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Maluku Utara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Indonesia • State Map | Fully Editable Vector Shape</a:t>
            </a:r>
          </a:p>
        </p:txBody>
      </p:sp>
      <p:sp>
        <p:nvSpPr>
          <p:cNvPr id="101" name="Maluku Utara"/>
          <p:cNvSpPr/>
          <p:nvPr/>
        </p:nvSpPr>
        <p:spPr>
          <a:xfrm>
            <a:off x="2072487" y="2314163"/>
            <a:ext cx="8046720" cy="2961192"/>
          </a:xfrm>
          <a:custGeom>
            <a:avLst/>
            <a:gdLst/>
            <a:ahLst/>
            <a:cxnLst/>
            <a:rect l="0" t="0" r="100000" b="36800"/>
            <a:pathLst>
              <a:path w="100000" h="36800">
                <a:moveTo>
                  <a:pt x="62570" y="17260"/>
                </a:moveTo>
                <a:lnTo>
                  <a:pt x="62600" y="17280"/>
                </a:lnTo>
                <a:lnTo>
                  <a:pt x="62610" y="17320"/>
                </a:lnTo>
                <a:lnTo>
                  <a:pt x="62610" y="17420"/>
                </a:lnTo>
                <a:lnTo>
                  <a:pt x="62590" y="17400"/>
                </a:lnTo>
                <a:lnTo>
                  <a:pt x="62540" y="17350"/>
                </a:lnTo>
                <a:lnTo>
                  <a:pt x="62520" y="17340"/>
                </a:lnTo>
                <a:lnTo>
                  <a:pt x="62500" y="17340"/>
                </a:lnTo>
                <a:lnTo>
                  <a:pt x="62480" y="17330"/>
                </a:lnTo>
                <a:lnTo>
                  <a:pt x="62470" y="17310"/>
                </a:lnTo>
                <a:lnTo>
                  <a:pt x="62480" y="17290"/>
                </a:lnTo>
                <a:lnTo>
                  <a:pt x="62510" y="17270"/>
                </a:lnTo>
                <a:lnTo>
                  <a:pt x="62540" y="17260"/>
                </a:lnTo>
                <a:lnTo>
                  <a:pt x="62570" y="17260"/>
                </a:lnTo>
                <a:close/>
                <a:moveTo>
                  <a:pt x="68540" y="16090"/>
                </a:moveTo>
                <a:lnTo>
                  <a:pt x="68560" y="16150"/>
                </a:lnTo>
                <a:lnTo>
                  <a:pt x="68560" y="16160"/>
                </a:lnTo>
                <a:lnTo>
                  <a:pt x="68520" y="16170"/>
                </a:lnTo>
                <a:lnTo>
                  <a:pt x="68500" y="16180"/>
                </a:lnTo>
                <a:lnTo>
                  <a:pt x="68460" y="16210"/>
                </a:lnTo>
                <a:lnTo>
                  <a:pt x="68440" y="16220"/>
                </a:lnTo>
                <a:lnTo>
                  <a:pt x="68370" y="16200"/>
                </a:lnTo>
                <a:lnTo>
                  <a:pt x="68370" y="16150"/>
                </a:lnTo>
                <a:lnTo>
                  <a:pt x="68410" y="16110"/>
                </a:lnTo>
                <a:lnTo>
                  <a:pt x="68450" y="16100"/>
                </a:lnTo>
                <a:lnTo>
                  <a:pt x="68450" y="16090"/>
                </a:lnTo>
                <a:lnTo>
                  <a:pt x="68460" y="16080"/>
                </a:lnTo>
                <a:lnTo>
                  <a:pt x="68460" y="16070"/>
                </a:lnTo>
                <a:lnTo>
                  <a:pt x="68460" y="16060"/>
                </a:lnTo>
                <a:lnTo>
                  <a:pt x="68480" y="16060"/>
                </a:lnTo>
                <a:lnTo>
                  <a:pt x="68490" y="16080"/>
                </a:lnTo>
                <a:lnTo>
                  <a:pt x="68510" y="16080"/>
                </a:lnTo>
                <a:lnTo>
                  <a:pt x="68530" y="16080"/>
                </a:lnTo>
                <a:lnTo>
                  <a:pt x="68540" y="16090"/>
                </a:lnTo>
                <a:close/>
                <a:moveTo>
                  <a:pt x="69360" y="8900"/>
                </a:moveTo>
                <a:lnTo>
                  <a:pt x="69390" y="8900"/>
                </a:lnTo>
                <a:lnTo>
                  <a:pt x="69410" y="8900"/>
                </a:lnTo>
                <a:lnTo>
                  <a:pt x="69420" y="8920"/>
                </a:lnTo>
                <a:lnTo>
                  <a:pt x="69420" y="8960"/>
                </a:lnTo>
                <a:lnTo>
                  <a:pt x="69400" y="9010"/>
                </a:lnTo>
                <a:lnTo>
                  <a:pt x="69350" y="9010"/>
                </a:lnTo>
                <a:lnTo>
                  <a:pt x="69310" y="8990"/>
                </a:lnTo>
                <a:lnTo>
                  <a:pt x="69290" y="8940"/>
                </a:lnTo>
                <a:lnTo>
                  <a:pt x="69300" y="8900"/>
                </a:lnTo>
                <a:lnTo>
                  <a:pt x="69310" y="8890"/>
                </a:lnTo>
                <a:lnTo>
                  <a:pt x="69360" y="8900"/>
                </a:lnTo>
                <a:close/>
                <a:moveTo>
                  <a:pt x="70170" y="8700"/>
                </a:moveTo>
                <a:lnTo>
                  <a:pt x="70170" y="8720"/>
                </a:lnTo>
                <a:lnTo>
                  <a:pt x="70120" y="8840"/>
                </a:lnTo>
                <a:lnTo>
                  <a:pt x="70090" y="8860"/>
                </a:lnTo>
                <a:lnTo>
                  <a:pt x="70070" y="8840"/>
                </a:lnTo>
                <a:lnTo>
                  <a:pt x="70050" y="8800"/>
                </a:lnTo>
                <a:lnTo>
                  <a:pt x="70040" y="8760"/>
                </a:lnTo>
                <a:lnTo>
                  <a:pt x="70040" y="8740"/>
                </a:lnTo>
                <a:lnTo>
                  <a:pt x="70040" y="8720"/>
                </a:lnTo>
                <a:lnTo>
                  <a:pt x="70050" y="8700"/>
                </a:lnTo>
                <a:lnTo>
                  <a:pt x="70070" y="8680"/>
                </a:lnTo>
                <a:lnTo>
                  <a:pt x="70080" y="8650"/>
                </a:lnTo>
                <a:lnTo>
                  <a:pt x="70090" y="8630"/>
                </a:lnTo>
                <a:lnTo>
                  <a:pt x="70100" y="8620"/>
                </a:lnTo>
                <a:lnTo>
                  <a:pt x="70130" y="8630"/>
                </a:lnTo>
                <a:lnTo>
                  <a:pt x="70170" y="8700"/>
                </a:lnTo>
                <a:close/>
                <a:moveTo>
                  <a:pt x="65970" y="18100"/>
                </a:moveTo>
                <a:lnTo>
                  <a:pt x="65980" y="18140"/>
                </a:lnTo>
                <a:lnTo>
                  <a:pt x="66000" y="18180"/>
                </a:lnTo>
                <a:lnTo>
                  <a:pt x="66010" y="18210"/>
                </a:lnTo>
                <a:lnTo>
                  <a:pt x="65980" y="18250"/>
                </a:lnTo>
                <a:lnTo>
                  <a:pt x="65920" y="18280"/>
                </a:lnTo>
                <a:lnTo>
                  <a:pt x="65860" y="18250"/>
                </a:lnTo>
                <a:lnTo>
                  <a:pt x="65800" y="18190"/>
                </a:lnTo>
                <a:lnTo>
                  <a:pt x="65760" y="18130"/>
                </a:lnTo>
                <a:lnTo>
                  <a:pt x="65750" y="18070"/>
                </a:lnTo>
                <a:lnTo>
                  <a:pt x="65740" y="17940"/>
                </a:lnTo>
                <a:lnTo>
                  <a:pt x="65730" y="17880"/>
                </a:lnTo>
                <a:lnTo>
                  <a:pt x="65710" y="17850"/>
                </a:lnTo>
                <a:lnTo>
                  <a:pt x="65660" y="17810"/>
                </a:lnTo>
                <a:lnTo>
                  <a:pt x="65640" y="17800"/>
                </a:lnTo>
                <a:lnTo>
                  <a:pt x="65630" y="17770"/>
                </a:lnTo>
                <a:lnTo>
                  <a:pt x="65630" y="17670"/>
                </a:lnTo>
                <a:lnTo>
                  <a:pt x="65610" y="17620"/>
                </a:lnTo>
                <a:lnTo>
                  <a:pt x="65580" y="17570"/>
                </a:lnTo>
                <a:lnTo>
                  <a:pt x="65560" y="17510"/>
                </a:lnTo>
                <a:lnTo>
                  <a:pt x="65560" y="17440"/>
                </a:lnTo>
                <a:lnTo>
                  <a:pt x="65570" y="17410"/>
                </a:lnTo>
                <a:lnTo>
                  <a:pt x="65590" y="17370"/>
                </a:lnTo>
                <a:lnTo>
                  <a:pt x="65640" y="17310"/>
                </a:lnTo>
                <a:lnTo>
                  <a:pt x="65670" y="17290"/>
                </a:lnTo>
                <a:lnTo>
                  <a:pt x="65680" y="17280"/>
                </a:lnTo>
                <a:lnTo>
                  <a:pt x="65700" y="17270"/>
                </a:lnTo>
                <a:lnTo>
                  <a:pt x="65720" y="17270"/>
                </a:lnTo>
                <a:lnTo>
                  <a:pt x="65740" y="17280"/>
                </a:lnTo>
                <a:lnTo>
                  <a:pt x="65800" y="17330"/>
                </a:lnTo>
                <a:lnTo>
                  <a:pt x="65820" y="17350"/>
                </a:lnTo>
                <a:lnTo>
                  <a:pt x="65830" y="17370"/>
                </a:lnTo>
                <a:lnTo>
                  <a:pt x="65830" y="17390"/>
                </a:lnTo>
                <a:lnTo>
                  <a:pt x="65830" y="17450"/>
                </a:lnTo>
                <a:lnTo>
                  <a:pt x="65790" y="17550"/>
                </a:lnTo>
                <a:lnTo>
                  <a:pt x="65780" y="17610"/>
                </a:lnTo>
                <a:lnTo>
                  <a:pt x="65790" y="17700"/>
                </a:lnTo>
                <a:lnTo>
                  <a:pt x="65960" y="18060"/>
                </a:lnTo>
                <a:lnTo>
                  <a:pt x="65970" y="18100"/>
                </a:lnTo>
                <a:close/>
                <a:moveTo>
                  <a:pt x="66480" y="16980"/>
                </a:moveTo>
                <a:lnTo>
                  <a:pt x="66510" y="16980"/>
                </a:lnTo>
                <a:lnTo>
                  <a:pt x="66510" y="17000"/>
                </a:lnTo>
                <a:lnTo>
                  <a:pt x="66500" y="17020"/>
                </a:lnTo>
                <a:lnTo>
                  <a:pt x="66370" y="17080"/>
                </a:lnTo>
                <a:lnTo>
                  <a:pt x="66340" y="17080"/>
                </a:lnTo>
                <a:lnTo>
                  <a:pt x="66270" y="17080"/>
                </a:lnTo>
                <a:lnTo>
                  <a:pt x="66230" y="17080"/>
                </a:lnTo>
                <a:lnTo>
                  <a:pt x="66210" y="17090"/>
                </a:lnTo>
                <a:lnTo>
                  <a:pt x="66200" y="17100"/>
                </a:lnTo>
                <a:lnTo>
                  <a:pt x="66190" y="17110"/>
                </a:lnTo>
                <a:lnTo>
                  <a:pt x="66160" y="17110"/>
                </a:lnTo>
                <a:lnTo>
                  <a:pt x="66120" y="17100"/>
                </a:lnTo>
                <a:lnTo>
                  <a:pt x="65950" y="17120"/>
                </a:lnTo>
                <a:lnTo>
                  <a:pt x="65930" y="17120"/>
                </a:lnTo>
                <a:lnTo>
                  <a:pt x="65880" y="17140"/>
                </a:lnTo>
                <a:lnTo>
                  <a:pt x="65810" y="17140"/>
                </a:lnTo>
                <a:lnTo>
                  <a:pt x="65790" y="17140"/>
                </a:lnTo>
                <a:lnTo>
                  <a:pt x="65730" y="17190"/>
                </a:lnTo>
                <a:lnTo>
                  <a:pt x="65690" y="17200"/>
                </a:lnTo>
                <a:lnTo>
                  <a:pt x="65650" y="17190"/>
                </a:lnTo>
                <a:lnTo>
                  <a:pt x="65610" y="17160"/>
                </a:lnTo>
                <a:lnTo>
                  <a:pt x="65580" y="17150"/>
                </a:lnTo>
                <a:lnTo>
                  <a:pt x="65550" y="17150"/>
                </a:lnTo>
                <a:lnTo>
                  <a:pt x="65410" y="17180"/>
                </a:lnTo>
                <a:lnTo>
                  <a:pt x="65080" y="17170"/>
                </a:lnTo>
                <a:lnTo>
                  <a:pt x="65040" y="17180"/>
                </a:lnTo>
                <a:lnTo>
                  <a:pt x="64950" y="17210"/>
                </a:lnTo>
                <a:lnTo>
                  <a:pt x="64900" y="17210"/>
                </a:lnTo>
                <a:lnTo>
                  <a:pt x="64810" y="17210"/>
                </a:lnTo>
                <a:lnTo>
                  <a:pt x="64780" y="17220"/>
                </a:lnTo>
                <a:lnTo>
                  <a:pt x="64710" y="17240"/>
                </a:lnTo>
                <a:lnTo>
                  <a:pt x="64720" y="17200"/>
                </a:lnTo>
                <a:lnTo>
                  <a:pt x="64720" y="17170"/>
                </a:lnTo>
                <a:lnTo>
                  <a:pt x="64720" y="17130"/>
                </a:lnTo>
                <a:lnTo>
                  <a:pt x="64710" y="17100"/>
                </a:lnTo>
                <a:lnTo>
                  <a:pt x="64690" y="17090"/>
                </a:lnTo>
                <a:lnTo>
                  <a:pt x="64610" y="17050"/>
                </a:lnTo>
                <a:lnTo>
                  <a:pt x="64590" y="17060"/>
                </a:lnTo>
                <a:lnTo>
                  <a:pt x="64580" y="17100"/>
                </a:lnTo>
                <a:lnTo>
                  <a:pt x="64560" y="17100"/>
                </a:lnTo>
                <a:lnTo>
                  <a:pt x="64540" y="17100"/>
                </a:lnTo>
                <a:lnTo>
                  <a:pt x="64530" y="17080"/>
                </a:lnTo>
                <a:lnTo>
                  <a:pt x="64520" y="17060"/>
                </a:lnTo>
                <a:lnTo>
                  <a:pt x="64520" y="17040"/>
                </a:lnTo>
                <a:lnTo>
                  <a:pt x="64520" y="17000"/>
                </a:lnTo>
                <a:lnTo>
                  <a:pt x="64540" y="16960"/>
                </a:lnTo>
                <a:lnTo>
                  <a:pt x="64570" y="16950"/>
                </a:lnTo>
                <a:lnTo>
                  <a:pt x="64600" y="16940"/>
                </a:lnTo>
                <a:lnTo>
                  <a:pt x="64600" y="16920"/>
                </a:lnTo>
                <a:lnTo>
                  <a:pt x="64610" y="16910"/>
                </a:lnTo>
                <a:lnTo>
                  <a:pt x="64630" y="16900"/>
                </a:lnTo>
                <a:lnTo>
                  <a:pt x="64650" y="16890"/>
                </a:lnTo>
                <a:lnTo>
                  <a:pt x="64660" y="16900"/>
                </a:lnTo>
                <a:lnTo>
                  <a:pt x="64690" y="16930"/>
                </a:lnTo>
                <a:lnTo>
                  <a:pt x="64710" y="16940"/>
                </a:lnTo>
                <a:lnTo>
                  <a:pt x="64720" y="16940"/>
                </a:lnTo>
                <a:lnTo>
                  <a:pt x="64760" y="16930"/>
                </a:lnTo>
                <a:lnTo>
                  <a:pt x="64790" y="16910"/>
                </a:lnTo>
                <a:lnTo>
                  <a:pt x="64810" y="16900"/>
                </a:lnTo>
                <a:lnTo>
                  <a:pt x="64820" y="16910"/>
                </a:lnTo>
                <a:lnTo>
                  <a:pt x="64820" y="16920"/>
                </a:lnTo>
                <a:lnTo>
                  <a:pt x="64820" y="16940"/>
                </a:lnTo>
                <a:lnTo>
                  <a:pt x="64830" y="16950"/>
                </a:lnTo>
                <a:lnTo>
                  <a:pt x="64840" y="16950"/>
                </a:lnTo>
                <a:lnTo>
                  <a:pt x="64960" y="16940"/>
                </a:lnTo>
                <a:lnTo>
                  <a:pt x="65020" y="16940"/>
                </a:lnTo>
                <a:lnTo>
                  <a:pt x="65060" y="16970"/>
                </a:lnTo>
                <a:lnTo>
                  <a:pt x="65090" y="16960"/>
                </a:lnTo>
                <a:lnTo>
                  <a:pt x="65240" y="16980"/>
                </a:lnTo>
                <a:lnTo>
                  <a:pt x="65260" y="16980"/>
                </a:lnTo>
                <a:lnTo>
                  <a:pt x="65290" y="16970"/>
                </a:lnTo>
                <a:lnTo>
                  <a:pt x="65310" y="16960"/>
                </a:lnTo>
                <a:lnTo>
                  <a:pt x="65350" y="16930"/>
                </a:lnTo>
                <a:lnTo>
                  <a:pt x="65370" y="16930"/>
                </a:lnTo>
                <a:lnTo>
                  <a:pt x="65410" y="16940"/>
                </a:lnTo>
                <a:lnTo>
                  <a:pt x="65490" y="16950"/>
                </a:lnTo>
                <a:lnTo>
                  <a:pt x="65730" y="16910"/>
                </a:lnTo>
                <a:lnTo>
                  <a:pt x="65820" y="16910"/>
                </a:lnTo>
                <a:lnTo>
                  <a:pt x="66060" y="16950"/>
                </a:lnTo>
                <a:lnTo>
                  <a:pt x="66400" y="16970"/>
                </a:lnTo>
                <a:lnTo>
                  <a:pt x="66480" y="16980"/>
                </a:lnTo>
                <a:close/>
                <a:moveTo>
                  <a:pt x="64480" y="16900"/>
                </a:moveTo>
                <a:lnTo>
                  <a:pt x="64490" y="16930"/>
                </a:lnTo>
                <a:lnTo>
                  <a:pt x="64490" y="17070"/>
                </a:lnTo>
                <a:lnTo>
                  <a:pt x="64480" y="17110"/>
                </a:lnTo>
                <a:lnTo>
                  <a:pt x="64460" y="17110"/>
                </a:lnTo>
                <a:lnTo>
                  <a:pt x="64400" y="17090"/>
                </a:lnTo>
                <a:lnTo>
                  <a:pt x="64350" y="17090"/>
                </a:lnTo>
                <a:lnTo>
                  <a:pt x="64230" y="17100"/>
                </a:lnTo>
                <a:lnTo>
                  <a:pt x="64210" y="17100"/>
                </a:lnTo>
                <a:lnTo>
                  <a:pt x="64170" y="17090"/>
                </a:lnTo>
                <a:lnTo>
                  <a:pt x="64150" y="17090"/>
                </a:lnTo>
                <a:lnTo>
                  <a:pt x="64130" y="17090"/>
                </a:lnTo>
                <a:lnTo>
                  <a:pt x="64090" y="17120"/>
                </a:lnTo>
                <a:lnTo>
                  <a:pt x="64070" y="17130"/>
                </a:lnTo>
                <a:lnTo>
                  <a:pt x="64030" y="17130"/>
                </a:lnTo>
                <a:lnTo>
                  <a:pt x="63990" y="17120"/>
                </a:lnTo>
                <a:lnTo>
                  <a:pt x="63950" y="17120"/>
                </a:lnTo>
                <a:lnTo>
                  <a:pt x="63920" y="17140"/>
                </a:lnTo>
                <a:lnTo>
                  <a:pt x="63900" y="17170"/>
                </a:lnTo>
                <a:lnTo>
                  <a:pt x="63900" y="17210"/>
                </a:lnTo>
                <a:lnTo>
                  <a:pt x="63880" y="17230"/>
                </a:lnTo>
                <a:lnTo>
                  <a:pt x="63830" y="17230"/>
                </a:lnTo>
                <a:lnTo>
                  <a:pt x="63770" y="17180"/>
                </a:lnTo>
                <a:lnTo>
                  <a:pt x="63750" y="17180"/>
                </a:lnTo>
                <a:lnTo>
                  <a:pt x="63690" y="17180"/>
                </a:lnTo>
                <a:lnTo>
                  <a:pt x="63640" y="17170"/>
                </a:lnTo>
                <a:lnTo>
                  <a:pt x="63560" y="17130"/>
                </a:lnTo>
                <a:lnTo>
                  <a:pt x="63510" y="17130"/>
                </a:lnTo>
                <a:lnTo>
                  <a:pt x="63430" y="17160"/>
                </a:lnTo>
                <a:lnTo>
                  <a:pt x="63280" y="17240"/>
                </a:lnTo>
                <a:lnTo>
                  <a:pt x="63200" y="17280"/>
                </a:lnTo>
                <a:lnTo>
                  <a:pt x="63030" y="17330"/>
                </a:lnTo>
                <a:lnTo>
                  <a:pt x="62990" y="17340"/>
                </a:lnTo>
                <a:lnTo>
                  <a:pt x="62970" y="17350"/>
                </a:lnTo>
                <a:lnTo>
                  <a:pt x="62950" y="17350"/>
                </a:lnTo>
                <a:lnTo>
                  <a:pt x="62890" y="17350"/>
                </a:lnTo>
                <a:lnTo>
                  <a:pt x="62770" y="17360"/>
                </a:lnTo>
                <a:lnTo>
                  <a:pt x="62730" y="17360"/>
                </a:lnTo>
                <a:lnTo>
                  <a:pt x="62680" y="17350"/>
                </a:lnTo>
                <a:lnTo>
                  <a:pt x="62660" y="17320"/>
                </a:lnTo>
                <a:lnTo>
                  <a:pt x="62650" y="17290"/>
                </a:lnTo>
                <a:lnTo>
                  <a:pt x="62540" y="17120"/>
                </a:lnTo>
                <a:lnTo>
                  <a:pt x="62530" y="17080"/>
                </a:lnTo>
                <a:lnTo>
                  <a:pt x="62530" y="17000"/>
                </a:lnTo>
                <a:lnTo>
                  <a:pt x="62550" y="16960"/>
                </a:lnTo>
                <a:lnTo>
                  <a:pt x="62570" y="16920"/>
                </a:lnTo>
                <a:lnTo>
                  <a:pt x="62610" y="16850"/>
                </a:lnTo>
                <a:lnTo>
                  <a:pt x="62610" y="16750"/>
                </a:lnTo>
                <a:lnTo>
                  <a:pt x="62640" y="16680"/>
                </a:lnTo>
                <a:lnTo>
                  <a:pt x="62720" y="16660"/>
                </a:lnTo>
                <a:lnTo>
                  <a:pt x="62750" y="16650"/>
                </a:lnTo>
                <a:lnTo>
                  <a:pt x="62840" y="16640"/>
                </a:lnTo>
                <a:lnTo>
                  <a:pt x="62870" y="16620"/>
                </a:lnTo>
                <a:lnTo>
                  <a:pt x="62900" y="16600"/>
                </a:lnTo>
                <a:lnTo>
                  <a:pt x="62920" y="16600"/>
                </a:lnTo>
                <a:lnTo>
                  <a:pt x="62920" y="16620"/>
                </a:lnTo>
                <a:lnTo>
                  <a:pt x="62920" y="16660"/>
                </a:lnTo>
                <a:lnTo>
                  <a:pt x="62980" y="16630"/>
                </a:lnTo>
                <a:lnTo>
                  <a:pt x="63050" y="16610"/>
                </a:lnTo>
                <a:lnTo>
                  <a:pt x="63130" y="16610"/>
                </a:lnTo>
                <a:lnTo>
                  <a:pt x="63240" y="16620"/>
                </a:lnTo>
                <a:lnTo>
                  <a:pt x="63320" y="16650"/>
                </a:lnTo>
                <a:lnTo>
                  <a:pt x="63350" y="16660"/>
                </a:lnTo>
                <a:lnTo>
                  <a:pt x="63370" y="16680"/>
                </a:lnTo>
                <a:lnTo>
                  <a:pt x="63490" y="16680"/>
                </a:lnTo>
                <a:lnTo>
                  <a:pt x="63600" y="16730"/>
                </a:lnTo>
                <a:lnTo>
                  <a:pt x="63730" y="16750"/>
                </a:lnTo>
                <a:lnTo>
                  <a:pt x="63740" y="16750"/>
                </a:lnTo>
                <a:lnTo>
                  <a:pt x="63760" y="16740"/>
                </a:lnTo>
                <a:lnTo>
                  <a:pt x="63770" y="16740"/>
                </a:lnTo>
                <a:lnTo>
                  <a:pt x="63780" y="16740"/>
                </a:lnTo>
                <a:lnTo>
                  <a:pt x="63790" y="16760"/>
                </a:lnTo>
                <a:lnTo>
                  <a:pt x="63800" y="16760"/>
                </a:lnTo>
                <a:lnTo>
                  <a:pt x="63850" y="16780"/>
                </a:lnTo>
                <a:lnTo>
                  <a:pt x="63870" y="16780"/>
                </a:lnTo>
                <a:lnTo>
                  <a:pt x="63900" y="16790"/>
                </a:lnTo>
                <a:lnTo>
                  <a:pt x="63920" y="16850"/>
                </a:lnTo>
                <a:lnTo>
                  <a:pt x="63950" y="16870"/>
                </a:lnTo>
                <a:lnTo>
                  <a:pt x="63950" y="16860"/>
                </a:lnTo>
                <a:lnTo>
                  <a:pt x="63960" y="16860"/>
                </a:lnTo>
                <a:lnTo>
                  <a:pt x="63960" y="16850"/>
                </a:lnTo>
                <a:lnTo>
                  <a:pt x="63990" y="16860"/>
                </a:lnTo>
                <a:lnTo>
                  <a:pt x="64020" y="16870"/>
                </a:lnTo>
                <a:lnTo>
                  <a:pt x="64040" y="16870"/>
                </a:lnTo>
                <a:lnTo>
                  <a:pt x="64070" y="16860"/>
                </a:lnTo>
                <a:lnTo>
                  <a:pt x="64050" y="16850"/>
                </a:lnTo>
                <a:lnTo>
                  <a:pt x="64040" y="16850"/>
                </a:lnTo>
                <a:lnTo>
                  <a:pt x="64060" y="16820"/>
                </a:lnTo>
                <a:lnTo>
                  <a:pt x="64080" y="16730"/>
                </a:lnTo>
                <a:lnTo>
                  <a:pt x="64090" y="16710"/>
                </a:lnTo>
                <a:lnTo>
                  <a:pt x="64110" y="16720"/>
                </a:lnTo>
                <a:lnTo>
                  <a:pt x="64130" y="16720"/>
                </a:lnTo>
                <a:lnTo>
                  <a:pt x="64140" y="16730"/>
                </a:lnTo>
                <a:lnTo>
                  <a:pt x="64150" y="16740"/>
                </a:lnTo>
                <a:lnTo>
                  <a:pt x="64220" y="16750"/>
                </a:lnTo>
                <a:lnTo>
                  <a:pt x="64240" y="16790"/>
                </a:lnTo>
                <a:lnTo>
                  <a:pt x="64240" y="16830"/>
                </a:lnTo>
                <a:lnTo>
                  <a:pt x="64230" y="16910"/>
                </a:lnTo>
                <a:lnTo>
                  <a:pt x="64240" y="16920"/>
                </a:lnTo>
                <a:lnTo>
                  <a:pt x="64270" y="16920"/>
                </a:lnTo>
                <a:lnTo>
                  <a:pt x="64290" y="16920"/>
                </a:lnTo>
                <a:lnTo>
                  <a:pt x="64300" y="16910"/>
                </a:lnTo>
                <a:lnTo>
                  <a:pt x="64300" y="16890"/>
                </a:lnTo>
                <a:lnTo>
                  <a:pt x="64310" y="16870"/>
                </a:lnTo>
                <a:lnTo>
                  <a:pt x="64330" y="16830"/>
                </a:lnTo>
                <a:lnTo>
                  <a:pt x="64360" y="16810"/>
                </a:lnTo>
                <a:lnTo>
                  <a:pt x="64390" y="16800"/>
                </a:lnTo>
                <a:lnTo>
                  <a:pt x="64420" y="16810"/>
                </a:lnTo>
                <a:lnTo>
                  <a:pt x="64440" y="16830"/>
                </a:lnTo>
                <a:lnTo>
                  <a:pt x="64450" y="16850"/>
                </a:lnTo>
                <a:lnTo>
                  <a:pt x="64430" y="16870"/>
                </a:lnTo>
                <a:lnTo>
                  <a:pt x="64420" y="16890"/>
                </a:lnTo>
                <a:lnTo>
                  <a:pt x="64410" y="16910"/>
                </a:lnTo>
                <a:lnTo>
                  <a:pt x="64420" y="16910"/>
                </a:lnTo>
                <a:lnTo>
                  <a:pt x="64460" y="16900"/>
                </a:lnTo>
                <a:lnTo>
                  <a:pt x="64480" y="16900"/>
                </a:lnTo>
                <a:close/>
                <a:moveTo>
                  <a:pt x="70070" y="16530"/>
                </a:moveTo>
                <a:lnTo>
                  <a:pt x="70100" y="16620"/>
                </a:lnTo>
                <a:lnTo>
                  <a:pt x="70090" y="16680"/>
                </a:lnTo>
                <a:lnTo>
                  <a:pt x="70040" y="16730"/>
                </a:lnTo>
                <a:lnTo>
                  <a:pt x="69970" y="16760"/>
                </a:lnTo>
                <a:lnTo>
                  <a:pt x="69890" y="16770"/>
                </a:lnTo>
                <a:lnTo>
                  <a:pt x="69660" y="16710"/>
                </a:lnTo>
                <a:lnTo>
                  <a:pt x="69620" y="16710"/>
                </a:lnTo>
                <a:lnTo>
                  <a:pt x="69540" y="16730"/>
                </a:lnTo>
                <a:lnTo>
                  <a:pt x="69500" y="16740"/>
                </a:lnTo>
                <a:lnTo>
                  <a:pt x="69200" y="16730"/>
                </a:lnTo>
                <a:lnTo>
                  <a:pt x="69160" y="16740"/>
                </a:lnTo>
                <a:lnTo>
                  <a:pt x="69130" y="16760"/>
                </a:lnTo>
                <a:lnTo>
                  <a:pt x="69110" y="16780"/>
                </a:lnTo>
                <a:lnTo>
                  <a:pt x="69090" y="16790"/>
                </a:lnTo>
                <a:lnTo>
                  <a:pt x="68930" y="16810"/>
                </a:lnTo>
                <a:lnTo>
                  <a:pt x="68860" y="16810"/>
                </a:lnTo>
                <a:lnTo>
                  <a:pt x="68790" y="16780"/>
                </a:lnTo>
                <a:lnTo>
                  <a:pt x="68670" y="16720"/>
                </a:lnTo>
                <a:lnTo>
                  <a:pt x="68560" y="16610"/>
                </a:lnTo>
                <a:lnTo>
                  <a:pt x="68570" y="16570"/>
                </a:lnTo>
                <a:lnTo>
                  <a:pt x="68600" y="16490"/>
                </a:lnTo>
                <a:lnTo>
                  <a:pt x="68600" y="16460"/>
                </a:lnTo>
                <a:lnTo>
                  <a:pt x="68590" y="16430"/>
                </a:lnTo>
                <a:lnTo>
                  <a:pt x="68600" y="16400"/>
                </a:lnTo>
                <a:lnTo>
                  <a:pt x="68630" y="16370"/>
                </a:lnTo>
                <a:lnTo>
                  <a:pt x="68610" y="16330"/>
                </a:lnTo>
                <a:lnTo>
                  <a:pt x="68620" y="16300"/>
                </a:lnTo>
                <a:lnTo>
                  <a:pt x="68640" y="16260"/>
                </a:lnTo>
                <a:lnTo>
                  <a:pt x="68650" y="16230"/>
                </a:lnTo>
                <a:lnTo>
                  <a:pt x="68660" y="16180"/>
                </a:lnTo>
                <a:lnTo>
                  <a:pt x="68670" y="16180"/>
                </a:lnTo>
                <a:lnTo>
                  <a:pt x="68720" y="16210"/>
                </a:lnTo>
                <a:lnTo>
                  <a:pt x="68760" y="16250"/>
                </a:lnTo>
                <a:lnTo>
                  <a:pt x="68770" y="16250"/>
                </a:lnTo>
                <a:lnTo>
                  <a:pt x="68790" y="16240"/>
                </a:lnTo>
                <a:lnTo>
                  <a:pt x="68820" y="16190"/>
                </a:lnTo>
                <a:lnTo>
                  <a:pt x="68830" y="16180"/>
                </a:lnTo>
                <a:lnTo>
                  <a:pt x="68840" y="16150"/>
                </a:lnTo>
                <a:lnTo>
                  <a:pt x="69040" y="16010"/>
                </a:lnTo>
                <a:lnTo>
                  <a:pt x="69060" y="16010"/>
                </a:lnTo>
                <a:lnTo>
                  <a:pt x="69220" y="16040"/>
                </a:lnTo>
                <a:lnTo>
                  <a:pt x="69280" y="16060"/>
                </a:lnTo>
                <a:lnTo>
                  <a:pt x="69320" y="16090"/>
                </a:lnTo>
                <a:lnTo>
                  <a:pt x="69340" y="16120"/>
                </a:lnTo>
                <a:lnTo>
                  <a:pt x="69360" y="16160"/>
                </a:lnTo>
                <a:lnTo>
                  <a:pt x="69400" y="16190"/>
                </a:lnTo>
                <a:lnTo>
                  <a:pt x="69450" y="16210"/>
                </a:lnTo>
                <a:lnTo>
                  <a:pt x="69490" y="16220"/>
                </a:lnTo>
                <a:lnTo>
                  <a:pt x="69510" y="16220"/>
                </a:lnTo>
                <a:lnTo>
                  <a:pt x="69540" y="16200"/>
                </a:lnTo>
                <a:lnTo>
                  <a:pt x="69560" y="16190"/>
                </a:lnTo>
                <a:lnTo>
                  <a:pt x="69590" y="16200"/>
                </a:lnTo>
                <a:lnTo>
                  <a:pt x="69630" y="16240"/>
                </a:lnTo>
                <a:lnTo>
                  <a:pt x="69650" y="16250"/>
                </a:lnTo>
                <a:lnTo>
                  <a:pt x="69800" y="16360"/>
                </a:lnTo>
                <a:lnTo>
                  <a:pt x="69840" y="16410"/>
                </a:lnTo>
                <a:lnTo>
                  <a:pt x="69860" y="16430"/>
                </a:lnTo>
                <a:lnTo>
                  <a:pt x="69880" y="16440"/>
                </a:lnTo>
                <a:lnTo>
                  <a:pt x="69930" y="16460"/>
                </a:lnTo>
                <a:lnTo>
                  <a:pt x="69950" y="16470"/>
                </a:lnTo>
                <a:lnTo>
                  <a:pt x="69960" y="16480"/>
                </a:lnTo>
                <a:lnTo>
                  <a:pt x="69980" y="16480"/>
                </a:lnTo>
                <a:lnTo>
                  <a:pt x="70000" y="16470"/>
                </a:lnTo>
                <a:lnTo>
                  <a:pt x="70010" y="16470"/>
                </a:lnTo>
                <a:lnTo>
                  <a:pt x="70040" y="16470"/>
                </a:lnTo>
                <a:lnTo>
                  <a:pt x="70050" y="16490"/>
                </a:lnTo>
                <a:lnTo>
                  <a:pt x="70070" y="16530"/>
                </a:lnTo>
                <a:close/>
                <a:moveTo>
                  <a:pt x="69170" y="15780"/>
                </a:moveTo>
                <a:lnTo>
                  <a:pt x="69190" y="15820"/>
                </a:lnTo>
                <a:lnTo>
                  <a:pt x="69180" y="15850"/>
                </a:lnTo>
                <a:lnTo>
                  <a:pt x="69160" y="15880"/>
                </a:lnTo>
                <a:lnTo>
                  <a:pt x="69130" y="15900"/>
                </a:lnTo>
                <a:lnTo>
                  <a:pt x="69090" y="15900"/>
                </a:lnTo>
                <a:lnTo>
                  <a:pt x="68980" y="15840"/>
                </a:lnTo>
                <a:lnTo>
                  <a:pt x="68900" y="15830"/>
                </a:lnTo>
                <a:lnTo>
                  <a:pt x="68860" y="15830"/>
                </a:lnTo>
                <a:lnTo>
                  <a:pt x="68840" y="15850"/>
                </a:lnTo>
                <a:lnTo>
                  <a:pt x="68830" y="15880"/>
                </a:lnTo>
                <a:lnTo>
                  <a:pt x="68800" y="15870"/>
                </a:lnTo>
                <a:lnTo>
                  <a:pt x="68760" y="15850"/>
                </a:lnTo>
                <a:lnTo>
                  <a:pt x="68730" y="15840"/>
                </a:lnTo>
                <a:lnTo>
                  <a:pt x="68720" y="15830"/>
                </a:lnTo>
                <a:lnTo>
                  <a:pt x="68750" y="15790"/>
                </a:lnTo>
                <a:lnTo>
                  <a:pt x="68800" y="15730"/>
                </a:lnTo>
                <a:lnTo>
                  <a:pt x="68830" y="15710"/>
                </a:lnTo>
                <a:lnTo>
                  <a:pt x="68860" y="15700"/>
                </a:lnTo>
                <a:lnTo>
                  <a:pt x="68890" y="15700"/>
                </a:lnTo>
                <a:lnTo>
                  <a:pt x="69020" y="15740"/>
                </a:lnTo>
                <a:lnTo>
                  <a:pt x="69050" y="15770"/>
                </a:lnTo>
                <a:lnTo>
                  <a:pt x="69140" y="15770"/>
                </a:lnTo>
                <a:lnTo>
                  <a:pt x="69170" y="15780"/>
                </a:lnTo>
                <a:close/>
                <a:moveTo>
                  <a:pt x="68400" y="14850"/>
                </a:moveTo>
                <a:lnTo>
                  <a:pt x="68440" y="14920"/>
                </a:lnTo>
                <a:lnTo>
                  <a:pt x="68440" y="14950"/>
                </a:lnTo>
                <a:lnTo>
                  <a:pt x="68360" y="14980"/>
                </a:lnTo>
                <a:lnTo>
                  <a:pt x="68340" y="14970"/>
                </a:lnTo>
                <a:lnTo>
                  <a:pt x="68330" y="14970"/>
                </a:lnTo>
                <a:lnTo>
                  <a:pt x="68310" y="14940"/>
                </a:lnTo>
                <a:lnTo>
                  <a:pt x="68300" y="14940"/>
                </a:lnTo>
                <a:lnTo>
                  <a:pt x="68240" y="14930"/>
                </a:lnTo>
                <a:lnTo>
                  <a:pt x="68170" y="14930"/>
                </a:lnTo>
                <a:lnTo>
                  <a:pt x="68120" y="14910"/>
                </a:lnTo>
                <a:lnTo>
                  <a:pt x="68120" y="14830"/>
                </a:lnTo>
                <a:lnTo>
                  <a:pt x="68140" y="14790"/>
                </a:lnTo>
                <a:lnTo>
                  <a:pt x="68170" y="14750"/>
                </a:lnTo>
                <a:lnTo>
                  <a:pt x="68180" y="14720"/>
                </a:lnTo>
                <a:lnTo>
                  <a:pt x="68190" y="14640"/>
                </a:lnTo>
                <a:lnTo>
                  <a:pt x="68210" y="14610"/>
                </a:lnTo>
                <a:lnTo>
                  <a:pt x="68230" y="14600"/>
                </a:lnTo>
                <a:lnTo>
                  <a:pt x="68290" y="14600"/>
                </a:lnTo>
                <a:lnTo>
                  <a:pt x="68310" y="14600"/>
                </a:lnTo>
                <a:lnTo>
                  <a:pt x="68320" y="14600"/>
                </a:lnTo>
                <a:lnTo>
                  <a:pt x="68330" y="14610"/>
                </a:lnTo>
                <a:lnTo>
                  <a:pt x="68300" y="14640"/>
                </a:lnTo>
                <a:lnTo>
                  <a:pt x="68310" y="14670"/>
                </a:lnTo>
                <a:lnTo>
                  <a:pt x="68340" y="14690"/>
                </a:lnTo>
                <a:lnTo>
                  <a:pt x="68350" y="14710"/>
                </a:lnTo>
                <a:lnTo>
                  <a:pt x="68360" y="14720"/>
                </a:lnTo>
                <a:lnTo>
                  <a:pt x="68390" y="14760"/>
                </a:lnTo>
                <a:lnTo>
                  <a:pt x="68400" y="14770"/>
                </a:lnTo>
                <a:lnTo>
                  <a:pt x="68400" y="14790"/>
                </a:lnTo>
                <a:lnTo>
                  <a:pt x="68390" y="14830"/>
                </a:lnTo>
                <a:lnTo>
                  <a:pt x="68400" y="14850"/>
                </a:lnTo>
                <a:close/>
                <a:moveTo>
                  <a:pt x="69570" y="14890"/>
                </a:moveTo>
                <a:lnTo>
                  <a:pt x="69590" y="14900"/>
                </a:lnTo>
                <a:lnTo>
                  <a:pt x="69590" y="14910"/>
                </a:lnTo>
                <a:lnTo>
                  <a:pt x="69570" y="14940"/>
                </a:lnTo>
                <a:lnTo>
                  <a:pt x="69570" y="14970"/>
                </a:lnTo>
                <a:lnTo>
                  <a:pt x="69540" y="15000"/>
                </a:lnTo>
                <a:lnTo>
                  <a:pt x="69450" y="15080"/>
                </a:lnTo>
                <a:lnTo>
                  <a:pt x="69440" y="15090"/>
                </a:lnTo>
                <a:lnTo>
                  <a:pt x="69420" y="15100"/>
                </a:lnTo>
                <a:lnTo>
                  <a:pt x="69390" y="15100"/>
                </a:lnTo>
                <a:lnTo>
                  <a:pt x="69370" y="15100"/>
                </a:lnTo>
                <a:lnTo>
                  <a:pt x="69320" y="15130"/>
                </a:lnTo>
                <a:lnTo>
                  <a:pt x="69300" y="15140"/>
                </a:lnTo>
                <a:lnTo>
                  <a:pt x="69290" y="15130"/>
                </a:lnTo>
                <a:lnTo>
                  <a:pt x="69250" y="15100"/>
                </a:lnTo>
                <a:lnTo>
                  <a:pt x="69230" y="15090"/>
                </a:lnTo>
                <a:lnTo>
                  <a:pt x="69180" y="15070"/>
                </a:lnTo>
                <a:lnTo>
                  <a:pt x="69160" y="15070"/>
                </a:lnTo>
                <a:lnTo>
                  <a:pt x="69150" y="15060"/>
                </a:lnTo>
                <a:lnTo>
                  <a:pt x="69150" y="15050"/>
                </a:lnTo>
                <a:lnTo>
                  <a:pt x="69140" y="15040"/>
                </a:lnTo>
                <a:lnTo>
                  <a:pt x="69120" y="15030"/>
                </a:lnTo>
                <a:lnTo>
                  <a:pt x="69100" y="15020"/>
                </a:lnTo>
                <a:lnTo>
                  <a:pt x="69100" y="14990"/>
                </a:lnTo>
                <a:lnTo>
                  <a:pt x="69110" y="14950"/>
                </a:lnTo>
                <a:lnTo>
                  <a:pt x="69110" y="14930"/>
                </a:lnTo>
                <a:lnTo>
                  <a:pt x="69100" y="14910"/>
                </a:lnTo>
                <a:lnTo>
                  <a:pt x="69080" y="14890"/>
                </a:lnTo>
                <a:lnTo>
                  <a:pt x="69070" y="14880"/>
                </a:lnTo>
                <a:lnTo>
                  <a:pt x="69050" y="14870"/>
                </a:lnTo>
                <a:lnTo>
                  <a:pt x="69040" y="14880"/>
                </a:lnTo>
                <a:lnTo>
                  <a:pt x="69030" y="14890"/>
                </a:lnTo>
                <a:lnTo>
                  <a:pt x="69010" y="14890"/>
                </a:lnTo>
                <a:lnTo>
                  <a:pt x="68980" y="14900"/>
                </a:lnTo>
                <a:lnTo>
                  <a:pt x="68870" y="14960"/>
                </a:lnTo>
                <a:lnTo>
                  <a:pt x="68740" y="15000"/>
                </a:lnTo>
                <a:lnTo>
                  <a:pt x="68710" y="15000"/>
                </a:lnTo>
                <a:lnTo>
                  <a:pt x="68700" y="14970"/>
                </a:lnTo>
                <a:lnTo>
                  <a:pt x="68700" y="14950"/>
                </a:lnTo>
                <a:lnTo>
                  <a:pt x="68680" y="14910"/>
                </a:lnTo>
                <a:lnTo>
                  <a:pt x="68670" y="14820"/>
                </a:lnTo>
                <a:lnTo>
                  <a:pt x="68680" y="14800"/>
                </a:lnTo>
                <a:lnTo>
                  <a:pt x="68740" y="14670"/>
                </a:lnTo>
                <a:lnTo>
                  <a:pt x="68740" y="14650"/>
                </a:lnTo>
                <a:lnTo>
                  <a:pt x="68730" y="14650"/>
                </a:lnTo>
                <a:lnTo>
                  <a:pt x="68670" y="14630"/>
                </a:lnTo>
                <a:lnTo>
                  <a:pt x="68650" y="14620"/>
                </a:lnTo>
                <a:lnTo>
                  <a:pt x="68620" y="14620"/>
                </a:lnTo>
                <a:lnTo>
                  <a:pt x="68600" y="14610"/>
                </a:lnTo>
                <a:lnTo>
                  <a:pt x="68600" y="14600"/>
                </a:lnTo>
                <a:lnTo>
                  <a:pt x="68590" y="14580"/>
                </a:lnTo>
                <a:lnTo>
                  <a:pt x="68590" y="14570"/>
                </a:lnTo>
                <a:lnTo>
                  <a:pt x="68580" y="14560"/>
                </a:lnTo>
                <a:lnTo>
                  <a:pt x="68550" y="14560"/>
                </a:lnTo>
                <a:lnTo>
                  <a:pt x="68540" y="14550"/>
                </a:lnTo>
                <a:lnTo>
                  <a:pt x="68510" y="14500"/>
                </a:lnTo>
                <a:lnTo>
                  <a:pt x="68500" y="14480"/>
                </a:lnTo>
                <a:lnTo>
                  <a:pt x="68490" y="14460"/>
                </a:lnTo>
                <a:lnTo>
                  <a:pt x="68430" y="14410"/>
                </a:lnTo>
                <a:lnTo>
                  <a:pt x="68410" y="14390"/>
                </a:lnTo>
                <a:lnTo>
                  <a:pt x="68390" y="14360"/>
                </a:lnTo>
                <a:lnTo>
                  <a:pt x="68390" y="14330"/>
                </a:lnTo>
                <a:lnTo>
                  <a:pt x="68390" y="14290"/>
                </a:lnTo>
                <a:lnTo>
                  <a:pt x="68400" y="14260"/>
                </a:lnTo>
                <a:lnTo>
                  <a:pt x="68430" y="14240"/>
                </a:lnTo>
                <a:lnTo>
                  <a:pt x="68450" y="14210"/>
                </a:lnTo>
                <a:lnTo>
                  <a:pt x="68460" y="14170"/>
                </a:lnTo>
                <a:lnTo>
                  <a:pt x="68460" y="14120"/>
                </a:lnTo>
                <a:lnTo>
                  <a:pt x="68460" y="14100"/>
                </a:lnTo>
                <a:lnTo>
                  <a:pt x="68440" y="14050"/>
                </a:lnTo>
                <a:lnTo>
                  <a:pt x="68460" y="14050"/>
                </a:lnTo>
                <a:lnTo>
                  <a:pt x="68500" y="14030"/>
                </a:lnTo>
                <a:lnTo>
                  <a:pt x="68520" y="14030"/>
                </a:lnTo>
                <a:lnTo>
                  <a:pt x="68550" y="14030"/>
                </a:lnTo>
                <a:lnTo>
                  <a:pt x="68570" y="14050"/>
                </a:lnTo>
                <a:lnTo>
                  <a:pt x="68600" y="14080"/>
                </a:lnTo>
                <a:lnTo>
                  <a:pt x="68610" y="14090"/>
                </a:lnTo>
                <a:lnTo>
                  <a:pt x="68620" y="14100"/>
                </a:lnTo>
                <a:lnTo>
                  <a:pt x="68630" y="14110"/>
                </a:lnTo>
                <a:lnTo>
                  <a:pt x="68640" y="14150"/>
                </a:lnTo>
                <a:lnTo>
                  <a:pt x="68650" y="14180"/>
                </a:lnTo>
                <a:lnTo>
                  <a:pt x="68670" y="14200"/>
                </a:lnTo>
                <a:lnTo>
                  <a:pt x="68690" y="14200"/>
                </a:lnTo>
                <a:lnTo>
                  <a:pt x="68720" y="14190"/>
                </a:lnTo>
                <a:lnTo>
                  <a:pt x="68740" y="14150"/>
                </a:lnTo>
                <a:lnTo>
                  <a:pt x="68750" y="14100"/>
                </a:lnTo>
                <a:lnTo>
                  <a:pt x="68760" y="14070"/>
                </a:lnTo>
                <a:lnTo>
                  <a:pt x="68770" y="14060"/>
                </a:lnTo>
                <a:lnTo>
                  <a:pt x="68790" y="14050"/>
                </a:lnTo>
                <a:lnTo>
                  <a:pt x="68810" y="14040"/>
                </a:lnTo>
                <a:lnTo>
                  <a:pt x="68810" y="14030"/>
                </a:lnTo>
                <a:lnTo>
                  <a:pt x="68820" y="14020"/>
                </a:lnTo>
                <a:lnTo>
                  <a:pt x="68820" y="14000"/>
                </a:lnTo>
                <a:lnTo>
                  <a:pt x="68830" y="13980"/>
                </a:lnTo>
                <a:lnTo>
                  <a:pt x="68850" y="13970"/>
                </a:lnTo>
                <a:lnTo>
                  <a:pt x="68860" y="13980"/>
                </a:lnTo>
                <a:lnTo>
                  <a:pt x="68860" y="13990"/>
                </a:lnTo>
                <a:lnTo>
                  <a:pt x="68930" y="14010"/>
                </a:lnTo>
                <a:lnTo>
                  <a:pt x="68950" y="14020"/>
                </a:lnTo>
                <a:lnTo>
                  <a:pt x="68960" y="14060"/>
                </a:lnTo>
                <a:lnTo>
                  <a:pt x="68970" y="14080"/>
                </a:lnTo>
                <a:lnTo>
                  <a:pt x="69020" y="14110"/>
                </a:lnTo>
                <a:lnTo>
                  <a:pt x="69030" y="14130"/>
                </a:lnTo>
                <a:lnTo>
                  <a:pt x="69030" y="14150"/>
                </a:lnTo>
                <a:lnTo>
                  <a:pt x="69040" y="14170"/>
                </a:lnTo>
                <a:lnTo>
                  <a:pt x="69050" y="14190"/>
                </a:lnTo>
                <a:lnTo>
                  <a:pt x="69060" y="14200"/>
                </a:lnTo>
                <a:lnTo>
                  <a:pt x="69070" y="14210"/>
                </a:lnTo>
                <a:lnTo>
                  <a:pt x="69090" y="14200"/>
                </a:lnTo>
                <a:lnTo>
                  <a:pt x="69100" y="14200"/>
                </a:lnTo>
                <a:lnTo>
                  <a:pt x="69110" y="14230"/>
                </a:lnTo>
                <a:lnTo>
                  <a:pt x="69130" y="14240"/>
                </a:lnTo>
                <a:lnTo>
                  <a:pt x="69160" y="14290"/>
                </a:lnTo>
                <a:lnTo>
                  <a:pt x="69170" y="14330"/>
                </a:lnTo>
                <a:lnTo>
                  <a:pt x="69150" y="14380"/>
                </a:lnTo>
                <a:lnTo>
                  <a:pt x="69030" y="14520"/>
                </a:lnTo>
                <a:lnTo>
                  <a:pt x="69010" y="14560"/>
                </a:lnTo>
                <a:lnTo>
                  <a:pt x="69000" y="14600"/>
                </a:lnTo>
                <a:lnTo>
                  <a:pt x="69010" y="14630"/>
                </a:lnTo>
                <a:lnTo>
                  <a:pt x="69020" y="14640"/>
                </a:lnTo>
                <a:lnTo>
                  <a:pt x="69040" y="14650"/>
                </a:lnTo>
                <a:lnTo>
                  <a:pt x="69070" y="14650"/>
                </a:lnTo>
                <a:lnTo>
                  <a:pt x="69090" y="14660"/>
                </a:lnTo>
                <a:lnTo>
                  <a:pt x="69100" y="14670"/>
                </a:lnTo>
                <a:lnTo>
                  <a:pt x="69100" y="14740"/>
                </a:lnTo>
                <a:lnTo>
                  <a:pt x="69090" y="14760"/>
                </a:lnTo>
                <a:lnTo>
                  <a:pt x="69100" y="14780"/>
                </a:lnTo>
                <a:lnTo>
                  <a:pt x="69130" y="14800"/>
                </a:lnTo>
                <a:lnTo>
                  <a:pt x="69150" y="14800"/>
                </a:lnTo>
                <a:lnTo>
                  <a:pt x="69170" y="14790"/>
                </a:lnTo>
                <a:lnTo>
                  <a:pt x="69200" y="14780"/>
                </a:lnTo>
                <a:lnTo>
                  <a:pt x="69210" y="14770"/>
                </a:lnTo>
                <a:lnTo>
                  <a:pt x="69240" y="14750"/>
                </a:lnTo>
                <a:lnTo>
                  <a:pt x="69370" y="14750"/>
                </a:lnTo>
                <a:lnTo>
                  <a:pt x="69400" y="14750"/>
                </a:lnTo>
                <a:lnTo>
                  <a:pt x="69490" y="14790"/>
                </a:lnTo>
                <a:lnTo>
                  <a:pt x="69510" y="14810"/>
                </a:lnTo>
                <a:lnTo>
                  <a:pt x="69510" y="14820"/>
                </a:lnTo>
                <a:lnTo>
                  <a:pt x="69540" y="14850"/>
                </a:lnTo>
                <a:lnTo>
                  <a:pt x="69550" y="14870"/>
                </a:lnTo>
                <a:lnTo>
                  <a:pt x="69550" y="14890"/>
                </a:lnTo>
                <a:lnTo>
                  <a:pt x="69560" y="14890"/>
                </a:lnTo>
                <a:lnTo>
                  <a:pt x="69570" y="14890"/>
                </a:lnTo>
                <a:close/>
                <a:moveTo>
                  <a:pt x="68270" y="14350"/>
                </a:moveTo>
                <a:lnTo>
                  <a:pt x="68230" y="14400"/>
                </a:lnTo>
                <a:lnTo>
                  <a:pt x="68200" y="14410"/>
                </a:lnTo>
                <a:lnTo>
                  <a:pt x="68160" y="14420"/>
                </a:lnTo>
                <a:lnTo>
                  <a:pt x="68040" y="14420"/>
                </a:lnTo>
                <a:lnTo>
                  <a:pt x="68050" y="14410"/>
                </a:lnTo>
                <a:lnTo>
                  <a:pt x="68050" y="14400"/>
                </a:lnTo>
                <a:lnTo>
                  <a:pt x="68060" y="14390"/>
                </a:lnTo>
                <a:lnTo>
                  <a:pt x="68020" y="14370"/>
                </a:lnTo>
                <a:lnTo>
                  <a:pt x="68030" y="14350"/>
                </a:lnTo>
                <a:lnTo>
                  <a:pt x="68060" y="14340"/>
                </a:lnTo>
                <a:lnTo>
                  <a:pt x="68070" y="14340"/>
                </a:lnTo>
                <a:lnTo>
                  <a:pt x="68070" y="14310"/>
                </a:lnTo>
                <a:lnTo>
                  <a:pt x="68060" y="14290"/>
                </a:lnTo>
                <a:lnTo>
                  <a:pt x="68050" y="14260"/>
                </a:lnTo>
                <a:lnTo>
                  <a:pt x="68040" y="14260"/>
                </a:lnTo>
                <a:lnTo>
                  <a:pt x="68010" y="14250"/>
                </a:lnTo>
                <a:lnTo>
                  <a:pt x="68010" y="14230"/>
                </a:lnTo>
                <a:lnTo>
                  <a:pt x="68030" y="14180"/>
                </a:lnTo>
                <a:lnTo>
                  <a:pt x="68030" y="14130"/>
                </a:lnTo>
                <a:lnTo>
                  <a:pt x="68030" y="14110"/>
                </a:lnTo>
                <a:lnTo>
                  <a:pt x="68040" y="14110"/>
                </a:lnTo>
                <a:lnTo>
                  <a:pt x="68050" y="14100"/>
                </a:lnTo>
                <a:lnTo>
                  <a:pt x="68060" y="14090"/>
                </a:lnTo>
                <a:lnTo>
                  <a:pt x="68050" y="14050"/>
                </a:lnTo>
                <a:lnTo>
                  <a:pt x="68040" y="14000"/>
                </a:lnTo>
                <a:lnTo>
                  <a:pt x="68030" y="13950"/>
                </a:lnTo>
                <a:lnTo>
                  <a:pt x="68050" y="13930"/>
                </a:lnTo>
                <a:lnTo>
                  <a:pt x="68060" y="13930"/>
                </a:lnTo>
                <a:lnTo>
                  <a:pt x="68110" y="13910"/>
                </a:lnTo>
                <a:lnTo>
                  <a:pt x="68130" y="13900"/>
                </a:lnTo>
                <a:lnTo>
                  <a:pt x="68160" y="13890"/>
                </a:lnTo>
                <a:lnTo>
                  <a:pt x="68210" y="13890"/>
                </a:lnTo>
                <a:lnTo>
                  <a:pt x="68230" y="13880"/>
                </a:lnTo>
                <a:lnTo>
                  <a:pt x="68250" y="13890"/>
                </a:lnTo>
                <a:lnTo>
                  <a:pt x="68260" y="13880"/>
                </a:lnTo>
                <a:lnTo>
                  <a:pt x="68270" y="13880"/>
                </a:lnTo>
                <a:lnTo>
                  <a:pt x="68290" y="13890"/>
                </a:lnTo>
                <a:lnTo>
                  <a:pt x="68300" y="13900"/>
                </a:lnTo>
                <a:lnTo>
                  <a:pt x="68310" y="13930"/>
                </a:lnTo>
                <a:lnTo>
                  <a:pt x="68330" y="13930"/>
                </a:lnTo>
                <a:lnTo>
                  <a:pt x="68390" y="13930"/>
                </a:lnTo>
                <a:lnTo>
                  <a:pt x="68400" y="13940"/>
                </a:lnTo>
                <a:lnTo>
                  <a:pt x="68400" y="13960"/>
                </a:lnTo>
                <a:lnTo>
                  <a:pt x="68390" y="13970"/>
                </a:lnTo>
                <a:lnTo>
                  <a:pt x="68380" y="13990"/>
                </a:lnTo>
                <a:lnTo>
                  <a:pt x="68370" y="13990"/>
                </a:lnTo>
                <a:lnTo>
                  <a:pt x="68330" y="13990"/>
                </a:lnTo>
                <a:lnTo>
                  <a:pt x="68320" y="13990"/>
                </a:lnTo>
                <a:lnTo>
                  <a:pt x="68310" y="14020"/>
                </a:lnTo>
                <a:lnTo>
                  <a:pt x="68310" y="14050"/>
                </a:lnTo>
                <a:lnTo>
                  <a:pt x="68330" y="14080"/>
                </a:lnTo>
                <a:lnTo>
                  <a:pt x="68350" y="14100"/>
                </a:lnTo>
                <a:lnTo>
                  <a:pt x="68360" y="14120"/>
                </a:lnTo>
                <a:lnTo>
                  <a:pt x="68370" y="14150"/>
                </a:lnTo>
                <a:lnTo>
                  <a:pt x="68360" y="14180"/>
                </a:lnTo>
                <a:lnTo>
                  <a:pt x="68330" y="14200"/>
                </a:lnTo>
                <a:lnTo>
                  <a:pt x="68330" y="14230"/>
                </a:lnTo>
                <a:lnTo>
                  <a:pt x="68340" y="14280"/>
                </a:lnTo>
                <a:lnTo>
                  <a:pt x="68340" y="14300"/>
                </a:lnTo>
                <a:lnTo>
                  <a:pt x="68320" y="14330"/>
                </a:lnTo>
                <a:lnTo>
                  <a:pt x="68310" y="14370"/>
                </a:lnTo>
                <a:lnTo>
                  <a:pt x="68300" y="14360"/>
                </a:lnTo>
                <a:lnTo>
                  <a:pt x="68280" y="14350"/>
                </a:lnTo>
                <a:lnTo>
                  <a:pt x="68270" y="14350"/>
                </a:lnTo>
                <a:close/>
                <a:moveTo>
                  <a:pt x="72830" y="13650"/>
                </a:moveTo>
                <a:lnTo>
                  <a:pt x="72870" y="13700"/>
                </a:lnTo>
                <a:lnTo>
                  <a:pt x="72890" y="13730"/>
                </a:lnTo>
                <a:lnTo>
                  <a:pt x="72900" y="13760"/>
                </a:lnTo>
                <a:lnTo>
                  <a:pt x="72890" y="13780"/>
                </a:lnTo>
                <a:lnTo>
                  <a:pt x="72870" y="13790"/>
                </a:lnTo>
                <a:lnTo>
                  <a:pt x="72850" y="13810"/>
                </a:lnTo>
                <a:lnTo>
                  <a:pt x="72830" y="13810"/>
                </a:lnTo>
                <a:lnTo>
                  <a:pt x="72810" y="13810"/>
                </a:lnTo>
                <a:lnTo>
                  <a:pt x="72790" y="13790"/>
                </a:lnTo>
                <a:lnTo>
                  <a:pt x="72760" y="13760"/>
                </a:lnTo>
                <a:lnTo>
                  <a:pt x="72670" y="13610"/>
                </a:lnTo>
                <a:lnTo>
                  <a:pt x="72500" y="13540"/>
                </a:lnTo>
                <a:lnTo>
                  <a:pt x="72500" y="13510"/>
                </a:lnTo>
                <a:lnTo>
                  <a:pt x="72500" y="13480"/>
                </a:lnTo>
                <a:lnTo>
                  <a:pt x="72500" y="13450"/>
                </a:lnTo>
                <a:lnTo>
                  <a:pt x="72480" y="13440"/>
                </a:lnTo>
                <a:lnTo>
                  <a:pt x="72430" y="13370"/>
                </a:lnTo>
                <a:lnTo>
                  <a:pt x="72420" y="13360"/>
                </a:lnTo>
                <a:lnTo>
                  <a:pt x="72380" y="13330"/>
                </a:lnTo>
                <a:lnTo>
                  <a:pt x="72360" y="13320"/>
                </a:lnTo>
                <a:lnTo>
                  <a:pt x="72350" y="13310"/>
                </a:lnTo>
                <a:lnTo>
                  <a:pt x="72340" y="13300"/>
                </a:lnTo>
                <a:lnTo>
                  <a:pt x="72350" y="13290"/>
                </a:lnTo>
                <a:lnTo>
                  <a:pt x="72360" y="13280"/>
                </a:lnTo>
                <a:lnTo>
                  <a:pt x="72380" y="13290"/>
                </a:lnTo>
                <a:lnTo>
                  <a:pt x="72670" y="13540"/>
                </a:lnTo>
                <a:lnTo>
                  <a:pt x="72780" y="13610"/>
                </a:lnTo>
                <a:lnTo>
                  <a:pt x="72830" y="13650"/>
                </a:lnTo>
                <a:close/>
                <a:moveTo>
                  <a:pt x="68720" y="13390"/>
                </a:moveTo>
                <a:lnTo>
                  <a:pt x="68720" y="13430"/>
                </a:lnTo>
                <a:lnTo>
                  <a:pt x="68720" y="13460"/>
                </a:lnTo>
                <a:lnTo>
                  <a:pt x="68710" y="13460"/>
                </a:lnTo>
                <a:lnTo>
                  <a:pt x="68670" y="13440"/>
                </a:lnTo>
                <a:lnTo>
                  <a:pt x="68670" y="13420"/>
                </a:lnTo>
                <a:lnTo>
                  <a:pt x="68660" y="13400"/>
                </a:lnTo>
                <a:lnTo>
                  <a:pt x="68670" y="13370"/>
                </a:lnTo>
                <a:lnTo>
                  <a:pt x="68660" y="13370"/>
                </a:lnTo>
                <a:lnTo>
                  <a:pt x="68630" y="13340"/>
                </a:lnTo>
                <a:lnTo>
                  <a:pt x="68620" y="13350"/>
                </a:lnTo>
                <a:lnTo>
                  <a:pt x="68620" y="13360"/>
                </a:lnTo>
                <a:lnTo>
                  <a:pt x="68610" y="13370"/>
                </a:lnTo>
                <a:lnTo>
                  <a:pt x="68600" y="13380"/>
                </a:lnTo>
                <a:lnTo>
                  <a:pt x="68580" y="13330"/>
                </a:lnTo>
                <a:lnTo>
                  <a:pt x="68580" y="13280"/>
                </a:lnTo>
                <a:lnTo>
                  <a:pt x="68600" y="13170"/>
                </a:lnTo>
                <a:lnTo>
                  <a:pt x="68620" y="13090"/>
                </a:lnTo>
                <a:lnTo>
                  <a:pt x="68680" y="13110"/>
                </a:lnTo>
                <a:lnTo>
                  <a:pt x="68700" y="13100"/>
                </a:lnTo>
                <a:lnTo>
                  <a:pt x="68700" y="13120"/>
                </a:lnTo>
                <a:lnTo>
                  <a:pt x="68680" y="13140"/>
                </a:lnTo>
                <a:lnTo>
                  <a:pt x="68720" y="13390"/>
                </a:lnTo>
                <a:close/>
                <a:moveTo>
                  <a:pt x="68600" y="12630"/>
                </a:moveTo>
                <a:lnTo>
                  <a:pt x="68640" y="12680"/>
                </a:lnTo>
                <a:lnTo>
                  <a:pt x="68630" y="12760"/>
                </a:lnTo>
                <a:lnTo>
                  <a:pt x="68590" y="12830"/>
                </a:lnTo>
                <a:lnTo>
                  <a:pt x="68520" y="12820"/>
                </a:lnTo>
                <a:lnTo>
                  <a:pt x="68500" y="12800"/>
                </a:lnTo>
                <a:lnTo>
                  <a:pt x="68480" y="12760"/>
                </a:lnTo>
                <a:lnTo>
                  <a:pt x="68480" y="12720"/>
                </a:lnTo>
                <a:lnTo>
                  <a:pt x="68480" y="12690"/>
                </a:lnTo>
                <a:lnTo>
                  <a:pt x="68490" y="12670"/>
                </a:lnTo>
                <a:lnTo>
                  <a:pt x="68520" y="12650"/>
                </a:lnTo>
                <a:lnTo>
                  <a:pt x="68560" y="12640"/>
                </a:lnTo>
                <a:lnTo>
                  <a:pt x="68600" y="12630"/>
                </a:lnTo>
                <a:close/>
                <a:moveTo>
                  <a:pt x="68560" y="12150"/>
                </a:moveTo>
                <a:lnTo>
                  <a:pt x="68550" y="12130"/>
                </a:lnTo>
                <a:lnTo>
                  <a:pt x="68530" y="12100"/>
                </a:lnTo>
                <a:lnTo>
                  <a:pt x="68520" y="12070"/>
                </a:lnTo>
                <a:lnTo>
                  <a:pt x="68550" y="12000"/>
                </a:lnTo>
                <a:lnTo>
                  <a:pt x="68570" y="11880"/>
                </a:lnTo>
                <a:lnTo>
                  <a:pt x="68590" y="11890"/>
                </a:lnTo>
                <a:lnTo>
                  <a:pt x="68610" y="11900"/>
                </a:lnTo>
                <a:lnTo>
                  <a:pt x="68620" y="11900"/>
                </a:lnTo>
                <a:lnTo>
                  <a:pt x="68640" y="11880"/>
                </a:lnTo>
                <a:lnTo>
                  <a:pt x="68650" y="11890"/>
                </a:lnTo>
                <a:lnTo>
                  <a:pt x="68660" y="11900"/>
                </a:lnTo>
                <a:lnTo>
                  <a:pt x="68670" y="11900"/>
                </a:lnTo>
                <a:lnTo>
                  <a:pt x="68680" y="11910"/>
                </a:lnTo>
                <a:lnTo>
                  <a:pt x="68690" y="11940"/>
                </a:lnTo>
                <a:lnTo>
                  <a:pt x="68700" y="11980"/>
                </a:lnTo>
                <a:lnTo>
                  <a:pt x="68700" y="12030"/>
                </a:lnTo>
                <a:lnTo>
                  <a:pt x="68690" y="12060"/>
                </a:lnTo>
                <a:lnTo>
                  <a:pt x="68670" y="12090"/>
                </a:lnTo>
                <a:lnTo>
                  <a:pt x="68620" y="12130"/>
                </a:lnTo>
                <a:lnTo>
                  <a:pt x="68580" y="12160"/>
                </a:lnTo>
                <a:lnTo>
                  <a:pt x="68560" y="12150"/>
                </a:lnTo>
                <a:close/>
                <a:moveTo>
                  <a:pt x="68540" y="11830"/>
                </a:moveTo>
                <a:lnTo>
                  <a:pt x="68520" y="11870"/>
                </a:lnTo>
                <a:lnTo>
                  <a:pt x="68500" y="11880"/>
                </a:lnTo>
                <a:lnTo>
                  <a:pt x="68460" y="11890"/>
                </a:lnTo>
                <a:lnTo>
                  <a:pt x="68430" y="11880"/>
                </a:lnTo>
                <a:lnTo>
                  <a:pt x="68410" y="11870"/>
                </a:lnTo>
                <a:lnTo>
                  <a:pt x="68390" y="11830"/>
                </a:lnTo>
                <a:lnTo>
                  <a:pt x="68370" y="11800"/>
                </a:lnTo>
                <a:lnTo>
                  <a:pt x="68370" y="11770"/>
                </a:lnTo>
                <a:lnTo>
                  <a:pt x="68380" y="11730"/>
                </a:lnTo>
                <a:lnTo>
                  <a:pt x="68410" y="11690"/>
                </a:lnTo>
                <a:lnTo>
                  <a:pt x="68450" y="11680"/>
                </a:lnTo>
                <a:lnTo>
                  <a:pt x="68530" y="11720"/>
                </a:lnTo>
                <a:lnTo>
                  <a:pt x="68550" y="11750"/>
                </a:lnTo>
                <a:lnTo>
                  <a:pt x="68560" y="11780"/>
                </a:lnTo>
                <a:lnTo>
                  <a:pt x="68540" y="11830"/>
                </a:lnTo>
                <a:close/>
                <a:moveTo>
                  <a:pt x="69130" y="13800"/>
                </a:moveTo>
                <a:lnTo>
                  <a:pt x="69130" y="13750"/>
                </a:lnTo>
                <a:lnTo>
                  <a:pt x="69160" y="13670"/>
                </a:lnTo>
                <a:lnTo>
                  <a:pt x="69170" y="13630"/>
                </a:lnTo>
                <a:lnTo>
                  <a:pt x="69170" y="13400"/>
                </a:lnTo>
                <a:lnTo>
                  <a:pt x="69170" y="13380"/>
                </a:lnTo>
                <a:lnTo>
                  <a:pt x="69170" y="13350"/>
                </a:lnTo>
                <a:lnTo>
                  <a:pt x="69190" y="13310"/>
                </a:lnTo>
                <a:lnTo>
                  <a:pt x="69190" y="13290"/>
                </a:lnTo>
                <a:lnTo>
                  <a:pt x="69190" y="13240"/>
                </a:lnTo>
                <a:lnTo>
                  <a:pt x="69160" y="13190"/>
                </a:lnTo>
                <a:lnTo>
                  <a:pt x="69150" y="13150"/>
                </a:lnTo>
                <a:lnTo>
                  <a:pt x="69160" y="13060"/>
                </a:lnTo>
                <a:lnTo>
                  <a:pt x="69220" y="12830"/>
                </a:lnTo>
                <a:lnTo>
                  <a:pt x="69230" y="12800"/>
                </a:lnTo>
                <a:lnTo>
                  <a:pt x="69220" y="12760"/>
                </a:lnTo>
                <a:lnTo>
                  <a:pt x="69210" y="12730"/>
                </a:lnTo>
                <a:lnTo>
                  <a:pt x="69190" y="12710"/>
                </a:lnTo>
                <a:lnTo>
                  <a:pt x="69170" y="12700"/>
                </a:lnTo>
                <a:lnTo>
                  <a:pt x="69120" y="12710"/>
                </a:lnTo>
                <a:lnTo>
                  <a:pt x="69110" y="12710"/>
                </a:lnTo>
                <a:lnTo>
                  <a:pt x="69020" y="12630"/>
                </a:lnTo>
                <a:lnTo>
                  <a:pt x="69010" y="12620"/>
                </a:lnTo>
                <a:lnTo>
                  <a:pt x="69010" y="12610"/>
                </a:lnTo>
                <a:lnTo>
                  <a:pt x="69000" y="12600"/>
                </a:lnTo>
                <a:lnTo>
                  <a:pt x="68960" y="12580"/>
                </a:lnTo>
                <a:lnTo>
                  <a:pt x="68950" y="12560"/>
                </a:lnTo>
                <a:lnTo>
                  <a:pt x="68940" y="12550"/>
                </a:lnTo>
                <a:lnTo>
                  <a:pt x="68940" y="12530"/>
                </a:lnTo>
                <a:lnTo>
                  <a:pt x="68930" y="12470"/>
                </a:lnTo>
                <a:lnTo>
                  <a:pt x="68920" y="12370"/>
                </a:lnTo>
                <a:lnTo>
                  <a:pt x="68910" y="12350"/>
                </a:lnTo>
                <a:lnTo>
                  <a:pt x="68900" y="12330"/>
                </a:lnTo>
                <a:lnTo>
                  <a:pt x="68880" y="12320"/>
                </a:lnTo>
                <a:lnTo>
                  <a:pt x="68870" y="12310"/>
                </a:lnTo>
                <a:lnTo>
                  <a:pt x="68850" y="12290"/>
                </a:lnTo>
                <a:lnTo>
                  <a:pt x="68850" y="12270"/>
                </a:lnTo>
                <a:lnTo>
                  <a:pt x="68860" y="12180"/>
                </a:lnTo>
                <a:lnTo>
                  <a:pt x="68880" y="12060"/>
                </a:lnTo>
                <a:lnTo>
                  <a:pt x="68890" y="11970"/>
                </a:lnTo>
                <a:lnTo>
                  <a:pt x="68910" y="11920"/>
                </a:lnTo>
                <a:lnTo>
                  <a:pt x="68970" y="11880"/>
                </a:lnTo>
                <a:lnTo>
                  <a:pt x="69010" y="11830"/>
                </a:lnTo>
                <a:lnTo>
                  <a:pt x="69030" y="11770"/>
                </a:lnTo>
                <a:lnTo>
                  <a:pt x="69040" y="11740"/>
                </a:lnTo>
                <a:lnTo>
                  <a:pt x="69020" y="11690"/>
                </a:lnTo>
                <a:lnTo>
                  <a:pt x="68950" y="11660"/>
                </a:lnTo>
                <a:lnTo>
                  <a:pt x="68870" y="11650"/>
                </a:lnTo>
                <a:lnTo>
                  <a:pt x="68810" y="11630"/>
                </a:lnTo>
                <a:lnTo>
                  <a:pt x="68790" y="11590"/>
                </a:lnTo>
                <a:lnTo>
                  <a:pt x="68800" y="11560"/>
                </a:lnTo>
                <a:lnTo>
                  <a:pt x="68820" y="11520"/>
                </a:lnTo>
                <a:lnTo>
                  <a:pt x="68830" y="11490"/>
                </a:lnTo>
                <a:lnTo>
                  <a:pt x="68820" y="11470"/>
                </a:lnTo>
                <a:lnTo>
                  <a:pt x="68810" y="11430"/>
                </a:lnTo>
                <a:lnTo>
                  <a:pt x="68800" y="11420"/>
                </a:lnTo>
                <a:lnTo>
                  <a:pt x="68800" y="11410"/>
                </a:lnTo>
                <a:lnTo>
                  <a:pt x="68780" y="11410"/>
                </a:lnTo>
                <a:lnTo>
                  <a:pt x="68770" y="11400"/>
                </a:lnTo>
                <a:lnTo>
                  <a:pt x="68780" y="11370"/>
                </a:lnTo>
                <a:lnTo>
                  <a:pt x="68770" y="11360"/>
                </a:lnTo>
                <a:lnTo>
                  <a:pt x="68780" y="11340"/>
                </a:lnTo>
                <a:lnTo>
                  <a:pt x="68780" y="11320"/>
                </a:lnTo>
                <a:lnTo>
                  <a:pt x="68780" y="11300"/>
                </a:lnTo>
                <a:lnTo>
                  <a:pt x="68760" y="11280"/>
                </a:lnTo>
                <a:lnTo>
                  <a:pt x="68740" y="11270"/>
                </a:lnTo>
                <a:lnTo>
                  <a:pt x="68730" y="11280"/>
                </a:lnTo>
                <a:lnTo>
                  <a:pt x="68710" y="11300"/>
                </a:lnTo>
                <a:lnTo>
                  <a:pt x="68700" y="11300"/>
                </a:lnTo>
                <a:lnTo>
                  <a:pt x="68660" y="11310"/>
                </a:lnTo>
                <a:lnTo>
                  <a:pt x="68630" y="11320"/>
                </a:lnTo>
                <a:lnTo>
                  <a:pt x="68610" y="11320"/>
                </a:lnTo>
                <a:lnTo>
                  <a:pt x="68600" y="11280"/>
                </a:lnTo>
                <a:lnTo>
                  <a:pt x="68600" y="11250"/>
                </a:lnTo>
                <a:lnTo>
                  <a:pt x="68610" y="11230"/>
                </a:lnTo>
                <a:lnTo>
                  <a:pt x="68620" y="11220"/>
                </a:lnTo>
                <a:lnTo>
                  <a:pt x="68640" y="11190"/>
                </a:lnTo>
                <a:lnTo>
                  <a:pt x="68650" y="11170"/>
                </a:lnTo>
                <a:lnTo>
                  <a:pt x="68660" y="11150"/>
                </a:lnTo>
                <a:lnTo>
                  <a:pt x="68650" y="11110"/>
                </a:lnTo>
                <a:lnTo>
                  <a:pt x="68640" y="11080"/>
                </a:lnTo>
                <a:lnTo>
                  <a:pt x="68620" y="11060"/>
                </a:lnTo>
                <a:lnTo>
                  <a:pt x="68600" y="11030"/>
                </a:lnTo>
                <a:lnTo>
                  <a:pt x="68600" y="10990"/>
                </a:lnTo>
                <a:lnTo>
                  <a:pt x="68610" y="10950"/>
                </a:lnTo>
                <a:lnTo>
                  <a:pt x="68670" y="10860"/>
                </a:lnTo>
                <a:lnTo>
                  <a:pt x="68730" y="10780"/>
                </a:lnTo>
                <a:lnTo>
                  <a:pt x="68770" y="10650"/>
                </a:lnTo>
                <a:lnTo>
                  <a:pt x="68850" y="10540"/>
                </a:lnTo>
                <a:lnTo>
                  <a:pt x="68880" y="10460"/>
                </a:lnTo>
                <a:lnTo>
                  <a:pt x="68860" y="10400"/>
                </a:lnTo>
                <a:lnTo>
                  <a:pt x="68840" y="10350"/>
                </a:lnTo>
                <a:lnTo>
                  <a:pt x="68850" y="10300"/>
                </a:lnTo>
                <a:lnTo>
                  <a:pt x="68910" y="10220"/>
                </a:lnTo>
                <a:lnTo>
                  <a:pt x="68890" y="10190"/>
                </a:lnTo>
                <a:lnTo>
                  <a:pt x="68890" y="10170"/>
                </a:lnTo>
                <a:lnTo>
                  <a:pt x="68880" y="10160"/>
                </a:lnTo>
                <a:lnTo>
                  <a:pt x="68890" y="10130"/>
                </a:lnTo>
                <a:lnTo>
                  <a:pt x="68910" y="10120"/>
                </a:lnTo>
                <a:lnTo>
                  <a:pt x="68930" y="10120"/>
                </a:lnTo>
                <a:lnTo>
                  <a:pt x="68940" y="10110"/>
                </a:lnTo>
                <a:lnTo>
                  <a:pt x="68940" y="10090"/>
                </a:lnTo>
                <a:lnTo>
                  <a:pt x="68950" y="10070"/>
                </a:lnTo>
                <a:lnTo>
                  <a:pt x="68940" y="10050"/>
                </a:lnTo>
                <a:lnTo>
                  <a:pt x="68920" y="10040"/>
                </a:lnTo>
                <a:lnTo>
                  <a:pt x="68910" y="10030"/>
                </a:lnTo>
                <a:lnTo>
                  <a:pt x="68920" y="10020"/>
                </a:lnTo>
                <a:lnTo>
                  <a:pt x="68940" y="9990"/>
                </a:lnTo>
                <a:lnTo>
                  <a:pt x="68960" y="9920"/>
                </a:lnTo>
                <a:lnTo>
                  <a:pt x="69060" y="9750"/>
                </a:lnTo>
                <a:lnTo>
                  <a:pt x="69100" y="9690"/>
                </a:lnTo>
                <a:lnTo>
                  <a:pt x="69150" y="9610"/>
                </a:lnTo>
                <a:lnTo>
                  <a:pt x="69170" y="9570"/>
                </a:lnTo>
                <a:lnTo>
                  <a:pt x="69290" y="9480"/>
                </a:lnTo>
                <a:lnTo>
                  <a:pt x="69330" y="9410"/>
                </a:lnTo>
                <a:lnTo>
                  <a:pt x="69510" y="9220"/>
                </a:lnTo>
                <a:lnTo>
                  <a:pt x="69580" y="9170"/>
                </a:lnTo>
                <a:lnTo>
                  <a:pt x="69590" y="9150"/>
                </a:lnTo>
                <a:lnTo>
                  <a:pt x="69600" y="9120"/>
                </a:lnTo>
                <a:lnTo>
                  <a:pt x="69620" y="9080"/>
                </a:lnTo>
                <a:lnTo>
                  <a:pt x="69660" y="9050"/>
                </a:lnTo>
                <a:lnTo>
                  <a:pt x="69700" y="9040"/>
                </a:lnTo>
                <a:lnTo>
                  <a:pt x="69730" y="9040"/>
                </a:lnTo>
                <a:lnTo>
                  <a:pt x="69760" y="9060"/>
                </a:lnTo>
                <a:lnTo>
                  <a:pt x="69800" y="9070"/>
                </a:lnTo>
                <a:lnTo>
                  <a:pt x="69880" y="9020"/>
                </a:lnTo>
                <a:lnTo>
                  <a:pt x="69900" y="9040"/>
                </a:lnTo>
                <a:lnTo>
                  <a:pt x="69900" y="9090"/>
                </a:lnTo>
                <a:lnTo>
                  <a:pt x="69890" y="9130"/>
                </a:lnTo>
                <a:lnTo>
                  <a:pt x="69840" y="9210"/>
                </a:lnTo>
                <a:lnTo>
                  <a:pt x="69820" y="9240"/>
                </a:lnTo>
                <a:lnTo>
                  <a:pt x="69800" y="9260"/>
                </a:lnTo>
                <a:lnTo>
                  <a:pt x="69790" y="9260"/>
                </a:lnTo>
                <a:lnTo>
                  <a:pt x="69780" y="9280"/>
                </a:lnTo>
                <a:lnTo>
                  <a:pt x="69760" y="9300"/>
                </a:lnTo>
                <a:lnTo>
                  <a:pt x="69720" y="9320"/>
                </a:lnTo>
                <a:lnTo>
                  <a:pt x="69710" y="9340"/>
                </a:lnTo>
                <a:lnTo>
                  <a:pt x="69700" y="9390"/>
                </a:lnTo>
                <a:lnTo>
                  <a:pt x="69680" y="9460"/>
                </a:lnTo>
                <a:lnTo>
                  <a:pt x="69660" y="9500"/>
                </a:lnTo>
                <a:lnTo>
                  <a:pt x="69640" y="9510"/>
                </a:lnTo>
                <a:lnTo>
                  <a:pt x="69600" y="9520"/>
                </a:lnTo>
                <a:lnTo>
                  <a:pt x="69570" y="9530"/>
                </a:lnTo>
                <a:lnTo>
                  <a:pt x="69540" y="9550"/>
                </a:lnTo>
                <a:lnTo>
                  <a:pt x="69520" y="9570"/>
                </a:lnTo>
                <a:lnTo>
                  <a:pt x="69500" y="9600"/>
                </a:lnTo>
                <a:lnTo>
                  <a:pt x="69490" y="9660"/>
                </a:lnTo>
                <a:lnTo>
                  <a:pt x="69480" y="9720"/>
                </a:lnTo>
                <a:lnTo>
                  <a:pt x="69490" y="9770"/>
                </a:lnTo>
                <a:lnTo>
                  <a:pt x="69540" y="9810"/>
                </a:lnTo>
                <a:lnTo>
                  <a:pt x="69670" y="9820"/>
                </a:lnTo>
                <a:lnTo>
                  <a:pt x="69700" y="9840"/>
                </a:lnTo>
                <a:lnTo>
                  <a:pt x="69720" y="9870"/>
                </a:lnTo>
                <a:lnTo>
                  <a:pt x="69800" y="9940"/>
                </a:lnTo>
                <a:lnTo>
                  <a:pt x="69820" y="9980"/>
                </a:lnTo>
                <a:lnTo>
                  <a:pt x="69800" y="10130"/>
                </a:lnTo>
                <a:lnTo>
                  <a:pt x="69790" y="10150"/>
                </a:lnTo>
                <a:lnTo>
                  <a:pt x="69780" y="10160"/>
                </a:lnTo>
                <a:lnTo>
                  <a:pt x="69790" y="10190"/>
                </a:lnTo>
                <a:lnTo>
                  <a:pt x="69800" y="10200"/>
                </a:lnTo>
                <a:lnTo>
                  <a:pt x="69820" y="10220"/>
                </a:lnTo>
                <a:lnTo>
                  <a:pt x="69830" y="10230"/>
                </a:lnTo>
                <a:lnTo>
                  <a:pt x="69840" y="10260"/>
                </a:lnTo>
                <a:lnTo>
                  <a:pt x="69860" y="10340"/>
                </a:lnTo>
                <a:lnTo>
                  <a:pt x="69850" y="10380"/>
                </a:lnTo>
                <a:lnTo>
                  <a:pt x="69820" y="10490"/>
                </a:lnTo>
                <a:lnTo>
                  <a:pt x="69820" y="10540"/>
                </a:lnTo>
                <a:lnTo>
                  <a:pt x="69820" y="10600"/>
                </a:lnTo>
                <a:lnTo>
                  <a:pt x="69820" y="10620"/>
                </a:lnTo>
                <a:lnTo>
                  <a:pt x="69810" y="10630"/>
                </a:lnTo>
                <a:lnTo>
                  <a:pt x="69800" y="10640"/>
                </a:lnTo>
                <a:lnTo>
                  <a:pt x="69780" y="10650"/>
                </a:lnTo>
                <a:lnTo>
                  <a:pt x="69780" y="10670"/>
                </a:lnTo>
                <a:lnTo>
                  <a:pt x="69790" y="10710"/>
                </a:lnTo>
                <a:lnTo>
                  <a:pt x="69820" y="10780"/>
                </a:lnTo>
                <a:lnTo>
                  <a:pt x="69820" y="10800"/>
                </a:lnTo>
                <a:lnTo>
                  <a:pt x="69800" y="10810"/>
                </a:lnTo>
                <a:lnTo>
                  <a:pt x="69750" y="10810"/>
                </a:lnTo>
                <a:lnTo>
                  <a:pt x="69740" y="10820"/>
                </a:lnTo>
                <a:lnTo>
                  <a:pt x="69730" y="10830"/>
                </a:lnTo>
                <a:lnTo>
                  <a:pt x="69710" y="10880"/>
                </a:lnTo>
                <a:lnTo>
                  <a:pt x="69690" y="10900"/>
                </a:lnTo>
                <a:lnTo>
                  <a:pt x="69650" y="10940"/>
                </a:lnTo>
                <a:lnTo>
                  <a:pt x="69630" y="10980"/>
                </a:lnTo>
                <a:lnTo>
                  <a:pt x="69590" y="11060"/>
                </a:lnTo>
                <a:lnTo>
                  <a:pt x="69580" y="11080"/>
                </a:lnTo>
                <a:lnTo>
                  <a:pt x="69580" y="11090"/>
                </a:lnTo>
                <a:lnTo>
                  <a:pt x="69570" y="11100"/>
                </a:lnTo>
                <a:lnTo>
                  <a:pt x="69550" y="11110"/>
                </a:lnTo>
                <a:lnTo>
                  <a:pt x="69530" y="11120"/>
                </a:lnTo>
                <a:lnTo>
                  <a:pt x="69480" y="11110"/>
                </a:lnTo>
                <a:lnTo>
                  <a:pt x="69460" y="11120"/>
                </a:lnTo>
                <a:lnTo>
                  <a:pt x="69300" y="11250"/>
                </a:lnTo>
                <a:lnTo>
                  <a:pt x="69140" y="11340"/>
                </a:lnTo>
                <a:lnTo>
                  <a:pt x="69070" y="11400"/>
                </a:lnTo>
                <a:lnTo>
                  <a:pt x="69040" y="11490"/>
                </a:lnTo>
                <a:lnTo>
                  <a:pt x="69050" y="11530"/>
                </a:lnTo>
                <a:lnTo>
                  <a:pt x="69070" y="11560"/>
                </a:lnTo>
                <a:lnTo>
                  <a:pt x="69090" y="11600"/>
                </a:lnTo>
                <a:lnTo>
                  <a:pt x="69110" y="11620"/>
                </a:lnTo>
                <a:lnTo>
                  <a:pt x="69140" y="11640"/>
                </a:lnTo>
                <a:lnTo>
                  <a:pt x="69200" y="11670"/>
                </a:lnTo>
                <a:lnTo>
                  <a:pt x="69240" y="11700"/>
                </a:lnTo>
                <a:lnTo>
                  <a:pt x="69240" y="11710"/>
                </a:lnTo>
                <a:lnTo>
                  <a:pt x="69260" y="11750"/>
                </a:lnTo>
                <a:lnTo>
                  <a:pt x="69280" y="11760"/>
                </a:lnTo>
                <a:lnTo>
                  <a:pt x="69290" y="11770"/>
                </a:lnTo>
                <a:lnTo>
                  <a:pt x="69310" y="11770"/>
                </a:lnTo>
                <a:lnTo>
                  <a:pt x="69330" y="11770"/>
                </a:lnTo>
                <a:lnTo>
                  <a:pt x="69380" y="11800"/>
                </a:lnTo>
                <a:lnTo>
                  <a:pt x="69420" y="11800"/>
                </a:lnTo>
                <a:lnTo>
                  <a:pt x="69460" y="11790"/>
                </a:lnTo>
                <a:lnTo>
                  <a:pt x="69490" y="11780"/>
                </a:lnTo>
                <a:lnTo>
                  <a:pt x="69540" y="11750"/>
                </a:lnTo>
                <a:lnTo>
                  <a:pt x="69600" y="11700"/>
                </a:lnTo>
                <a:lnTo>
                  <a:pt x="69640" y="11660"/>
                </a:lnTo>
                <a:lnTo>
                  <a:pt x="69640" y="11630"/>
                </a:lnTo>
                <a:lnTo>
                  <a:pt x="69650" y="11460"/>
                </a:lnTo>
                <a:lnTo>
                  <a:pt x="69650" y="11420"/>
                </a:lnTo>
                <a:lnTo>
                  <a:pt x="69660" y="11390"/>
                </a:lnTo>
                <a:lnTo>
                  <a:pt x="69780" y="11240"/>
                </a:lnTo>
                <a:lnTo>
                  <a:pt x="69820" y="11210"/>
                </a:lnTo>
                <a:lnTo>
                  <a:pt x="69860" y="11180"/>
                </a:lnTo>
                <a:lnTo>
                  <a:pt x="69900" y="11170"/>
                </a:lnTo>
                <a:lnTo>
                  <a:pt x="69940" y="11160"/>
                </a:lnTo>
                <a:lnTo>
                  <a:pt x="70070" y="11160"/>
                </a:lnTo>
                <a:lnTo>
                  <a:pt x="70110" y="11140"/>
                </a:lnTo>
                <a:lnTo>
                  <a:pt x="70140" y="11100"/>
                </a:lnTo>
                <a:lnTo>
                  <a:pt x="70170" y="11050"/>
                </a:lnTo>
                <a:lnTo>
                  <a:pt x="70180" y="11020"/>
                </a:lnTo>
                <a:lnTo>
                  <a:pt x="70160" y="10980"/>
                </a:lnTo>
                <a:lnTo>
                  <a:pt x="70140" y="10940"/>
                </a:lnTo>
                <a:lnTo>
                  <a:pt x="70100" y="10930"/>
                </a:lnTo>
                <a:lnTo>
                  <a:pt x="70010" y="10950"/>
                </a:lnTo>
                <a:lnTo>
                  <a:pt x="69980" y="10940"/>
                </a:lnTo>
                <a:lnTo>
                  <a:pt x="69970" y="10900"/>
                </a:lnTo>
                <a:lnTo>
                  <a:pt x="70000" y="10860"/>
                </a:lnTo>
                <a:lnTo>
                  <a:pt x="70070" y="10810"/>
                </a:lnTo>
                <a:lnTo>
                  <a:pt x="70090" y="10770"/>
                </a:lnTo>
                <a:lnTo>
                  <a:pt x="70130" y="10700"/>
                </a:lnTo>
                <a:lnTo>
                  <a:pt x="70160" y="10660"/>
                </a:lnTo>
                <a:lnTo>
                  <a:pt x="70190" y="10630"/>
                </a:lnTo>
                <a:lnTo>
                  <a:pt x="70280" y="10580"/>
                </a:lnTo>
                <a:lnTo>
                  <a:pt x="70310" y="10550"/>
                </a:lnTo>
                <a:lnTo>
                  <a:pt x="70350" y="10530"/>
                </a:lnTo>
                <a:lnTo>
                  <a:pt x="70430" y="10500"/>
                </a:lnTo>
                <a:lnTo>
                  <a:pt x="70470" y="10480"/>
                </a:lnTo>
                <a:lnTo>
                  <a:pt x="70480" y="10460"/>
                </a:lnTo>
                <a:lnTo>
                  <a:pt x="70490" y="10420"/>
                </a:lnTo>
                <a:lnTo>
                  <a:pt x="70510" y="10410"/>
                </a:lnTo>
                <a:lnTo>
                  <a:pt x="70520" y="10400"/>
                </a:lnTo>
                <a:lnTo>
                  <a:pt x="70570" y="10390"/>
                </a:lnTo>
                <a:lnTo>
                  <a:pt x="70610" y="10350"/>
                </a:lnTo>
                <a:lnTo>
                  <a:pt x="70650" y="10340"/>
                </a:lnTo>
                <a:lnTo>
                  <a:pt x="70700" y="10330"/>
                </a:lnTo>
                <a:lnTo>
                  <a:pt x="70740" y="10330"/>
                </a:lnTo>
                <a:lnTo>
                  <a:pt x="70750" y="10330"/>
                </a:lnTo>
                <a:lnTo>
                  <a:pt x="70760" y="10340"/>
                </a:lnTo>
                <a:lnTo>
                  <a:pt x="70770" y="10350"/>
                </a:lnTo>
                <a:lnTo>
                  <a:pt x="70790" y="10350"/>
                </a:lnTo>
                <a:lnTo>
                  <a:pt x="70810" y="10340"/>
                </a:lnTo>
                <a:lnTo>
                  <a:pt x="70830" y="10330"/>
                </a:lnTo>
                <a:lnTo>
                  <a:pt x="70850" y="10290"/>
                </a:lnTo>
                <a:lnTo>
                  <a:pt x="70880" y="10280"/>
                </a:lnTo>
                <a:lnTo>
                  <a:pt x="70980" y="10260"/>
                </a:lnTo>
                <a:lnTo>
                  <a:pt x="71070" y="10260"/>
                </a:lnTo>
                <a:lnTo>
                  <a:pt x="71210" y="10280"/>
                </a:lnTo>
                <a:lnTo>
                  <a:pt x="71220" y="10280"/>
                </a:lnTo>
                <a:lnTo>
                  <a:pt x="71230" y="10300"/>
                </a:lnTo>
                <a:lnTo>
                  <a:pt x="71230" y="10320"/>
                </a:lnTo>
                <a:lnTo>
                  <a:pt x="71220" y="10330"/>
                </a:lnTo>
                <a:lnTo>
                  <a:pt x="71170" y="10370"/>
                </a:lnTo>
                <a:lnTo>
                  <a:pt x="71150" y="10410"/>
                </a:lnTo>
                <a:lnTo>
                  <a:pt x="71140" y="10450"/>
                </a:lnTo>
                <a:lnTo>
                  <a:pt x="71140" y="10520"/>
                </a:lnTo>
                <a:lnTo>
                  <a:pt x="71150" y="10540"/>
                </a:lnTo>
                <a:lnTo>
                  <a:pt x="71160" y="10550"/>
                </a:lnTo>
                <a:lnTo>
                  <a:pt x="71200" y="10580"/>
                </a:lnTo>
                <a:lnTo>
                  <a:pt x="71220" y="10600"/>
                </a:lnTo>
                <a:lnTo>
                  <a:pt x="71250" y="10600"/>
                </a:lnTo>
                <a:lnTo>
                  <a:pt x="71260" y="10620"/>
                </a:lnTo>
                <a:lnTo>
                  <a:pt x="71250" y="10640"/>
                </a:lnTo>
                <a:lnTo>
                  <a:pt x="71260" y="10670"/>
                </a:lnTo>
                <a:lnTo>
                  <a:pt x="71270" y="10720"/>
                </a:lnTo>
                <a:lnTo>
                  <a:pt x="71260" y="10770"/>
                </a:lnTo>
                <a:lnTo>
                  <a:pt x="71250" y="10790"/>
                </a:lnTo>
                <a:lnTo>
                  <a:pt x="71210" y="10800"/>
                </a:lnTo>
                <a:lnTo>
                  <a:pt x="71200" y="10840"/>
                </a:lnTo>
                <a:lnTo>
                  <a:pt x="71200" y="10920"/>
                </a:lnTo>
                <a:lnTo>
                  <a:pt x="71180" y="11020"/>
                </a:lnTo>
                <a:lnTo>
                  <a:pt x="71170" y="11070"/>
                </a:lnTo>
                <a:lnTo>
                  <a:pt x="71190" y="11200"/>
                </a:lnTo>
                <a:lnTo>
                  <a:pt x="71190" y="11230"/>
                </a:lnTo>
                <a:lnTo>
                  <a:pt x="71180" y="11260"/>
                </a:lnTo>
                <a:lnTo>
                  <a:pt x="71170" y="11260"/>
                </a:lnTo>
                <a:lnTo>
                  <a:pt x="71140" y="11280"/>
                </a:lnTo>
                <a:lnTo>
                  <a:pt x="71130" y="11280"/>
                </a:lnTo>
                <a:lnTo>
                  <a:pt x="71100" y="11280"/>
                </a:lnTo>
                <a:lnTo>
                  <a:pt x="71070" y="11280"/>
                </a:lnTo>
                <a:lnTo>
                  <a:pt x="71060" y="11300"/>
                </a:lnTo>
                <a:lnTo>
                  <a:pt x="70900" y="11390"/>
                </a:lnTo>
                <a:lnTo>
                  <a:pt x="70870" y="11410"/>
                </a:lnTo>
                <a:lnTo>
                  <a:pt x="70860" y="11430"/>
                </a:lnTo>
                <a:lnTo>
                  <a:pt x="70840" y="11440"/>
                </a:lnTo>
                <a:lnTo>
                  <a:pt x="70730" y="11480"/>
                </a:lnTo>
                <a:lnTo>
                  <a:pt x="70680" y="11520"/>
                </a:lnTo>
                <a:lnTo>
                  <a:pt x="70660" y="11540"/>
                </a:lnTo>
                <a:lnTo>
                  <a:pt x="70620" y="11550"/>
                </a:lnTo>
                <a:lnTo>
                  <a:pt x="70590" y="11550"/>
                </a:lnTo>
                <a:lnTo>
                  <a:pt x="70410" y="11600"/>
                </a:lnTo>
                <a:lnTo>
                  <a:pt x="70380" y="11610"/>
                </a:lnTo>
                <a:lnTo>
                  <a:pt x="70370" y="11640"/>
                </a:lnTo>
                <a:lnTo>
                  <a:pt x="70360" y="11690"/>
                </a:lnTo>
                <a:lnTo>
                  <a:pt x="70370" y="11730"/>
                </a:lnTo>
                <a:lnTo>
                  <a:pt x="70380" y="11750"/>
                </a:lnTo>
                <a:lnTo>
                  <a:pt x="70370" y="11760"/>
                </a:lnTo>
                <a:lnTo>
                  <a:pt x="70340" y="11760"/>
                </a:lnTo>
                <a:lnTo>
                  <a:pt x="70300" y="11740"/>
                </a:lnTo>
                <a:lnTo>
                  <a:pt x="70280" y="11740"/>
                </a:lnTo>
                <a:lnTo>
                  <a:pt x="70250" y="11750"/>
                </a:lnTo>
                <a:lnTo>
                  <a:pt x="70220" y="11770"/>
                </a:lnTo>
                <a:lnTo>
                  <a:pt x="70210" y="11810"/>
                </a:lnTo>
                <a:lnTo>
                  <a:pt x="70210" y="11850"/>
                </a:lnTo>
                <a:lnTo>
                  <a:pt x="70220" y="11880"/>
                </a:lnTo>
                <a:lnTo>
                  <a:pt x="70250" y="11910"/>
                </a:lnTo>
                <a:lnTo>
                  <a:pt x="70320" y="11970"/>
                </a:lnTo>
                <a:lnTo>
                  <a:pt x="70370" y="12030"/>
                </a:lnTo>
                <a:lnTo>
                  <a:pt x="70410" y="12060"/>
                </a:lnTo>
                <a:lnTo>
                  <a:pt x="70470" y="12080"/>
                </a:lnTo>
                <a:lnTo>
                  <a:pt x="70510" y="12110"/>
                </a:lnTo>
                <a:lnTo>
                  <a:pt x="70530" y="12120"/>
                </a:lnTo>
                <a:lnTo>
                  <a:pt x="70600" y="12110"/>
                </a:lnTo>
                <a:lnTo>
                  <a:pt x="70650" y="12120"/>
                </a:lnTo>
                <a:lnTo>
                  <a:pt x="70660" y="12120"/>
                </a:lnTo>
                <a:lnTo>
                  <a:pt x="70680" y="12140"/>
                </a:lnTo>
                <a:lnTo>
                  <a:pt x="70710" y="12170"/>
                </a:lnTo>
                <a:lnTo>
                  <a:pt x="70730" y="12190"/>
                </a:lnTo>
                <a:lnTo>
                  <a:pt x="70750" y="12200"/>
                </a:lnTo>
                <a:lnTo>
                  <a:pt x="70820" y="12210"/>
                </a:lnTo>
                <a:lnTo>
                  <a:pt x="70850" y="12220"/>
                </a:lnTo>
                <a:lnTo>
                  <a:pt x="70920" y="12250"/>
                </a:lnTo>
                <a:lnTo>
                  <a:pt x="70950" y="12260"/>
                </a:lnTo>
                <a:lnTo>
                  <a:pt x="70970" y="12250"/>
                </a:lnTo>
                <a:lnTo>
                  <a:pt x="71010" y="12250"/>
                </a:lnTo>
                <a:lnTo>
                  <a:pt x="71030" y="12260"/>
                </a:lnTo>
                <a:lnTo>
                  <a:pt x="71060" y="12270"/>
                </a:lnTo>
                <a:lnTo>
                  <a:pt x="71080" y="12280"/>
                </a:lnTo>
                <a:lnTo>
                  <a:pt x="71110" y="12260"/>
                </a:lnTo>
                <a:lnTo>
                  <a:pt x="71130" y="12290"/>
                </a:lnTo>
                <a:lnTo>
                  <a:pt x="71140" y="12310"/>
                </a:lnTo>
                <a:lnTo>
                  <a:pt x="71130" y="12370"/>
                </a:lnTo>
                <a:lnTo>
                  <a:pt x="71130" y="12380"/>
                </a:lnTo>
                <a:lnTo>
                  <a:pt x="71120" y="12390"/>
                </a:lnTo>
                <a:lnTo>
                  <a:pt x="71120" y="12410"/>
                </a:lnTo>
                <a:lnTo>
                  <a:pt x="71140" y="12430"/>
                </a:lnTo>
                <a:lnTo>
                  <a:pt x="71140" y="12450"/>
                </a:lnTo>
                <a:lnTo>
                  <a:pt x="71140" y="12470"/>
                </a:lnTo>
                <a:lnTo>
                  <a:pt x="71140" y="12630"/>
                </a:lnTo>
                <a:lnTo>
                  <a:pt x="71150" y="12700"/>
                </a:lnTo>
                <a:lnTo>
                  <a:pt x="71180" y="12730"/>
                </a:lnTo>
                <a:lnTo>
                  <a:pt x="71290" y="12750"/>
                </a:lnTo>
                <a:lnTo>
                  <a:pt x="71310" y="12760"/>
                </a:lnTo>
                <a:lnTo>
                  <a:pt x="71420" y="12770"/>
                </a:lnTo>
                <a:lnTo>
                  <a:pt x="71470" y="12810"/>
                </a:lnTo>
                <a:lnTo>
                  <a:pt x="71530" y="12880"/>
                </a:lnTo>
                <a:lnTo>
                  <a:pt x="71570" y="12940"/>
                </a:lnTo>
                <a:lnTo>
                  <a:pt x="71570" y="12970"/>
                </a:lnTo>
                <a:lnTo>
                  <a:pt x="71490" y="12900"/>
                </a:lnTo>
                <a:lnTo>
                  <a:pt x="71460" y="12890"/>
                </a:lnTo>
                <a:lnTo>
                  <a:pt x="71440" y="12880"/>
                </a:lnTo>
                <a:lnTo>
                  <a:pt x="71170" y="12810"/>
                </a:lnTo>
                <a:lnTo>
                  <a:pt x="71130" y="12820"/>
                </a:lnTo>
                <a:lnTo>
                  <a:pt x="71090" y="12790"/>
                </a:lnTo>
                <a:lnTo>
                  <a:pt x="71030" y="12770"/>
                </a:lnTo>
                <a:lnTo>
                  <a:pt x="70970" y="12760"/>
                </a:lnTo>
                <a:lnTo>
                  <a:pt x="70910" y="12750"/>
                </a:lnTo>
                <a:lnTo>
                  <a:pt x="70850" y="12740"/>
                </a:lnTo>
                <a:lnTo>
                  <a:pt x="70800" y="12700"/>
                </a:lnTo>
                <a:lnTo>
                  <a:pt x="70730" y="12620"/>
                </a:lnTo>
                <a:lnTo>
                  <a:pt x="70700" y="12600"/>
                </a:lnTo>
                <a:lnTo>
                  <a:pt x="70680" y="12600"/>
                </a:lnTo>
                <a:lnTo>
                  <a:pt x="70620" y="12600"/>
                </a:lnTo>
                <a:lnTo>
                  <a:pt x="70580" y="12600"/>
                </a:lnTo>
                <a:lnTo>
                  <a:pt x="70530" y="12590"/>
                </a:lnTo>
                <a:lnTo>
                  <a:pt x="70500" y="12590"/>
                </a:lnTo>
                <a:lnTo>
                  <a:pt x="70370" y="12610"/>
                </a:lnTo>
                <a:lnTo>
                  <a:pt x="70310" y="12610"/>
                </a:lnTo>
                <a:lnTo>
                  <a:pt x="70250" y="12560"/>
                </a:lnTo>
                <a:lnTo>
                  <a:pt x="70200" y="12580"/>
                </a:lnTo>
                <a:lnTo>
                  <a:pt x="70160" y="12550"/>
                </a:lnTo>
                <a:lnTo>
                  <a:pt x="70120" y="12510"/>
                </a:lnTo>
                <a:lnTo>
                  <a:pt x="70090" y="12480"/>
                </a:lnTo>
                <a:lnTo>
                  <a:pt x="69930" y="12470"/>
                </a:lnTo>
                <a:lnTo>
                  <a:pt x="69900" y="12470"/>
                </a:lnTo>
                <a:lnTo>
                  <a:pt x="69850" y="12450"/>
                </a:lnTo>
                <a:lnTo>
                  <a:pt x="69750" y="12450"/>
                </a:lnTo>
                <a:lnTo>
                  <a:pt x="69710" y="12430"/>
                </a:lnTo>
                <a:lnTo>
                  <a:pt x="69670" y="12460"/>
                </a:lnTo>
                <a:lnTo>
                  <a:pt x="69640" y="12490"/>
                </a:lnTo>
                <a:lnTo>
                  <a:pt x="69610" y="12520"/>
                </a:lnTo>
                <a:lnTo>
                  <a:pt x="69580" y="12680"/>
                </a:lnTo>
                <a:lnTo>
                  <a:pt x="69560" y="12720"/>
                </a:lnTo>
                <a:lnTo>
                  <a:pt x="69550" y="12740"/>
                </a:lnTo>
                <a:lnTo>
                  <a:pt x="69550" y="12790"/>
                </a:lnTo>
                <a:lnTo>
                  <a:pt x="69600" y="12840"/>
                </a:lnTo>
                <a:lnTo>
                  <a:pt x="69610" y="12880"/>
                </a:lnTo>
                <a:lnTo>
                  <a:pt x="69630" y="13090"/>
                </a:lnTo>
                <a:lnTo>
                  <a:pt x="69630" y="13120"/>
                </a:lnTo>
                <a:lnTo>
                  <a:pt x="69610" y="13150"/>
                </a:lnTo>
                <a:lnTo>
                  <a:pt x="69580" y="13180"/>
                </a:lnTo>
                <a:lnTo>
                  <a:pt x="69570" y="13210"/>
                </a:lnTo>
                <a:lnTo>
                  <a:pt x="69560" y="13250"/>
                </a:lnTo>
                <a:lnTo>
                  <a:pt x="69560" y="13340"/>
                </a:lnTo>
                <a:lnTo>
                  <a:pt x="69570" y="13420"/>
                </a:lnTo>
                <a:lnTo>
                  <a:pt x="69600" y="13480"/>
                </a:lnTo>
                <a:lnTo>
                  <a:pt x="69660" y="13590"/>
                </a:lnTo>
                <a:lnTo>
                  <a:pt x="69700" y="13710"/>
                </a:lnTo>
                <a:lnTo>
                  <a:pt x="69730" y="13770"/>
                </a:lnTo>
                <a:lnTo>
                  <a:pt x="69740" y="13860"/>
                </a:lnTo>
                <a:lnTo>
                  <a:pt x="69750" y="13900"/>
                </a:lnTo>
                <a:lnTo>
                  <a:pt x="69770" y="13940"/>
                </a:lnTo>
                <a:lnTo>
                  <a:pt x="69820" y="14000"/>
                </a:lnTo>
                <a:lnTo>
                  <a:pt x="69830" y="14030"/>
                </a:lnTo>
                <a:lnTo>
                  <a:pt x="69840" y="14070"/>
                </a:lnTo>
                <a:lnTo>
                  <a:pt x="69860" y="14170"/>
                </a:lnTo>
                <a:lnTo>
                  <a:pt x="69870" y="14200"/>
                </a:lnTo>
                <a:lnTo>
                  <a:pt x="69950" y="14330"/>
                </a:lnTo>
                <a:lnTo>
                  <a:pt x="69980" y="14410"/>
                </a:lnTo>
                <a:lnTo>
                  <a:pt x="70040" y="14460"/>
                </a:lnTo>
                <a:lnTo>
                  <a:pt x="70060" y="14490"/>
                </a:lnTo>
                <a:lnTo>
                  <a:pt x="70240" y="14790"/>
                </a:lnTo>
                <a:lnTo>
                  <a:pt x="70350" y="14900"/>
                </a:lnTo>
                <a:lnTo>
                  <a:pt x="70460" y="14990"/>
                </a:lnTo>
                <a:lnTo>
                  <a:pt x="70470" y="15010"/>
                </a:lnTo>
                <a:lnTo>
                  <a:pt x="70520" y="15070"/>
                </a:lnTo>
                <a:lnTo>
                  <a:pt x="70550" y="15100"/>
                </a:lnTo>
                <a:lnTo>
                  <a:pt x="70620" y="15130"/>
                </a:lnTo>
                <a:lnTo>
                  <a:pt x="70650" y="15150"/>
                </a:lnTo>
                <a:lnTo>
                  <a:pt x="70660" y="15180"/>
                </a:lnTo>
                <a:lnTo>
                  <a:pt x="70640" y="15180"/>
                </a:lnTo>
                <a:lnTo>
                  <a:pt x="70590" y="15150"/>
                </a:lnTo>
                <a:lnTo>
                  <a:pt x="70520" y="15130"/>
                </a:lnTo>
                <a:lnTo>
                  <a:pt x="70350" y="15120"/>
                </a:lnTo>
                <a:lnTo>
                  <a:pt x="70310" y="15110"/>
                </a:lnTo>
                <a:lnTo>
                  <a:pt x="70280" y="15100"/>
                </a:lnTo>
                <a:lnTo>
                  <a:pt x="70260" y="15080"/>
                </a:lnTo>
                <a:lnTo>
                  <a:pt x="70240" y="15040"/>
                </a:lnTo>
                <a:lnTo>
                  <a:pt x="70250" y="15020"/>
                </a:lnTo>
                <a:lnTo>
                  <a:pt x="70280" y="15020"/>
                </a:lnTo>
                <a:lnTo>
                  <a:pt x="70310" y="15030"/>
                </a:lnTo>
                <a:lnTo>
                  <a:pt x="70320" y="15030"/>
                </a:lnTo>
                <a:lnTo>
                  <a:pt x="70280" y="14960"/>
                </a:lnTo>
                <a:lnTo>
                  <a:pt x="70190" y="14900"/>
                </a:lnTo>
                <a:lnTo>
                  <a:pt x="69880" y="14790"/>
                </a:lnTo>
                <a:lnTo>
                  <a:pt x="69850" y="14770"/>
                </a:lnTo>
                <a:lnTo>
                  <a:pt x="69830" y="14730"/>
                </a:lnTo>
                <a:lnTo>
                  <a:pt x="69730" y="14490"/>
                </a:lnTo>
                <a:lnTo>
                  <a:pt x="69610" y="14320"/>
                </a:lnTo>
                <a:lnTo>
                  <a:pt x="69560" y="14180"/>
                </a:lnTo>
                <a:lnTo>
                  <a:pt x="69530" y="14150"/>
                </a:lnTo>
                <a:lnTo>
                  <a:pt x="69490" y="14100"/>
                </a:lnTo>
                <a:lnTo>
                  <a:pt x="69470" y="14090"/>
                </a:lnTo>
                <a:lnTo>
                  <a:pt x="69460" y="14090"/>
                </a:lnTo>
                <a:lnTo>
                  <a:pt x="69350" y="14030"/>
                </a:lnTo>
                <a:lnTo>
                  <a:pt x="69280" y="13980"/>
                </a:lnTo>
                <a:lnTo>
                  <a:pt x="69240" y="13970"/>
                </a:lnTo>
                <a:lnTo>
                  <a:pt x="69210" y="13950"/>
                </a:lnTo>
                <a:lnTo>
                  <a:pt x="69170" y="13900"/>
                </a:lnTo>
                <a:lnTo>
                  <a:pt x="69140" y="13840"/>
                </a:lnTo>
                <a:lnTo>
                  <a:pt x="69130" y="13800"/>
                </a:lnTo>
                <a:close/>
                <a:moveTo>
                  <a:pt x="71140" y="8470"/>
                </a:moveTo>
                <a:lnTo>
                  <a:pt x="71160" y="8560"/>
                </a:lnTo>
                <a:lnTo>
                  <a:pt x="71140" y="8640"/>
                </a:lnTo>
                <a:lnTo>
                  <a:pt x="71090" y="8710"/>
                </a:lnTo>
                <a:lnTo>
                  <a:pt x="71060" y="8780"/>
                </a:lnTo>
                <a:lnTo>
                  <a:pt x="71060" y="8910"/>
                </a:lnTo>
                <a:lnTo>
                  <a:pt x="70940" y="9120"/>
                </a:lnTo>
                <a:lnTo>
                  <a:pt x="70920" y="9190"/>
                </a:lnTo>
                <a:lnTo>
                  <a:pt x="70910" y="9210"/>
                </a:lnTo>
                <a:lnTo>
                  <a:pt x="70800" y="9300"/>
                </a:lnTo>
                <a:lnTo>
                  <a:pt x="70760" y="9320"/>
                </a:lnTo>
                <a:lnTo>
                  <a:pt x="70470" y="9350"/>
                </a:lnTo>
                <a:lnTo>
                  <a:pt x="70440" y="9360"/>
                </a:lnTo>
                <a:lnTo>
                  <a:pt x="70410" y="9390"/>
                </a:lnTo>
                <a:lnTo>
                  <a:pt x="70360" y="9420"/>
                </a:lnTo>
                <a:lnTo>
                  <a:pt x="70320" y="9430"/>
                </a:lnTo>
                <a:lnTo>
                  <a:pt x="70330" y="9390"/>
                </a:lnTo>
                <a:lnTo>
                  <a:pt x="70360" y="9350"/>
                </a:lnTo>
                <a:lnTo>
                  <a:pt x="70350" y="9310"/>
                </a:lnTo>
                <a:lnTo>
                  <a:pt x="70290" y="9250"/>
                </a:lnTo>
                <a:lnTo>
                  <a:pt x="70270" y="9220"/>
                </a:lnTo>
                <a:lnTo>
                  <a:pt x="70280" y="9080"/>
                </a:lnTo>
                <a:lnTo>
                  <a:pt x="70270" y="8990"/>
                </a:lnTo>
                <a:lnTo>
                  <a:pt x="70250" y="8940"/>
                </a:lnTo>
                <a:lnTo>
                  <a:pt x="70220" y="8920"/>
                </a:lnTo>
                <a:lnTo>
                  <a:pt x="70180" y="8900"/>
                </a:lnTo>
                <a:lnTo>
                  <a:pt x="70200" y="8860"/>
                </a:lnTo>
                <a:lnTo>
                  <a:pt x="70280" y="8780"/>
                </a:lnTo>
                <a:lnTo>
                  <a:pt x="70330" y="8700"/>
                </a:lnTo>
                <a:lnTo>
                  <a:pt x="70420" y="8520"/>
                </a:lnTo>
                <a:lnTo>
                  <a:pt x="70500" y="8440"/>
                </a:lnTo>
                <a:lnTo>
                  <a:pt x="70580" y="8400"/>
                </a:lnTo>
                <a:lnTo>
                  <a:pt x="70620" y="8370"/>
                </a:lnTo>
                <a:lnTo>
                  <a:pt x="70640" y="8300"/>
                </a:lnTo>
                <a:lnTo>
                  <a:pt x="70650" y="8290"/>
                </a:lnTo>
                <a:lnTo>
                  <a:pt x="70690" y="8260"/>
                </a:lnTo>
                <a:lnTo>
                  <a:pt x="70710" y="8250"/>
                </a:lnTo>
                <a:lnTo>
                  <a:pt x="70730" y="8260"/>
                </a:lnTo>
                <a:lnTo>
                  <a:pt x="70750" y="8280"/>
                </a:lnTo>
                <a:lnTo>
                  <a:pt x="70810" y="8290"/>
                </a:lnTo>
                <a:lnTo>
                  <a:pt x="70830" y="8270"/>
                </a:lnTo>
                <a:lnTo>
                  <a:pt x="70840" y="8240"/>
                </a:lnTo>
                <a:lnTo>
                  <a:pt x="70870" y="8190"/>
                </a:lnTo>
                <a:lnTo>
                  <a:pt x="70910" y="8170"/>
                </a:lnTo>
                <a:lnTo>
                  <a:pt x="70940" y="8190"/>
                </a:lnTo>
                <a:lnTo>
                  <a:pt x="70970" y="8220"/>
                </a:lnTo>
                <a:lnTo>
                  <a:pt x="71010" y="8320"/>
                </a:lnTo>
                <a:lnTo>
                  <a:pt x="71030" y="8350"/>
                </a:lnTo>
                <a:lnTo>
                  <a:pt x="71060" y="8360"/>
                </a:lnTo>
                <a:lnTo>
                  <a:pt x="71140" y="8470"/>
                </a:lnTo>
                <a:close/>
                <a:moveTo>
                  <a:pt x="66610" y="10730"/>
                </a:moveTo>
                <a:lnTo>
                  <a:pt x="66630" y="10750"/>
                </a:lnTo>
                <a:lnTo>
                  <a:pt x="66600" y="10790"/>
                </a:lnTo>
                <a:lnTo>
                  <a:pt x="66600" y="10800"/>
                </a:lnTo>
                <a:lnTo>
                  <a:pt x="66590" y="10840"/>
                </a:lnTo>
                <a:lnTo>
                  <a:pt x="66540" y="10780"/>
                </a:lnTo>
                <a:lnTo>
                  <a:pt x="66530" y="10770"/>
                </a:lnTo>
                <a:lnTo>
                  <a:pt x="66520" y="10760"/>
                </a:lnTo>
                <a:lnTo>
                  <a:pt x="66530" y="10740"/>
                </a:lnTo>
                <a:lnTo>
                  <a:pt x="66550" y="10720"/>
                </a:lnTo>
                <a:lnTo>
                  <a:pt x="66560" y="10710"/>
                </a:lnTo>
                <a:lnTo>
                  <a:pt x="66580" y="10720"/>
                </a:lnTo>
                <a:lnTo>
                  <a:pt x="66590" y="10730"/>
                </a:lnTo>
                <a:lnTo>
                  <a:pt x="66610" y="10730"/>
                </a:lnTo>
                <a:close/>
                <a:moveTo>
                  <a:pt x="70510" y="15340"/>
                </a:moveTo>
                <a:lnTo>
                  <a:pt x="70590" y="15350"/>
                </a:lnTo>
                <a:lnTo>
                  <a:pt x="70600" y="15380"/>
                </a:lnTo>
                <a:lnTo>
                  <a:pt x="70590" y="15410"/>
                </a:lnTo>
                <a:lnTo>
                  <a:pt x="70560" y="15430"/>
                </a:lnTo>
                <a:lnTo>
                  <a:pt x="70520" y="15430"/>
                </a:lnTo>
                <a:lnTo>
                  <a:pt x="70510" y="15430"/>
                </a:lnTo>
                <a:lnTo>
                  <a:pt x="70520" y="15430"/>
                </a:lnTo>
                <a:lnTo>
                  <a:pt x="70500" y="15430"/>
                </a:lnTo>
                <a:lnTo>
                  <a:pt x="70470" y="15420"/>
                </a:lnTo>
                <a:lnTo>
                  <a:pt x="70440" y="15400"/>
                </a:lnTo>
                <a:lnTo>
                  <a:pt x="70430" y="15370"/>
                </a:lnTo>
                <a:lnTo>
                  <a:pt x="70440" y="15340"/>
                </a:lnTo>
                <a:lnTo>
                  <a:pt x="70440" y="15320"/>
                </a:lnTo>
                <a:lnTo>
                  <a:pt x="70390" y="15290"/>
                </a:lnTo>
                <a:lnTo>
                  <a:pt x="70380" y="15270"/>
                </a:lnTo>
                <a:lnTo>
                  <a:pt x="70380" y="15260"/>
                </a:lnTo>
                <a:lnTo>
                  <a:pt x="70390" y="15250"/>
                </a:lnTo>
                <a:lnTo>
                  <a:pt x="70410" y="15240"/>
                </a:lnTo>
                <a:lnTo>
                  <a:pt x="70430" y="15240"/>
                </a:lnTo>
                <a:lnTo>
                  <a:pt x="70440" y="15260"/>
                </a:lnTo>
                <a:lnTo>
                  <a:pt x="70450" y="15280"/>
                </a:lnTo>
                <a:lnTo>
                  <a:pt x="70460" y="15300"/>
                </a:lnTo>
                <a:lnTo>
                  <a:pt x="70500" y="15320"/>
                </a:lnTo>
                <a:lnTo>
                  <a:pt x="70510" y="153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