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Maluku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Maluku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70240" y="29760"/>
                </a:moveTo>
                <a:lnTo>
                  <a:pt x="70260" y="29780"/>
                </a:lnTo>
                <a:lnTo>
                  <a:pt x="70250" y="29800"/>
                </a:lnTo>
                <a:lnTo>
                  <a:pt x="70220" y="29810"/>
                </a:lnTo>
                <a:lnTo>
                  <a:pt x="70200" y="29820"/>
                </a:lnTo>
                <a:lnTo>
                  <a:pt x="70150" y="29830"/>
                </a:lnTo>
                <a:lnTo>
                  <a:pt x="70090" y="29820"/>
                </a:lnTo>
                <a:lnTo>
                  <a:pt x="70030" y="29820"/>
                </a:lnTo>
                <a:lnTo>
                  <a:pt x="69990" y="29810"/>
                </a:lnTo>
                <a:lnTo>
                  <a:pt x="69980" y="29800"/>
                </a:lnTo>
                <a:lnTo>
                  <a:pt x="69960" y="29780"/>
                </a:lnTo>
                <a:lnTo>
                  <a:pt x="69950" y="29760"/>
                </a:lnTo>
                <a:lnTo>
                  <a:pt x="69960" y="29740"/>
                </a:lnTo>
                <a:lnTo>
                  <a:pt x="69970" y="29720"/>
                </a:lnTo>
                <a:lnTo>
                  <a:pt x="69980" y="29700"/>
                </a:lnTo>
                <a:lnTo>
                  <a:pt x="69990" y="29680"/>
                </a:lnTo>
                <a:lnTo>
                  <a:pt x="70020" y="29670"/>
                </a:lnTo>
                <a:lnTo>
                  <a:pt x="70060" y="29690"/>
                </a:lnTo>
                <a:lnTo>
                  <a:pt x="70120" y="29680"/>
                </a:lnTo>
                <a:lnTo>
                  <a:pt x="70170" y="29660"/>
                </a:lnTo>
                <a:lnTo>
                  <a:pt x="70210" y="29650"/>
                </a:lnTo>
                <a:lnTo>
                  <a:pt x="70230" y="29670"/>
                </a:lnTo>
                <a:lnTo>
                  <a:pt x="70240" y="29730"/>
                </a:lnTo>
                <a:lnTo>
                  <a:pt x="70240" y="29760"/>
                </a:lnTo>
                <a:close/>
                <a:moveTo>
                  <a:pt x="71820" y="29670"/>
                </a:moveTo>
                <a:lnTo>
                  <a:pt x="71840" y="29700"/>
                </a:lnTo>
                <a:lnTo>
                  <a:pt x="71830" y="29730"/>
                </a:lnTo>
                <a:lnTo>
                  <a:pt x="71820" y="29760"/>
                </a:lnTo>
                <a:lnTo>
                  <a:pt x="71800" y="29780"/>
                </a:lnTo>
                <a:lnTo>
                  <a:pt x="71780" y="29780"/>
                </a:lnTo>
                <a:lnTo>
                  <a:pt x="71750" y="29780"/>
                </a:lnTo>
                <a:lnTo>
                  <a:pt x="71720" y="29770"/>
                </a:lnTo>
                <a:lnTo>
                  <a:pt x="71700" y="29740"/>
                </a:lnTo>
                <a:lnTo>
                  <a:pt x="71660" y="29730"/>
                </a:lnTo>
                <a:lnTo>
                  <a:pt x="71640" y="29740"/>
                </a:lnTo>
                <a:lnTo>
                  <a:pt x="71630" y="29750"/>
                </a:lnTo>
                <a:lnTo>
                  <a:pt x="71600" y="29760"/>
                </a:lnTo>
                <a:lnTo>
                  <a:pt x="71540" y="29750"/>
                </a:lnTo>
                <a:lnTo>
                  <a:pt x="71470" y="29700"/>
                </a:lnTo>
                <a:lnTo>
                  <a:pt x="71440" y="29660"/>
                </a:lnTo>
                <a:lnTo>
                  <a:pt x="71490" y="29630"/>
                </a:lnTo>
                <a:lnTo>
                  <a:pt x="71550" y="29610"/>
                </a:lnTo>
                <a:lnTo>
                  <a:pt x="71740" y="29630"/>
                </a:lnTo>
                <a:lnTo>
                  <a:pt x="71820" y="29670"/>
                </a:lnTo>
                <a:close/>
                <a:moveTo>
                  <a:pt x="69280" y="29570"/>
                </a:moveTo>
                <a:lnTo>
                  <a:pt x="69310" y="29600"/>
                </a:lnTo>
                <a:lnTo>
                  <a:pt x="69340" y="29640"/>
                </a:lnTo>
                <a:lnTo>
                  <a:pt x="69330" y="29680"/>
                </a:lnTo>
                <a:lnTo>
                  <a:pt x="69280" y="29700"/>
                </a:lnTo>
                <a:lnTo>
                  <a:pt x="69240" y="29700"/>
                </a:lnTo>
                <a:lnTo>
                  <a:pt x="69170" y="29730"/>
                </a:lnTo>
                <a:lnTo>
                  <a:pt x="69130" y="29740"/>
                </a:lnTo>
                <a:lnTo>
                  <a:pt x="69090" y="29730"/>
                </a:lnTo>
                <a:lnTo>
                  <a:pt x="69040" y="29680"/>
                </a:lnTo>
                <a:lnTo>
                  <a:pt x="69000" y="29670"/>
                </a:lnTo>
                <a:lnTo>
                  <a:pt x="69160" y="29570"/>
                </a:lnTo>
                <a:lnTo>
                  <a:pt x="69200" y="29560"/>
                </a:lnTo>
                <a:lnTo>
                  <a:pt x="69240" y="29560"/>
                </a:lnTo>
                <a:lnTo>
                  <a:pt x="69280" y="29570"/>
                </a:lnTo>
                <a:close/>
                <a:moveTo>
                  <a:pt x="68240" y="29310"/>
                </a:moveTo>
                <a:lnTo>
                  <a:pt x="68260" y="29330"/>
                </a:lnTo>
                <a:lnTo>
                  <a:pt x="68270" y="29360"/>
                </a:lnTo>
                <a:lnTo>
                  <a:pt x="68270" y="29400"/>
                </a:lnTo>
                <a:lnTo>
                  <a:pt x="68270" y="29430"/>
                </a:lnTo>
                <a:lnTo>
                  <a:pt x="68250" y="29470"/>
                </a:lnTo>
                <a:lnTo>
                  <a:pt x="68210" y="29480"/>
                </a:lnTo>
                <a:lnTo>
                  <a:pt x="68110" y="29450"/>
                </a:lnTo>
                <a:lnTo>
                  <a:pt x="68110" y="29430"/>
                </a:lnTo>
                <a:lnTo>
                  <a:pt x="68120" y="29410"/>
                </a:lnTo>
                <a:lnTo>
                  <a:pt x="68120" y="29350"/>
                </a:lnTo>
                <a:lnTo>
                  <a:pt x="68120" y="29330"/>
                </a:lnTo>
                <a:lnTo>
                  <a:pt x="68150" y="29300"/>
                </a:lnTo>
                <a:lnTo>
                  <a:pt x="68180" y="29290"/>
                </a:lnTo>
                <a:lnTo>
                  <a:pt x="68210" y="29300"/>
                </a:lnTo>
                <a:lnTo>
                  <a:pt x="68240" y="29310"/>
                </a:lnTo>
                <a:close/>
                <a:moveTo>
                  <a:pt x="75930" y="28520"/>
                </a:moveTo>
                <a:lnTo>
                  <a:pt x="75960" y="28500"/>
                </a:lnTo>
                <a:lnTo>
                  <a:pt x="75970" y="28490"/>
                </a:lnTo>
                <a:lnTo>
                  <a:pt x="75980" y="28500"/>
                </a:lnTo>
                <a:lnTo>
                  <a:pt x="75960" y="28580"/>
                </a:lnTo>
                <a:lnTo>
                  <a:pt x="75940" y="28620"/>
                </a:lnTo>
                <a:lnTo>
                  <a:pt x="75900" y="28640"/>
                </a:lnTo>
                <a:lnTo>
                  <a:pt x="75820" y="28620"/>
                </a:lnTo>
                <a:lnTo>
                  <a:pt x="75790" y="28630"/>
                </a:lnTo>
                <a:lnTo>
                  <a:pt x="75810" y="28680"/>
                </a:lnTo>
                <a:lnTo>
                  <a:pt x="75690" y="28680"/>
                </a:lnTo>
                <a:lnTo>
                  <a:pt x="75660" y="28660"/>
                </a:lnTo>
                <a:lnTo>
                  <a:pt x="75690" y="28600"/>
                </a:lnTo>
                <a:lnTo>
                  <a:pt x="75700" y="28580"/>
                </a:lnTo>
                <a:lnTo>
                  <a:pt x="75720" y="28570"/>
                </a:lnTo>
                <a:lnTo>
                  <a:pt x="75740" y="28560"/>
                </a:lnTo>
                <a:lnTo>
                  <a:pt x="75800" y="28560"/>
                </a:lnTo>
                <a:lnTo>
                  <a:pt x="75830" y="28550"/>
                </a:lnTo>
                <a:lnTo>
                  <a:pt x="75860" y="28530"/>
                </a:lnTo>
                <a:lnTo>
                  <a:pt x="75870" y="28520"/>
                </a:lnTo>
                <a:lnTo>
                  <a:pt x="75880" y="28520"/>
                </a:lnTo>
                <a:lnTo>
                  <a:pt x="75880" y="28530"/>
                </a:lnTo>
                <a:lnTo>
                  <a:pt x="75900" y="28530"/>
                </a:lnTo>
                <a:lnTo>
                  <a:pt x="75910" y="28530"/>
                </a:lnTo>
                <a:lnTo>
                  <a:pt x="75930" y="28520"/>
                </a:lnTo>
                <a:close/>
                <a:moveTo>
                  <a:pt x="75660" y="28330"/>
                </a:moveTo>
                <a:lnTo>
                  <a:pt x="75670" y="28330"/>
                </a:lnTo>
                <a:lnTo>
                  <a:pt x="75690" y="28340"/>
                </a:lnTo>
                <a:lnTo>
                  <a:pt x="75700" y="28350"/>
                </a:lnTo>
                <a:lnTo>
                  <a:pt x="75690" y="28360"/>
                </a:lnTo>
                <a:lnTo>
                  <a:pt x="75680" y="28370"/>
                </a:lnTo>
                <a:lnTo>
                  <a:pt x="75670" y="28360"/>
                </a:lnTo>
                <a:lnTo>
                  <a:pt x="75660" y="28350"/>
                </a:lnTo>
                <a:lnTo>
                  <a:pt x="75640" y="28340"/>
                </a:lnTo>
                <a:lnTo>
                  <a:pt x="75630" y="28350"/>
                </a:lnTo>
                <a:lnTo>
                  <a:pt x="75610" y="28360"/>
                </a:lnTo>
                <a:lnTo>
                  <a:pt x="75600" y="28370"/>
                </a:lnTo>
                <a:lnTo>
                  <a:pt x="75520" y="28370"/>
                </a:lnTo>
                <a:lnTo>
                  <a:pt x="75440" y="28350"/>
                </a:lnTo>
                <a:lnTo>
                  <a:pt x="75410" y="28340"/>
                </a:lnTo>
                <a:lnTo>
                  <a:pt x="75410" y="28320"/>
                </a:lnTo>
                <a:lnTo>
                  <a:pt x="75410" y="28290"/>
                </a:lnTo>
                <a:lnTo>
                  <a:pt x="75440" y="28230"/>
                </a:lnTo>
                <a:lnTo>
                  <a:pt x="75450" y="28240"/>
                </a:lnTo>
                <a:lnTo>
                  <a:pt x="75510" y="28290"/>
                </a:lnTo>
                <a:lnTo>
                  <a:pt x="75540" y="28270"/>
                </a:lnTo>
                <a:lnTo>
                  <a:pt x="75560" y="28280"/>
                </a:lnTo>
                <a:lnTo>
                  <a:pt x="75590" y="28290"/>
                </a:lnTo>
                <a:lnTo>
                  <a:pt x="75610" y="28300"/>
                </a:lnTo>
                <a:lnTo>
                  <a:pt x="75680" y="28290"/>
                </a:lnTo>
                <a:lnTo>
                  <a:pt x="75690" y="28290"/>
                </a:lnTo>
                <a:lnTo>
                  <a:pt x="75660" y="28330"/>
                </a:lnTo>
                <a:close/>
                <a:moveTo>
                  <a:pt x="76070" y="28070"/>
                </a:moveTo>
                <a:lnTo>
                  <a:pt x="76080" y="28080"/>
                </a:lnTo>
                <a:lnTo>
                  <a:pt x="76080" y="28090"/>
                </a:lnTo>
                <a:lnTo>
                  <a:pt x="76050" y="28110"/>
                </a:lnTo>
                <a:lnTo>
                  <a:pt x="75970" y="28190"/>
                </a:lnTo>
                <a:lnTo>
                  <a:pt x="75950" y="28200"/>
                </a:lnTo>
                <a:lnTo>
                  <a:pt x="75930" y="28210"/>
                </a:lnTo>
                <a:lnTo>
                  <a:pt x="75910" y="28220"/>
                </a:lnTo>
                <a:lnTo>
                  <a:pt x="75900" y="28250"/>
                </a:lnTo>
                <a:lnTo>
                  <a:pt x="75880" y="28270"/>
                </a:lnTo>
                <a:lnTo>
                  <a:pt x="75860" y="28270"/>
                </a:lnTo>
                <a:lnTo>
                  <a:pt x="75830" y="28270"/>
                </a:lnTo>
                <a:lnTo>
                  <a:pt x="75830" y="28260"/>
                </a:lnTo>
                <a:lnTo>
                  <a:pt x="75850" y="28250"/>
                </a:lnTo>
                <a:lnTo>
                  <a:pt x="75850" y="28240"/>
                </a:lnTo>
                <a:lnTo>
                  <a:pt x="75860" y="28220"/>
                </a:lnTo>
                <a:lnTo>
                  <a:pt x="75810" y="28220"/>
                </a:lnTo>
                <a:lnTo>
                  <a:pt x="75770" y="28230"/>
                </a:lnTo>
                <a:lnTo>
                  <a:pt x="75730" y="28230"/>
                </a:lnTo>
                <a:lnTo>
                  <a:pt x="75700" y="28200"/>
                </a:lnTo>
                <a:lnTo>
                  <a:pt x="75690" y="28170"/>
                </a:lnTo>
                <a:lnTo>
                  <a:pt x="75700" y="28140"/>
                </a:lnTo>
                <a:lnTo>
                  <a:pt x="75730" y="28110"/>
                </a:lnTo>
                <a:lnTo>
                  <a:pt x="75760" y="28090"/>
                </a:lnTo>
                <a:lnTo>
                  <a:pt x="75770" y="28080"/>
                </a:lnTo>
                <a:lnTo>
                  <a:pt x="75790" y="28090"/>
                </a:lnTo>
                <a:lnTo>
                  <a:pt x="75820" y="28090"/>
                </a:lnTo>
                <a:lnTo>
                  <a:pt x="75850" y="28090"/>
                </a:lnTo>
                <a:lnTo>
                  <a:pt x="75970" y="28080"/>
                </a:lnTo>
                <a:lnTo>
                  <a:pt x="76000" y="28070"/>
                </a:lnTo>
                <a:lnTo>
                  <a:pt x="76020" y="28070"/>
                </a:lnTo>
                <a:lnTo>
                  <a:pt x="76040" y="28060"/>
                </a:lnTo>
                <a:lnTo>
                  <a:pt x="76050" y="28060"/>
                </a:lnTo>
                <a:lnTo>
                  <a:pt x="76070" y="28070"/>
                </a:lnTo>
                <a:close/>
                <a:moveTo>
                  <a:pt x="76280" y="27920"/>
                </a:moveTo>
                <a:lnTo>
                  <a:pt x="76300" y="27900"/>
                </a:lnTo>
                <a:lnTo>
                  <a:pt x="76310" y="27900"/>
                </a:lnTo>
                <a:lnTo>
                  <a:pt x="76310" y="27910"/>
                </a:lnTo>
                <a:lnTo>
                  <a:pt x="76310" y="27930"/>
                </a:lnTo>
                <a:lnTo>
                  <a:pt x="76300" y="27940"/>
                </a:lnTo>
                <a:lnTo>
                  <a:pt x="76260" y="27970"/>
                </a:lnTo>
                <a:lnTo>
                  <a:pt x="76270" y="28000"/>
                </a:lnTo>
                <a:lnTo>
                  <a:pt x="76170" y="27980"/>
                </a:lnTo>
                <a:lnTo>
                  <a:pt x="76150" y="27970"/>
                </a:lnTo>
                <a:lnTo>
                  <a:pt x="76160" y="27960"/>
                </a:lnTo>
                <a:lnTo>
                  <a:pt x="76180" y="27950"/>
                </a:lnTo>
                <a:lnTo>
                  <a:pt x="76200" y="27920"/>
                </a:lnTo>
                <a:lnTo>
                  <a:pt x="76230" y="27870"/>
                </a:lnTo>
                <a:lnTo>
                  <a:pt x="76240" y="27850"/>
                </a:lnTo>
                <a:lnTo>
                  <a:pt x="76250" y="27860"/>
                </a:lnTo>
                <a:lnTo>
                  <a:pt x="76280" y="27910"/>
                </a:lnTo>
                <a:lnTo>
                  <a:pt x="76280" y="27920"/>
                </a:lnTo>
                <a:close/>
                <a:moveTo>
                  <a:pt x="76900" y="26620"/>
                </a:moveTo>
                <a:lnTo>
                  <a:pt x="76950" y="26630"/>
                </a:lnTo>
                <a:lnTo>
                  <a:pt x="76960" y="26650"/>
                </a:lnTo>
                <a:lnTo>
                  <a:pt x="76960" y="26680"/>
                </a:lnTo>
                <a:lnTo>
                  <a:pt x="76920" y="26720"/>
                </a:lnTo>
                <a:lnTo>
                  <a:pt x="76880" y="26700"/>
                </a:lnTo>
                <a:lnTo>
                  <a:pt x="76850" y="26730"/>
                </a:lnTo>
                <a:lnTo>
                  <a:pt x="76840" y="26770"/>
                </a:lnTo>
                <a:lnTo>
                  <a:pt x="76890" y="26800"/>
                </a:lnTo>
                <a:lnTo>
                  <a:pt x="76870" y="26830"/>
                </a:lnTo>
                <a:lnTo>
                  <a:pt x="76840" y="26850"/>
                </a:lnTo>
                <a:lnTo>
                  <a:pt x="76810" y="26870"/>
                </a:lnTo>
                <a:lnTo>
                  <a:pt x="76760" y="26820"/>
                </a:lnTo>
                <a:lnTo>
                  <a:pt x="76780" y="26740"/>
                </a:lnTo>
                <a:lnTo>
                  <a:pt x="76840" y="26660"/>
                </a:lnTo>
                <a:lnTo>
                  <a:pt x="76900" y="26620"/>
                </a:lnTo>
                <a:close/>
                <a:moveTo>
                  <a:pt x="83050" y="26440"/>
                </a:moveTo>
                <a:lnTo>
                  <a:pt x="83080" y="26460"/>
                </a:lnTo>
                <a:lnTo>
                  <a:pt x="83100" y="26470"/>
                </a:lnTo>
                <a:lnTo>
                  <a:pt x="83110" y="26500"/>
                </a:lnTo>
                <a:lnTo>
                  <a:pt x="83110" y="26530"/>
                </a:lnTo>
                <a:lnTo>
                  <a:pt x="83100" y="26590"/>
                </a:lnTo>
                <a:lnTo>
                  <a:pt x="83080" y="26630"/>
                </a:lnTo>
                <a:lnTo>
                  <a:pt x="83070" y="26650"/>
                </a:lnTo>
                <a:lnTo>
                  <a:pt x="83050" y="26680"/>
                </a:lnTo>
                <a:lnTo>
                  <a:pt x="83000" y="26750"/>
                </a:lnTo>
                <a:lnTo>
                  <a:pt x="82990" y="26780"/>
                </a:lnTo>
                <a:lnTo>
                  <a:pt x="82980" y="26810"/>
                </a:lnTo>
                <a:lnTo>
                  <a:pt x="82950" y="26800"/>
                </a:lnTo>
                <a:lnTo>
                  <a:pt x="82880" y="26760"/>
                </a:lnTo>
                <a:lnTo>
                  <a:pt x="82900" y="26730"/>
                </a:lnTo>
                <a:lnTo>
                  <a:pt x="82900" y="26720"/>
                </a:lnTo>
                <a:lnTo>
                  <a:pt x="82900" y="26680"/>
                </a:lnTo>
                <a:lnTo>
                  <a:pt x="82910" y="26660"/>
                </a:lnTo>
                <a:lnTo>
                  <a:pt x="82970" y="26560"/>
                </a:lnTo>
                <a:lnTo>
                  <a:pt x="82990" y="26490"/>
                </a:lnTo>
                <a:lnTo>
                  <a:pt x="83000" y="26460"/>
                </a:lnTo>
                <a:lnTo>
                  <a:pt x="83010" y="26450"/>
                </a:lnTo>
                <a:lnTo>
                  <a:pt x="83030" y="26440"/>
                </a:lnTo>
                <a:lnTo>
                  <a:pt x="83050" y="26440"/>
                </a:lnTo>
                <a:close/>
                <a:moveTo>
                  <a:pt x="82860" y="26110"/>
                </a:moveTo>
                <a:lnTo>
                  <a:pt x="82850" y="26150"/>
                </a:lnTo>
                <a:lnTo>
                  <a:pt x="82820" y="26180"/>
                </a:lnTo>
                <a:lnTo>
                  <a:pt x="82750" y="26210"/>
                </a:lnTo>
                <a:lnTo>
                  <a:pt x="82770" y="26250"/>
                </a:lnTo>
                <a:lnTo>
                  <a:pt x="82760" y="26300"/>
                </a:lnTo>
                <a:lnTo>
                  <a:pt x="82730" y="26320"/>
                </a:lnTo>
                <a:lnTo>
                  <a:pt x="82670" y="26290"/>
                </a:lnTo>
                <a:lnTo>
                  <a:pt x="82650" y="26270"/>
                </a:lnTo>
                <a:lnTo>
                  <a:pt x="82630" y="26240"/>
                </a:lnTo>
                <a:lnTo>
                  <a:pt x="82630" y="26210"/>
                </a:lnTo>
                <a:lnTo>
                  <a:pt x="82630" y="26190"/>
                </a:lnTo>
                <a:lnTo>
                  <a:pt x="82620" y="26170"/>
                </a:lnTo>
                <a:lnTo>
                  <a:pt x="82570" y="26120"/>
                </a:lnTo>
                <a:lnTo>
                  <a:pt x="82550" y="26120"/>
                </a:lnTo>
                <a:lnTo>
                  <a:pt x="82520" y="26120"/>
                </a:lnTo>
                <a:lnTo>
                  <a:pt x="82500" y="26120"/>
                </a:lnTo>
                <a:lnTo>
                  <a:pt x="82490" y="26100"/>
                </a:lnTo>
                <a:lnTo>
                  <a:pt x="82480" y="26080"/>
                </a:lnTo>
                <a:lnTo>
                  <a:pt x="82360" y="26030"/>
                </a:lnTo>
                <a:lnTo>
                  <a:pt x="82350" y="26010"/>
                </a:lnTo>
                <a:lnTo>
                  <a:pt x="82340" y="25990"/>
                </a:lnTo>
                <a:lnTo>
                  <a:pt x="82350" y="25970"/>
                </a:lnTo>
                <a:lnTo>
                  <a:pt x="82360" y="25950"/>
                </a:lnTo>
                <a:lnTo>
                  <a:pt x="82380" y="25930"/>
                </a:lnTo>
                <a:lnTo>
                  <a:pt x="82390" y="25920"/>
                </a:lnTo>
                <a:lnTo>
                  <a:pt x="82420" y="25910"/>
                </a:lnTo>
                <a:lnTo>
                  <a:pt x="82430" y="25900"/>
                </a:lnTo>
                <a:lnTo>
                  <a:pt x="82460" y="25870"/>
                </a:lnTo>
                <a:lnTo>
                  <a:pt x="82470" y="25860"/>
                </a:lnTo>
                <a:lnTo>
                  <a:pt x="82490" y="25850"/>
                </a:lnTo>
                <a:lnTo>
                  <a:pt x="82500" y="25840"/>
                </a:lnTo>
                <a:lnTo>
                  <a:pt x="82520" y="25840"/>
                </a:lnTo>
                <a:lnTo>
                  <a:pt x="82540" y="25840"/>
                </a:lnTo>
                <a:lnTo>
                  <a:pt x="82550" y="25840"/>
                </a:lnTo>
                <a:lnTo>
                  <a:pt x="82570" y="25860"/>
                </a:lnTo>
                <a:lnTo>
                  <a:pt x="82630" y="25890"/>
                </a:lnTo>
                <a:lnTo>
                  <a:pt x="82650" y="25910"/>
                </a:lnTo>
                <a:lnTo>
                  <a:pt x="82700" y="25970"/>
                </a:lnTo>
                <a:lnTo>
                  <a:pt x="82730" y="25990"/>
                </a:lnTo>
                <a:lnTo>
                  <a:pt x="82770" y="26010"/>
                </a:lnTo>
                <a:lnTo>
                  <a:pt x="82790" y="26020"/>
                </a:lnTo>
                <a:lnTo>
                  <a:pt x="82820" y="26040"/>
                </a:lnTo>
                <a:lnTo>
                  <a:pt x="82850" y="26080"/>
                </a:lnTo>
                <a:lnTo>
                  <a:pt x="82860" y="26110"/>
                </a:lnTo>
                <a:close/>
                <a:moveTo>
                  <a:pt x="83320" y="25840"/>
                </a:moveTo>
                <a:lnTo>
                  <a:pt x="83350" y="25830"/>
                </a:lnTo>
                <a:lnTo>
                  <a:pt x="83380" y="25840"/>
                </a:lnTo>
                <a:lnTo>
                  <a:pt x="83400" y="25870"/>
                </a:lnTo>
                <a:lnTo>
                  <a:pt x="83410" y="25900"/>
                </a:lnTo>
                <a:lnTo>
                  <a:pt x="83410" y="25940"/>
                </a:lnTo>
                <a:lnTo>
                  <a:pt x="83390" y="25980"/>
                </a:lnTo>
                <a:lnTo>
                  <a:pt x="83360" y="26050"/>
                </a:lnTo>
                <a:lnTo>
                  <a:pt x="83310" y="26190"/>
                </a:lnTo>
                <a:lnTo>
                  <a:pt x="83290" y="26210"/>
                </a:lnTo>
                <a:lnTo>
                  <a:pt x="83260" y="26190"/>
                </a:lnTo>
                <a:lnTo>
                  <a:pt x="83230" y="26170"/>
                </a:lnTo>
                <a:lnTo>
                  <a:pt x="83220" y="26150"/>
                </a:lnTo>
                <a:lnTo>
                  <a:pt x="83250" y="26130"/>
                </a:lnTo>
                <a:lnTo>
                  <a:pt x="83250" y="26120"/>
                </a:lnTo>
                <a:lnTo>
                  <a:pt x="83220" y="26070"/>
                </a:lnTo>
                <a:lnTo>
                  <a:pt x="83230" y="26010"/>
                </a:lnTo>
                <a:lnTo>
                  <a:pt x="83260" y="25960"/>
                </a:lnTo>
                <a:lnTo>
                  <a:pt x="83300" y="25950"/>
                </a:lnTo>
                <a:lnTo>
                  <a:pt x="83300" y="25890"/>
                </a:lnTo>
                <a:lnTo>
                  <a:pt x="83310" y="25860"/>
                </a:lnTo>
                <a:lnTo>
                  <a:pt x="83320" y="25840"/>
                </a:lnTo>
                <a:close/>
                <a:moveTo>
                  <a:pt x="82400" y="25780"/>
                </a:moveTo>
                <a:lnTo>
                  <a:pt x="82420" y="25780"/>
                </a:lnTo>
                <a:lnTo>
                  <a:pt x="82440" y="25800"/>
                </a:lnTo>
                <a:lnTo>
                  <a:pt x="82460" y="25810"/>
                </a:lnTo>
                <a:lnTo>
                  <a:pt x="82490" y="25820"/>
                </a:lnTo>
                <a:lnTo>
                  <a:pt x="82490" y="25830"/>
                </a:lnTo>
                <a:lnTo>
                  <a:pt x="82440" y="25840"/>
                </a:lnTo>
                <a:lnTo>
                  <a:pt x="82410" y="25860"/>
                </a:lnTo>
                <a:lnTo>
                  <a:pt x="82380" y="25900"/>
                </a:lnTo>
                <a:lnTo>
                  <a:pt x="82340" y="25930"/>
                </a:lnTo>
                <a:lnTo>
                  <a:pt x="82320" y="25930"/>
                </a:lnTo>
                <a:lnTo>
                  <a:pt x="82320" y="25920"/>
                </a:lnTo>
                <a:lnTo>
                  <a:pt x="82310" y="25910"/>
                </a:lnTo>
                <a:lnTo>
                  <a:pt x="82300" y="25880"/>
                </a:lnTo>
                <a:lnTo>
                  <a:pt x="82260" y="25840"/>
                </a:lnTo>
                <a:lnTo>
                  <a:pt x="82230" y="25830"/>
                </a:lnTo>
                <a:lnTo>
                  <a:pt x="82220" y="25840"/>
                </a:lnTo>
                <a:lnTo>
                  <a:pt x="82200" y="25820"/>
                </a:lnTo>
                <a:lnTo>
                  <a:pt x="82120" y="25750"/>
                </a:lnTo>
                <a:lnTo>
                  <a:pt x="82090" y="25680"/>
                </a:lnTo>
                <a:lnTo>
                  <a:pt x="82060" y="25660"/>
                </a:lnTo>
                <a:lnTo>
                  <a:pt x="82020" y="25680"/>
                </a:lnTo>
                <a:lnTo>
                  <a:pt x="81980" y="25660"/>
                </a:lnTo>
                <a:lnTo>
                  <a:pt x="81980" y="25630"/>
                </a:lnTo>
                <a:lnTo>
                  <a:pt x="82010" y="25600"/>
                </a:lnTo>
                <a:lnTo>
                  <a:pt x="82030" y="25570"/>
                </a:lnTo>
                <a:lnTo>
                  <a:pt x="82020" y="25540"/>
                </a:lnTo>
                <a:lnTo>
                  <a:pt x="81990" y="25540"/>
                </a:lnTo>
                <a:lnTo>
                  <a:pt x="81930" y="25580"/>
                </a:lnTo>
                <a:lnTo>
                  <a:pt x="81890" y="25510"/>
                </a:lnTo>
                <a:lnTo>
                  <a:pt x="81880" y="25420"/>
                </a:lnTo>
                <a:lnTo>
                  <a:pt x="81900" y="25340"/>
                </a:lnTo>
                <a:lnTo>
                  <a:pt x="81960" y="25280"/>
                </a:lnTo>
                <a:lnTo>
                  <a:pt x="81960" y="25370"/>
                </a:lnTo>
                <a:lnTo>
                  <a:pt x="81970" y="25360"/>
                </a:lnTo>
                <a:lnTo>
                  <a:pt x="82060" y="25320"/>
                </a:lnTo>
                <a:lnTo>
                  <a:pt x="82080" y="25320"/>
                </a:lnTo>
                <a:lnTo>
                  <a:pt x="82100" y="25330"/>
                </a:lnTo>
                <a:lnTo>
                  <a:pt x="82120" y="25400"/>
                </a:lnTo>
                <a:lnTo>
                  <a:pt x="82130" y="25420"/>
                </a:lnTo>
                <a:lnTo>
                  <a:pt x="82140" y="25420"/>
                </a:lnTo>
                <a:lnTo>
                  <a:pt x="82150" y="25410"/>
                </a:lnTo>
                <a:lnTo>
                  <a:pt x="82190" y="25390"/>
                </a:lnTo>
                <a:lnTo>
                  <a:pt x="82180" y="25420"/>
                </a:lnTo>
                <a:lnTo>
                  <a:pt x="82140" y="25460"/>
                </a:lnTo>
                <a:lnTo>
                  <a:pt x="82120" y="25490"/>
                </a:lnTo>
                <a:lnTo>
                  <a:pt x="82120" y="25530"/>
                </a:lnTo>
                <a:lnTo>
                  <a:pt x="82130" y="25560"/>
                </a:lnTo>
                <a:lnTo>
                  <a:pt x="82160" y="25590"/>
                </a:lnTo>
                <a:lnTo>
                  <a:pt x="82190" y="25630"/>
                </a:lnTo>
                <a:lnTo>
                  <a:pt x="82220" y="25620"/>
                </a:lnTo>
                <a:lnTo>
                  <a:pt x="82250" y="25640"/>
                </a:lnTo>
                <a:lnTo>
                  <a:pt x="82310" y="25740"/>
                </a:lnTo>
                <a:lnTo>
                  <a:pt x="82330" y="25750"/>
                </a:lnTo>
                <a:lnTo>
                  <a:pt x="82370" y="25750"/>
                </a:lnTo>
                <a:lnTo>
                  <a:pt x="82350" y="25770"/>
                </a:lnTo>
                <a:lnTo>
                  <a:pt x="82360" y="25780"/>
                </a:lnTo>
                <a:lnTo>
                  <a:pt x="82400" y="25780"/>
                </a:lnTo>
                <a:close/>
                <a:moveTo>
                  <a:pt x="79280" y="24490"/>
                </a:moveTo>
                <a:lnTo>
                  <a:pt x="79270" y="24530"/>
                </a:lnTo>
                <a:lnTo>
                  <a:pt x="79280" y="24560"/>
                </a:lnTo>
                <a:lnTo>
                  <a:pt x="79290" y="24590"/>
                </a:lnTo>
                <a:lnTo>
                  <a:pt x="79310" y="24620"/>
                </a:lnTo>
                <a:lnTo>
                  <a:pt x="79300" y="24630"/>
                </a:lnTo>
                <a:lnTo>
                  <a:pt x="79290" y="24640"/>
                </a:lnTo>
                <a:lnTo>
                  <a:pt x="79280" y="24640"/>
                </a:lnTo>
                <a:lnTo>
                  <a:pt x="79270" y="24620"/>
                </a:lnTo>
                <a:lnTo>
                  <a:pt x="79260" y="24610"/>
                </a:lnTo>
                <a:lnTo>
                  <a:pt x="79250" y="24590"/>
                </a:lnTo>
                <a:lnTo>
                  <a:pt x="79250" y="24620"/>
                </a:lnTo>
                <a:lnTo>
                  <a:pt x="79240" y="24630"/>
                </a:lnTo>
                <a:lnTo>
                  <a:pt x="79230" y="24640"/>
                </a:lnTo>
                <a:lnTo>
                  <a:pt x="79210" y="24630"/>
                </a:lnTo>
                <a:lnTo>
                  <a:pt x="79200" y="24620"/>
                </a:lnTo>
                <a:lnTo>
                  <a:pt x="79170" y="24540"/>
                </a:lnTo>
                <a:lnTo>
                  <a:pt x="79170" y="24480"/>
                </a:lnTo>
                <a:lnTo>
                  <a:pt x="79180" y="24420"/>
                </a:lnTo>
                <a:lnTo>
                  <a:pt x="79210" y="24370"/>
                </a:lnTo>
                <a:lnTo>
                  <a:pt x="79250" y="24330"/>
                </a:lnTo>
                <a:lnTo>
                  <a:pt x="79260" y="24350"/>
                </a:lnTo>
                <a:lnTo>
                  <a:pt x="79260" y="24360"/>
                </a:lnTo>
                <a:lnTo>
                  <a:pt x="79260" y="24380"/>
                </a:lnTo>
                <a:lnTo>
                  <a:pt x="79250" y="24400"/>
                </a:lnTo>
                <a:lnTo>
                  <a:pt x="79260" y="24390"/>
                </a:lnTo>
                <a:lnTo>
                  <a:pt x="79280" y="24380"/>
                </a:lnTo>
                <a:lnTo>
                  <a:pt x="79290" y="24380"/>
                </a:lnTo>
                <a:lnTo>
                  <a:pt x="79300" y="24390"/>
                </a:lnTo>
                <a:lnTo>
                  <a:pt x="79300" y="24410"/>
                </a:lnTo>
                <a:lnTo>
                  <a:pt x="79280" y="24490"/>
                </a:lnTo>
                <a:close/>
                <a:moveTo>
                  <a:pt x="78330" y="24300"/>
                </a:moveTo>
                <a:lnTo>
                  <a:pt x="78380" y="24350"/>
                </a:lnTo>
                <a:lnTo>
                  <a:pt x="78410" y="24360"/>
                </a:lnTo>
                <a:lnTo>
                  <a:pt x="78450" y="24340"/>
                </a:lnTo>
                <a:lnTo>
                  <a:pt x="78450" y="24360"/>
                </a:lnTo>
                <a:lnTo>
                  <a:pt x="78430" y="24380"/>
                </a:lnTo>
                <a:lnTo>
                  <a:pt x="78420" y="24400"/>
                </a:lnTo>
                <a:lnTo>
                  <a:pt x="78400" y="24410"/>
                </a:lnTo>
                <a:lnTo>
                  <a:pt x="78370" y="24420"/>
                </a:lnTo>
                <a:lnTo>
                  <a:pt x="78360" y="24420"/>
                </a:lnTo>
                <a:lnTo>
                  <a:pt x="78350" y="24410"/>
                </a:lnTo>
                <a:lnTo>
                  <a:pt x="78330" y="24380"/>
                </a:lnTo>
                <a:lnTo>
                  <a:pt x="78310" y="24350"/>
                </a:lnTo>
                <a:lnTo>
                  <a:pt x="78310" y="24320"/>
                </a:lnTo>
                <a:lnTo>
                  <a:pt x="78330" y="24300"/>
                </a:lnTo>
                <a:close/>
                <a:moveTo>
                  <a:pt x="73600" y="22350"/>
                </a:moveTo>
                <a:lnTo>
                  <a:pt x="73610" y="22320"/>
                </a:lnTo>
                <a:lnTo>
                  <a:pt x="73630" y="22310"/>
                </a:lnTo>
                <a:lnTo>
                  <a:pt x="73640" y="22320"/>
                </a:lnTo>
                <a:lnTo>
                  <a:pt x="73640" y="22400"/>
                </a:lnTo>
                <a:lnTo>
                  <a:pt x="73610" y="22420"/>
                </a:lnTo>
                <a:lnTo>
                  <a:pt x="73580" y="22420"/>
                </a:lnTo>
                <a:lnTo>
                  <a:pt x="73540" y="22430"/>
                </a:lnTo>
                <a:lnTo>
                  <a:pt x="73530" y="22410"/>
                </a:lnTo>
                <a:lnTo>
                  <a:pt x="73510" y="22400"/>
                </a:lnTo>
                <a:lnTo>
                  <a:pt x="73490" y="22400"/>
                </a:lnTo>
                <a:lnTo>
                  <a:pt x="73460" y="22400"/>
                </a:lnTo>
                <a:lnTo>
                  <a:pt x="73490" y="22380"/>
                </a:lnTo>
                <a:lnTo>
                  <a:pt x="73580" y="22370"/>
                </a:lnTo>
                <a:lnTo>
                  <a:pt x="73600" y="22350"/>
                </a:lnTo>
                <a:close/>
                <a:moveTo>
                  <a:pt x="68270" y="20940"/>
                </a:moveTo>
                <a:lnTo>
                  <a:pt x="68300" y="20970"/>
                </a:lnTo>
                <a:lnTo>
                  <a:pt x="68310" y="21000"/>
                </a:lnTo>
                <a:lnTo>
                  <a:pt x="68320" y="21050"/>
                </a:lnTo>
                <a:lnTo>
                  <a:pt x="68300" y="21080"/>
                </a:lnTo>
                <a:lnTo>
                  <a:pt x="68290" y="21100"/>
                </a:lnTo>
                <a:lnTo>
                  <a:pt x="68290" y="21120"/>
                </a:lnTo>
                <a:lnTo>
                  <a:pt x="68260" y="21140"/>
                </a:lnTo>
                <a:lnTo>
                  <a:pt x="68220" y="21130"/>
                </a:lnTo>
                <a:lnTo>
                  <a:pt x="68190" y="21120"/>
                </a:lnTo>
                <a:lnTo>
                  <a:pt x="68150" y="21120"/>
                </a:lnTo>
                <a:lnTo>
                  <a:pt x="68130" y="21100"/>
                </a:lnTo>
                <a:lnTo>
                  <a:pt x="68100" y="21070"/>
                </a:lnTo>
                <a:lnTo>
                  <a:pt x="68080" y="21040"/>
                </a:lnTo>
                <a:lnTo>
                  <a:pt x="68080" y="21000"/>
                </a:lnTo>
                <a:lnTo>
                  <a:pt x="68140" y="20930"/>
                </a:lnTo>
                <a:lnTo>
                  <a:pt x="68170" y="20920"/>
                </a:lnTo>
                <a:lnTo>
                  <a:pt x="68200" y="20920"/>
                </a:lnTo>
                <a:lnTo>
                  <a:pt x="68270" y="20940"/>
                </a:lnTo>
                <a:close/>
                <a:moveTo>
                  <a:pt x="69030" y="19930"/>
                </a:moveTo>
                <a:lnTo>
                  <a:pt x="69050" y="19960"/>
                </a:lnTo>
                <a:lnTo>
                  <a:pt x="69080" y="19990"/>
                </a:lnTo>
                <a:lnTo>
                  <a:pt x="69080" y="20020"/>
                </a:lnTo>
                <a:lnTo>
                  <a:pt x="69040" y="20030"/>
                </a:lnTo>
                <a:lnTo>
                  <a:pt x="69000" y="20020"/>
                </a:lnTo>
                <a:lnTo>
                  <a:pt x="68930" y="19990"/>
                </a:lnTo>
                <a:lnTo>
                  <a:pt x="68840" y="19970"/>
                </a:lnTo>
                <a:lnTo>
                  <a:pt x="68810" y="19950"/>
                </a:lnTo>
                <a:lnTo>
                  <a:pt x="68780" y="19930"/>
                </a:lnTo>
                <a:lnTo>
                  <a:pt x="68760" y="19900"/>
                </a:lnTo>
                <a:lnTo>
                  <a:pt x="68770" y="19900"/>
                </a:lnTo>
                <a:lnTo>
                  <a:pt x="68820" y="19870"/>
                </a:lnTo>
                <a:lnTo>
                  <a:pt x="68820" y="19860"/>
                </a:lnTo>
                <a:lnTo>
                  <a:pt x="68840" y="19840"/>
                </a:lnTo>
                <a:lnTo>
                  <a:pt x="68850" y="19830"/>
                </a:lnTo>
                <a:lnTo>
                  <a:pt x="68850" y="19820"/>
                </a:lnTo>
                <a:lnTo>
                  <a:pt x="68860" y="19820"/>
                </a:lnTo>
                <a:lnTo>
                  <a:pt x="68870" y="19820"/>
                </a:lnTo>
                <a:lnTo>
                  <a:pt x="68930" y="19820"/>
                </a:lnTo>
                <a:lnTo>
                  <a:pt x="68960" y="19850"/>
                </a:lnTo>
                <a:lnTo>
                  <a:pt x="69030" y="19930"/>
                </a:lnTo>
                <a:close/>
                <a:moveTo>
                  <a:pt x="69340" y="19640"/>
                </a:moveTo>
                <a:lnTo>
                  <a:pt x="69360" y="19650"/>
                </a:lnTo>
                <a:lnTo>
                  <a:pt x="69370" y="19680"/>
                </a:lnTo>
                <a:lnTo>
                  <a:pt x="69370" y="19710"/>
                </a:lnTo>
                <a:lnTo>
                  <a:pt x="69380" y="19740"/>
                </a:lnTo>
                <a:lnTo>
                  <a:pt x="69360" y="19780"/>
                </a:lnTo>
                <a:lnTo>
                  <a:pt x="69350" y="19800"/>
                </a:lnTo>
                <a:lnTo>
                  <a:pt x="69330" y="19810"/>
                </a:lnTo>
                <a:lnTo>
                  <a:pt x="69280" y="19800"/>
                </a:lnTo>
                <a:lnTo>
                  <a:pt x="69150" y="19820"/>
                </a:lnTo>
                <a:lnTo>
                  <a:pt x="69110" y="19800"/>
                </a:lnTo>
                <a:lnTo>
                  <a:pt x="69080" y="19760"/>
                </a:lnTo>
                <a:lnTo>
                  <a:pt x="69110" y="19720"/>
                </a:lnTo>
                <a:lnTo>
                  <a:pt x="69170" y="19670"/>
                </a:lnTo>
                <a:lnTo>
                  <a:pt x="69210" y="19630"/>
                </a:lnTo>
                <a:lnTo>
                  <a:pt x="69280" y="19630"/>
                </a:lnTo>
                <a:lnTo>
                  <a:pt x="69300" y="19620"/>
                </a:lnTo>
                <a:lnTo>
                  <a:pt x="69310" y="19610"/>
                </a:lnTo>
                <a:lnTo>
                  <a:pt x="69320" y="19620"/>
                </a:lnTo>
                <a:lnTo>
                  <a:pt x="69320" y="19630"/>
                </a:lnTo>
                <a:lnTo>
                  <a:pt x="69330" y="19640"/>
                </a:lnTo>
                <a:lnTo>
                  <a:pt x="69340" y="19640"/>
                </a:lnTo>
                <a:close/>
                <a:moveTo>
                  <a:pt x="69700" y="19150"/>
                </a:moveTo>
                <a:lnTo>
                  <a:pt x="69730" y="19160"/>
                </a:lnTo>
                <a:lnTo>
                  <a:pt x="69760" y="19180"/>
                </a:lnTo>
                <a:lnTo>
                  <a:pt x="69780" y="19200"/>
                </a:lnTo>
                <a:lnTo>
                  <a:pt x="69770" y="19210"/>
                </a:lnTo>
                <a:lnTo>
                  <a:pt x="69750" y="19220"/>
                </a:lnTo>
                <a:lnTo>
                  <a:pt x="69730" y="19260"/>
                </a:lnTo>
                <a:lnTo>
                  <a:pt x="69720" y="19270"/>
                </a:lnTo>
                <a:lnTo>
                  <a:pt x="69710" y="19290"/>
                </a:lnTo>
                <a:lnTo>
                  <a:pt x="69690" y="19340"/>
                </a:lnTo>
                <a:lnTo>
                  <a:pt x="69680" y="19350"/>
                </a:lnTo>
                <a:lnTo>
                  <a:pt x="69660" y="19370"/>
                </a:lnTo>
                <a:lnTo>
                  <a:pt x="69630" y="19380"/>
                </a:lnTo>
                <a:lnTo>
                  <a:pt x="69470" y="19380"/>
                </a:lnTo>
                <a:lnTo>
                  <a:pt x="69450" y="19380"/>
                </a:lnTo>
                <a:lnTo>
                  <a:pt x="69440" y="19350"/>
                </a:lnTo>
                <a:lnTo>
                  <a:pt x="69470" y="19320"/>
                </a:lnTo>
                <a:lnTo>
                  <a:pt x="69500" y="19300"/>
                </a:lnTo>
                <a:lnTo>
                  <a:pt x="69530" y="19290"/>
                </a:lnTo>
                <a:lnTo>
                  <a:pt x="69540" y="19280"/>
                </a:lnTo>
                <a:lnTo>
                  <a:pt x="69550" y="19280"/>
                </a:lnTo>
                <a:lnTo>
                  <a:pt x="69570" y="19250"/>
                </a:lnTo>
                <a:lnTo>
                  <a:pt x="69580" y="19240"/>
                </a:lnTo>
                <a:lnTo>
                  <a:pt x="69590" y="19240"/>
                </a:lnTo>
                <a:lnTo>
                  <a:pt x="69600" y="19250"/>
                </a:lnTo>
                <a:lnTo>
                  <a:pt x="69610" y="19250"/>
                </a:lnTo>
                <a:lnTo>
                  <a:pt x="69640" y="19230"/>
                </a:lnTo>
                <a:lnTo>
                  <a:pt x="69650" y="19210"/>
                </a:lnTo>
                <a:lnTo>
                  <a:pt x="69660" y="19190"/>
                </a:lnTo>
                <a:lnTo>
                  <a:pt x="69640" y="19150"/>
                </a:lnTo>
                <a:lnTo>
                  <a:pt x="69700" y="19150"/>
                </a:lnTo>
                <a:close/>
                <a:moveTo>
                  <a:pt x="69970" y="29520"/>
                </a:moveTo>
                <a:lnTo>
                  <a:pt x="70030" y="29560"/>
                </a:lnTo>
                <a:lnTo>
                  <a:pt x="70040" y="29580"/>
                </a:lnTo>
                <a:lnTo>
                  <a:pt x="70020" y="29610"/>
                </a:lnTo>
                <a:lnTo>
                  <a:pt x="69920" y="29700"/>
                </a:lnTo>
                <a:lnTo>
                  <a:pt x="69890" y="29710"/>
                </a:lnTo>
                <a:lnTo>
                  <a:pt x="69870" y="29770"/>
                </a:lnTo>
                <a:lnTo>
                  <a:pt x="69840" y="29780"/>
                </a:lnTo>
                <a:lnTo>
                  <a:pt x="69800" y="29770"/>
                </a:lnTo>
                <a:lnTo>
                  <a:pt x="69780" y="29760"/>
                </a:lnTo>
                <a:lnTo>
                  <a:pt x="69690" y="29700"/>
                </a:lnTo>
                <a:lnTo>
                  <a:pt x="69670" y="29690"/>
                </a:lnTo>
                <a:lnTo>
                  <a:pt x="69640" y="29690"/>
                </a:lnTo>
                <a:lnTo>
                  <a:pt x="69520" y="29680"/>
                </a:lnTo>
                <a:lnTo>
                  <a:pt x="69480" y="29670"/>
                </a:lnTo>
                <a:lnTo>
                  <a:pt x="69450" y="29650"/>
                </a:lnTo>
                <a:lnTo>
                  <a:pt x="69400" y="29610"/>
                </a:lnTo>
                <a:lnTo>
                  <a:pt x="69380" y="29580"/>
                </a:lnTo>
                <a:lnTo>
                  <a:pt x="69370" y="29540"/>
                </a:lnTo>
                <a:lnTo>
                  <a:pt x="69360" y="29520"/>
                </a:lnTo>
                <a:lnTo>
                  <a:pt x="69340" y="29500"/>
                </a:lnTo>
                <a:lnTo>
                  <a:pt x="69320" y="29490"/>
                </a:lnTo>
                <a:lnTo>
                  <a:pt x="69320" y="29470"/>
                </a:lnTo>
                <a:lnTo>
                  <a:pt x="69340" y="29460"/>
                </a:lnTo>
                <a:lnTo>
                  <a:pt x="69360" y="29460"/>
                </a:lnTo>
                <a:lnTo>
                  <a:pt x="69380" y="29460"/>
                </a:lnTo>
                <a:lnTo>
                  <a:pt x="69460" y="29450"/>
                </a:lnTo>
                <a:lnTo>
                  <a:pt x="69530" y="29470"/>
                </a:lnTo>
                <a:lnTo>
                  <a:pt x="69670" y="29520"/>
                </a:lnTo>
                <a:lnTo>
                  <a:pt x="69820" y="29540"/>
                </a:lnTo>
                <a:lnTo>
                  <a:pt x="69900" y="29540"/>
                </a:lnTo>
                <a:lnTo>
                  <a:pt x="69970" y="29520"/>
                </a:lnTo>
                <a:close/>
                <a:moveTo>
                  <a:pt x="75940" y="29520"/>
                </a:moveTo>
                <a:lnTo>
                  <a:pt x="75970" y="29510"/>
                </a:lnTo>
                <a:lnTo>
                  <a:pt x="76000" y="29500"/>
                </a:lnTo>
                <a:lnTo>
                  <a:pt x="76040" y="29490"/>
                </a:lnTo>
                <a:lnTo>
                  <a:pt x="76080" y="29510"/>
                </a:lnTo>
                <a:lnTo>
                  <a:pt x="76040" y="29560"/>
                </a:lnTo>
                <a:lnTo>
                  <a:pt x="75980" y="29590"/>
                </a:lnTo>
                <a:lnTo>
                  <a:pt x="75920" y="29610"/>
                </a:lnTo>
                <a:lnTo>
                  <a:pt x="75840" y="29670"/>
                </a:lnTo>
                <a:lnTo>
                  <a:pt x="75700" y="29730"/>
                </a:lnTo>
                <a:lnTo>
                  <a:pt x="75680" y="29730"/>
                </a:lnTo>
                <a:lnTo>
                  <a:pt x="75630" y="29720"/>
                </a:lnTo>
                <a:lnTo>
                  <a:pt x="75530" y="29750"/>
                </a:lnTo>
                <a:lnTo>
                  <a:pt x="75510" y="29760"/>
                </a:lnTo>
                <a:lnTo>
                  <a:pt x="75520" y="29820"/>
                </a:lnTo>
                <a:lnTo>
                  <a:pt x="75510" y="29850"/>
                </a:lnTo>
                <a:lnTo>
                  <a:pt x="75480" y="29870"/>
                </a:lnTo>
                <a:lnTo>
                  <a:pt x="75390" y="29930"/>
                </a:lnTo>
                <a:lnTo>
                  <a:pt x="75370" y="29950"/>
                </a:lnTo>
                <a:lnTo>
                  <a:pt x="75350" y="29960"/>
                </a:lnTo>
                <a:lnTo>
                  <a:pt x="75250" y="29960"/>
                </a:lnTo>
                <a:lnTo>
                  <a:pt x="75270" y="29920"/>
                </a:lnTo>
                <a:lnTo>
                  <a:pt x="75360" y="29830"/>
                </a:lnTo>
                <a:lnTo>
                  <a:pt x="75400" y="29790"/>
                </a:lnTo>
                <a:lnTo>
                  <a:pt x="75410" y="29760"/>
                </a:lnTo>
                <a:lnTo>
                  <a:pt x="75430" y="29740"/>
                </a:lnTo>
                <a:lnTo>
                  <a:pt x="75460" y="29720"/>
                </a:lnTo>
                <a:lnTo>
                  <a:pt x="75480" y="29720"/>
                </a:lnTo>
                <a:lnTo>
                  <a:pt x="75530" y="29690"/>
                </a:lnTo>
                <a:lnTo>
                  <a:pt x="75550" y="29680"/>
                </a:lnTo>
                <a:lnTo>
                  <a:pt x="75570" y="29650"/>
                </a:lnTo>
                <a:lnTo>
                  <a:pt x="75560" y="29630"/>
                </a:lnTo>
                <a:lnTo>
                  <a:pt x="75550" y="29610"/>
                </a:lnTo>
                <a:lnTo>
                  <a:pt x="75550" y="29570"/>
                </a:lnTo>
                <a:lnTo>
                  <a:pt x="75560" y="29540"/>
                </a:lnTo>
                <a:lnTo>
                  <a:pt x="75580" y="29520"/>
                </a:lnTo>
                <a:lnTo>
                  <a:pt x="75600" y="29520"/>
                </a:lnTo>
                <a:lnTo>
                  <a:pt x="75630" y="29540"/>
                </a:lnTo>
                <a:lnTo>
                  <a:pt x="75670" y="29550"/>
                </a:lnTo>
                <a:lnTo>
                  <a:pt x="75750" y="29450"/>
                </a:lnTo>
                <a:lnTo>
                  <a:pt x="75800" y="29420"/>
                </a:lnTo>
                <a:lnTo>
                  <a:pt x="75820" y="29440"/>
                </a:lnTo>
                <a:lnTo>
                  <a:pt x="75890" y="29510"/>
                </a:lnTo>
                <a:lnTo>
                  <a:pt x="75880" y="29520"/>
                </a:lnTo>
                <a:lnTo>
                  <a:pt x="75870" y="29540"/>
                </a:lnTo>
                <a:lnTo>
                  <a:pt x="75880" y="29550"/>
                </a:lnTo>
                <a:lnTo>
                  <a:pt x="75900" y="29560"/>
                </a:lnTo>
                <a:lnTo>
                  <a:pt x="75910" y="29550"/>
                </a:lnTo>
                <a:lnTo>
                  <a:pt x="75930" y="29520"/>
                </a:lnTo>
                <a:lnTo>
                  <a:pt x="75940" y="29520"/>
                </a:lnTo>
                <a:close/>
                <a:moveTo>
                  <a:pt x="73430" y="29010"/>
                </a:moveTo>
                <a:lnTo>
                  <a:pt x="73460" y="29020"/>
                </a:lnTo>
                <a:lnTo>
                  <a:pt x="73470" y="29050"/>
                </a:lnTo>
                <a:lnTo>
                  <a:pt x="73470" y="29090"/>
                </a:lnTo>
                <a:lnTo>
                  <a:pt x="73460" y="29120"/>
                </a:lnTo>
                <a:lnTo>
                  <a:pt x="73440" y="29150"/>
                </a:lnTo>
                <a:lnTo>
                  <a:pt x="73370" y="29220"/>
                </a:lnTo>
                <a:lnTo>
                  <a:pt x="73310" y="29350"/>
                </a:lnTo>
                <a:lnTo>
                  <a:pt x="73300" y="29370"/>
                </a:lnTo>
                <a:lnTo>
                  <a:pt x="73270" y="29360"/>
                </a:lnTo>
                <a:lnTo>
                  <a:pt x="73140" y="29330"/>
                </a:lnTo>
                <a:lnTo>
                  <a:pt x="73130" y="29310"/>
                </a:lnTo>
                <a:lnTo>
                  <a:pt x="72940" y="29100"/>
                </a:lnTo>
                <a:lnTo>
                  <a:pt x="72920" y="29060"/>
                </a:lnTo>
                <a:lnTo>
                  <a:pt x="72930" y="28930"/>
                </a:lnTo>
                <a:lnTo>
                  <a:pt x="72950" y="28870"/>
                </a:lnTo>
                <a:lnTo>
                  <a:pt x="73020" y="28850"/>
                </a:lnTo>
                <a:lnTo>
                  <a:pt x="73200" y="28850"/>
                </a:lnTo>
                <a:lnTo>
                  <a:pt x="73210" y="28850"/>
                </a:lnTo>
                <a:lnTo>
                  <a:pt x="73270" y="28870"/>
                </a:lnTo>
                <a:lnTo>
                  <a:pt x="73280" y="28880"/>
                </a:lnTo>
                <a:lnTo>
                  <a:pt x="73300" y="28890"/>
                </a:lnTo>
                <a:lnTo>
                  <a:pt x="73370" y="28890"/>
                </a:lnTo>
                <a:lnTo>
                  <a:pt x="73390" y="28900"/>
                </a:lnTo>
                <a:lnTo>
                  <a:pt x="73410" y="28900"/>
                </a:lnTo>
                <a:lnTo>
                  <a:pt x="73430" y="28920"/>
                </a:lnTo>
                <a:lnTo>
                  <a:pt x="73440" y="28930"/>
                </a:lnTo>
                <a:lnTo>
                  <a:pt x="73440" y="28950"/>
                </a:lnTo>
                <a:lnTo>
                  <a:pt x="73420" y="29000"/>
                </a:lnTo>
                <a:lnTo>
                  <a:pt x="73430" y="29010"/>
                </a:lnTo>
                <a:close/>
                <a:moveTo>
                  <a:pt x="67490" y="28710"/>
                </a:moveTo>
                <a:lnTo>
                  <a:pt x="67490" y="28740"/>
                </a:lnTo>
                <a:lnTo>
                  <a:pt x="67490" y="28750"/>
                </a:lnTo>
                <a:lnTo>
                  <a:pt x="67480" y="28770"/>
                </a:lnTo>
                <a:lnTo>
                  <a:pt x="67460" y="28780"/>
                </a:lnTo>
                <a:lnTo>
                  <a:pt x="67440" y="28770"/>
                </a:lnTo>
                <a:lnTo>
                  <a:pt x="67420" y="28760"/>
                </a:lnTo>
                <a:lnTo>
                  <a:pt x="67400" y="28750"/>
                </a:lnTo>
                <a:lnTo>
                  <a:pt x="67310" y="28760"/>
                </a:lnTo>
                <a:lnTo>
                  <a:pt x="67270" y="28770"/>
                </a:lnTo>
                <a:lnTo>
                  <a:pt x="67240" y="28750"/>
                </a:lnTo>
                <a:lnTo>
                  <a:pt x="67080" y="28810"/>
                </a:lnTo>
                <a:lnTo>
                  <a:pt x="67060" y="28820"/>
                </a:lnTo>
                <a:lnTo>
                  <a:pt x="67010" y="28860"/>
                </a:lnTo>
                <a:lnTo>
                  <a:pt x="67000" y="28870"/>
                </a:lnTo>
                <a:lnTo>
                  <a:pt x="66960" y="28880"/>
                </a:lnTo>
                <a:lnTo>
                  <a:pt x="66940" y="28900"/>
                </a:lnTo>
                <a:lnTo>
                  <a:pt x="66830" y="29030"/>
                </a:lnTo>
                <a:lnTo>
                  <a:pt x="66830" y="29050"/>
                </a:lnTo>
                <a:lnTo>
                  <a:pt x="66830" y="29060"/>
                </a:lnTo>
                <a:lnTo>
                  <a:pt x="66830" y="29080"/>
                </a:lnTo>
                <a:lnTo>
                  <a:pt x="66820" y="29100"/>
                </a:lnTo>
                <a:lnTo>
                  <a:pt x="66800" y="29120"/>
                </a:lnTo>
                <a:lnTo>
                  <a:pt x="66770" y="29170"/>
                </a:lnTo>
                <a:lnTo>
                  <a:pt x="66750" y="29190"/>
                </a:lnTo>
                <a:lnTo>
                  <a:pt x="66730" y="29170"/>
                </a:lnTo>
                <a:lnTo>
                  <a:pt x="66690" y="29130"/>
                </a:lnTo>
                <a:lnTo>
                  <a:pt x="66670" y="29120"/>
                </a:lnTo>
                <a:lnTo>
                  <a:pt x="66570" y="29120"/>
                </a:lnTo>
                <a:lnTo>
                  <a:pt x="66520" y="29110"/>
                </a:lnTo>
                <a:lnTo>
                  <a:pt x="66430" y="29090"/>
                </a:lnTo>
                <a:lnTo>
                  <a:pt x="66370" y="29080"/>
                </a:lnTo>
                <a:lnTo>
                  <a:pt x="66210" y="29100"/>
                </a:lnTo>
                <a:lnTo>
                  <a:pt x="66170" y="29090"/>
                </a:lnTo>
                <a:lnTo>
                  <a:pt x="66140" y="29060"/>
                </a:lnTo>
                <a:lnTo>
                  <a:pt x="66100" y="29030"/>
                </a:lnTo>
                <a:lnTo>
                  <a:pt x="66060" y="29020"/>
                </a:lnTo>
                <a:lnTo>
                  <a:pt x="66010" y="29040"/>
                </a:lnTo>
                <a:lnTo>
                  <a:pt x="65980" y="29020"/>
                </a:lnTo>
                <a:lnTo>
                  <a:pt x="65940" y="29030"/>
                </a:lnTo>
                <a:lnTo>
                  <a:pt x="65830" y="29040"/>
                </a:lnTo>
                <a:lnTo>
                  <a:pt x="65790" y="29060"/>
                </a:lnTo>
                <a:lnTo>
                  <a:pt x="65770" y="29070"/>
                </a:lnTo>
                <a:lnTo>
                  <a:pt x="65730" y="29070"/>
                </a:lnTo>
                <a:lnTo>
                  <a:pt x="65700" y="29070"/>
                </a:lnTo>
                <a:lnTo>
                  <a:pt x="65680" y="29080"/>
                </a:lnTo>
                <a:lnTo>
                  <a:pt x="65680" y="29090"/>
                </a:lnTo>
                <a:lnTo>
                  <a:pt x="65680" y="29110"/>
                </a:lnTo>
                <a:lnTo>
                  <a:pt x="65670" y="29120"/>
                </a:lnTo>
                <a:lnTo>
                  <a:pt x="65660" y="29130"/>
                </a:lnTo>
                <a:lnTo>
                  <a:pt x="65640" y="29130"/>
                </a:lnTo>
                <a:lnTo>
                  <a:pt x="65630" y="29130"/>
                </a:lnTo>
                <a:lnTo>
                  <a:pt x="65460" y="29270"/>
                </a:lnTo>
                <a:lnTo>
                  <a:pt x="65420" y="29290"/>
                </a:lnTo>
                <a:lnTo>
                  <a:pt x="65390" y="29270"/>
                </a:lnTo>
                <a:lnTo>
                  <a:pt x="65390" y="29240"/>
                </a:lnTo>
                <a:lnTo>
                  <a:pt x="65410" y="29200"/>
                </a:lnTo>
                <a:lnTo>
                  <a:pt x="65430" y="29160"/>
                </a:lnTo>
                <a:lnTo>
                  <a:pt x="65450" y="29150"/>
                </a:lnTo>
                <a:lnTo>
                  <a:pt x="65450" y="29120"/>
                </a:lnTo>
                <a:lnTo>
                  <a:pt x="65450" y="28980"/>
                </a:lnTo>
                <a:lnTo>
                  <a:pt x="65460" y="28960"/>
                </a:lnTo>
                <a:lnTo>
                  <a:pt x="65490" y="28930"/>
                </a:lnTo>
                <a:lnTo>
                  <a:pt x="65510" y="28910"/>
                </a:lnTo>
                <a:lnTo>
                  <a:pt x="65540" y="28900"/>
                </a:lnTo>
                <a:lnTo>
                  <a:pt x="65570" y="28890"/>
                </a:lnTo>
                <a:lnTo>
                  <a:pt x="65590" y="28850"/>
                </a:lnTo>
                <a:lnTo>
                  <a:pt x="65590" y="28800"/>
                </a:lnTo>
                <a:lnTo>
                  <a:pt x="65600" y="28770"/>
                </a:lnTo>
                <a:lnTo>
                  <a:pt x="65610" y="28760"/>
                </a:lnTo>
                <a:lnTo>
                  <a:pt x="65640" y="28750"/>
                </a:lnTo>
                <a:lnTo>
                  <a:pt x="65650" y="28740"/>
                </a:lnTo>
                <a:lnTo>
                  <a:pt x="65660" y="28730"/>
                </a:lnTo>
                <a:lnTo>
                  <a:pt x="65680" y="28700"/>
                </a:lnTo>
                <a:lnTo>
                  <a:pt x="65730" y="28610"/>
                </a:lnTo>
                <a:lnTo>
                  <a:pt x="65750" y="28590"/>
                </a:lnTo>
                <a:lnTo>
                  <a:pt x="65770" y="28580"/>
                </a:lnTo>
                <a:lnTo>
                  <a:pt x="65790" y="28570"/>
                </a:lnTo>
                <a:lnTo>
                  <a:pt x="65820" y="28580"/>
                </a:lnTo>
                <a:lnTo>
                  <a:pt x="65880" y="28610"/>
                </a:lnTo>
                <a:lnTo>
                  <a:pt x="65890" y="28620"/>
                </a:lnTo>
                <a:lnTo>
                  <a:pt x="65900" y="28640"/>
                </a:lnTo>
                <a:lnTo>
                  <a:pt x="65920" y="28640"/>
                </a:lnTo>
                <a:lnTo>
                  <a:pt x="66230" y="28680"/>
                </a:lnTo>
                <a:lnTo>
                  <a:pt x="66260" y="28680"/>
                </a:lnTo>
                <a:lnTo>
                  <a:pt x="66320" y="28640"/>
                </a:lnTo>
                <a:lnTo>
                  <a:pt x="66350" y="28630"/>
                </a:lnTo>
                <a:lnTo>
                  <a:pt x="66390" y="28630"/>
                </a:lnTo>
                <a:lnTo>
                  <a:pt x="66430" y="28640"/>
                </a:lnTo>
                <a:lnTo>
                  <a:pt x="66480" y="28650"/>
                </a:lnTo>
                <a:lnTo>
                  <a:pt x="66520" y="28640"/>
                </a:lnTo>
                <a:lnTo>
                  <a:pt x="66620" y="28540"/>
                </a:lnTo>
                <a:lnTo>
                  <a:pt x="66730" y="28500"/>
                </a:lnTo>
                <a:lnTo>
                  <a:pt x="66790" y="28450"/>
                </a:lnTo>
                <a:lnTo>
                  <a:pt x="66830" y="28440"/>
                </a:lnTo>
                <a:lnTo>
                  <a:pt x="67030" y="28400"/>
                </a:lnTo>
                <a:lnTo>
                  <a:pt x="67050" y="28380"/>
                </a:lnTo>
                <a:lnTo>
                  <a:pt x="67070" y="28380"/>
                </a:lnTo>
                <a:lnTo>
                  <a:pt x="67080" y="28390"/>
                </a:lnTo>
                <a:lnTo>
                  <a:pt x="67080" y="28430"/>
                </a:lnTo>
                <a:lnTo>
                  <a:pt x="67080" y="28450"/>
                </a:lnTo>
                <a:lnTo>
                  <a:pt x="67090" y="28470"/>
                </a:lnTo>
                <a:lnTo>
                  <a:pt x="67110" y="28490"/>
                </a:lnTo>
                <a:lnTo>
                  <a:pt x="67200" y="28530"/>
                </a:lnTo>
                <a:lnTo>
                  <a:pt x="67220" y="28550"/>
                </a:lnTo>
                <a:lnTo>
                  <a:pt x="67240" y="28570"/>
                </a:lnTo>
                <a:lnTo>
                  <a:pt x="67260" y="28590"/>
                </a:lnTo>
                <a:lnTo>
                  <a:pt x="67290" y="28600"/>
                </a:lnTo>
                <a:lnTo>
                  <a:pt x="67410" y="28590"/>
                </a:lnTo>
                <a:lnTo>
                  <a:pt x="67440" y="28590"/>
                </a:lnTo>
                <a:lnTo>
                  <a:pt x="67460" y="28620"/>
                </a:lnTo>
                <a:lnTo>
                  <a:pt x="67470" y="28650"/>
                </a:lnTo>
                <a:lnTo>
                  <a:pt x="67480" y="28680"/>
                </a:lnTo>
                <a:lnTo>
                  <a:pt x="67490" y="28710"/>
                </a:lnTo>
                <a:close/>
                <a:moveTo>
                  <a:pt x="68740" y="28310"/>
                </a:moveTo>
                <a:lnTo>
                  <a:pt x="68770" y="28320"/>
                </a:lnTo>
                <a:lnTo>
                  <a:pt x="68780" y="28350"/>
                </a:lnTo>
                <a:lnTo>
                  <a:pt x="68770" y="28420"/>
                </a:lnTo>
                <a:lnTo>
                  <a:pt x="68760" y="28440"/>
                </a:lnTo>
                <a:lnTo>
                  <a:pt x="68730" y="28460"/>
                </a:lnTo>
                <a:lnTo>
                  <a:pt x="68660" y="28480"/>
                </a:lnTo>
                <a:lnTo>
                  <a:pt x="68640" y="28490"/>
                </a:lnTo>
                <a:lnTo>
                  <a:pt x="68630" y="28490"/>
                </a:lnTo>
                <a:lnTo>
                  <a:pt x="68620" y="28500"/>
                </a:lnTo>
                <a:lnTo>
                  <a:pt x="68600" y="28540"/>
                </a:lnTo>
                <a:lnTo>
                  <a:pt x="68580" y="28560"/>
                </a:lnTo>
                <a:lnTo>
                  <a:pt x="68550" y="28570"/>
                </a:lnTo>
                <a:lnTo>
                  <a:pt x="68520" y="28570"/>
                </a:lnTo>
                <a:lnTo>
                  <a:pt x="68500" y="28540"/>
                </a:lnTo>
                <a:lnTo>
                  <a:pt x="68500" y="28500"/>
                </a:lnTo>
                <a:lnTo>
                  <a:pt x="68500" y="28490"/>
                </a:lnTo>
                <a:lnTo>
                  <a:pt x="68510" y="28470"/>
                </a:lnTo>
                <a:lnTo>
                  <a:pt x="68530" y="28460"/>
                </a:lnTo>
                <a:lnTo>
                  <a:pt x="68540" y="28460"/>
                </a:lnTo>
                <a:lnTo>
                  <a:pt x="68550" y="28450"/>
                </a:lnTo>
                <a:lnTo>
                  <a:pt x="68560" y="28430"/>
                </a:lnTo>
                <a:lnTo>
                  <a:pt x="68550" y="28400"/>
                </a:lnTo>
                <a:lnTo>
                  <a:pt x="68530" y="28330"/>
                </a:lnTo>
                <a:lnTo>
                  <a:pt x="68530" y="28300"/>
                </a:lnTo>
                <a:lnTo>
                  <a:pt x="68550" y="28270"/>
                </a:lnTo>
                <a:lnTo>
                  <a:pt x="68570" y="28260"/>
                </a:lnTo>
                <a:lnTo>
                  <a:pt x="68640" y="28270"/>
                </a:lnTo>
                <a:lnTo>
                  <a:pt x="68680" y="28300"/>
                </a:lnTo>
                <a:lnTo>
                  <a:pt x="68710" y="28310"/>
                </a:lnTo>
                <a:lnTo>
                  <a:pt x="68740" y="28310"/>
                </a:lnTo>
                <a:close/>
                <a:moveTo>
                  <a:pt x="77100" y="27710"/>
                </a:moveTo>
                <a:lnTo>
                  <a:pt x="77070" y="27710"/>
                </a:lnTo>
                <a:lnTo>
                  <a:pt x="77060" y="27700"/>
                </a:lnTo>
                <a:lnTo>
                  <a:pt x="77040" y="27710"/>
                </a:lnTo>
                <a:lnTo>
                  <a:pt x="77020" y="27730"/>
                </a:lnTo>
                <a:lnTo>
                  <a:pt x="77000" y="27750"/>
                </a:lnTo>
                <a:lnTo>
                  <a:pt x="76990" y="27770"/>
                </a:lnTo>
                <a:lnTo>
                  <a:pt x="77000" y="27820"/>
                </a:lnTo>
                <a:lnTo>
                  <a:pt x="77000" y="27860"/>
                </a:lnTo>
                <a:lnTo>
                  <a:pt x="77000" y="27880"/>
                </a:lnTo>
                <a:lnTo>
                  <a:pt x="77040" y="27950"/>
                </a:lnTo>
                <a:lnTo>
                  <a:pt x="77060" y="27980"/>
                </a:lnTo>
                <a:lnTo>
                  <a:pt x="77050" y="28000"/>
                </a:lnTo>
                <a:lnTo>
                  <a:pt x="77030" y="28030"/>
                </a:lnTo>
                <a:lnTo>
                  <a:pt x="77040" y="28050"/>
                </a:lnTo>
                <a:lnTo>
                  <a:pt x="77060" y="28060"/>
                </a:lnTo>
                <a:lnTo>
                  <a:pt x="77080" y="28070"/>
                </a:lnTo>
                <a:lnTo>
                  <a:pt x="77100" y="28080"/>
                </a:lnTo>
                <a:lnTo>
                  <a:pt x="77100" y="28090"/>
                </a:lnTo>
                <a:lnTo>
                  <a:pt x="77110" y="28080"/>
                </a:lnTo>
                <a:lnTo>
                  <a:pt x="77120" y="28080"/>
                </a:lnTo>
                <a:lnTo>
                  <a:pt x="77120" y="28090"/>
                </a:lnTo>
                <a:lnTo>
                  <a:pt x="77120" y="28110"/>
                </a:lnTo>
                <a:lnTo>
                  <a:pt x="77110" y="28110"/>
                </a:lnTo>
                <a:lnTo>
                  <a:pt x="77100" y="28110"/>
                </a:lnTo>
                <a:lnTo>
                  <a:pt x="77100" y="28120"/>
                </a:lnTo>
                <a:lnTo>
                  <a:pt x="77070" y="28160"/>
                </a:lnTo>
                <a:lnTo>
                  <a:pt x="77070" y="28200"/>
                </a:lnTo>
                <a:lnTo>
                  <a:pt x="77060" y="28220"/>
                </a:lnTo>
                <a:lnTo>
                  <a:pt x="77040" y="28230"/>
                </a:lnTo>
                <a:lnTo>
                  <a:pt x="77030" y="28230"/>
                </a:lnTo>
                <a:lnTo>
                  <a:pt x="77040" y="28280"/>
                </a:lnTo>
                <a:lnTo>
                  <a:pt x="77030" y="28320"/>
                </a:lnTo>
                <a:lnTo>
                  <a:pt x="77010" y="28370"/>
                </a:lnTo>
                <a:lnTo>
                  <a:pt x="76990" y="28460"/>
                </a:lnTo>
                <a:lnTo>
                  <a:pt x="76970" y="28500"/>
                </a:lnTo>
                <a:lnTo>
                  <a:pt x="76940" y="28530"/>
                </a:lnTo>
                <a:lnTo>
                  <a:pt x="76910" y="28540"/>
                </a:lnTo>
                <a:lnTo>
                  <a:pt x="76900" y="28550"/>
                </a:lnTo>
                <a:lnTo>
                  <a:pt x="76870" y="28630"/>
                </a:lnTo>
                <a:lnTo>
                  <a:pt x="76860" y="28650"/>
                </a:lnTo>
                <a:lnTo>
                  <a:pt x="76830" y="28670"/>
                </a:lnTo>
                <a:lnTo>
                  <a:pt x="76790" y="28680"/>
                </a:lnTo>
                <a:lnTo>
                  <a:pt x="76740" y="28690"/>
                </a:lnTo>
                <a:lnTo>
                  <a:pt x="76700" y="28710"/>
                </a:lnTo>
                <a:lnTo>
                  <a:pt x="76720" y="28750"/>
                </a:lnTo>
                <a:lnTo>
                  <a:pt x="76700" y="28770"/>
                </a:lnTo>
                <a:lnTo>
                  <a:pt x="76690" y="28780"/>
                </a:lnTo>
                <a:lnTo>
                  <a:pt x="76670" y="28790"/>
                </a:lnTo>
                <a:lnTo>
                  <a:pt x="76650" y="28780"/>
                </a:lnTo>
                <a:lnTo>
                  <a:pt x="76660" y="28820"/>
                </a:lnTo>
                <a:lnTo>
                  <a:pt x="76640" y="28850"/>
                </a:lnTo>
                <a:lnTo>
                  <a:pt x="76610" y="28860"/>
                </a:lnTo>
                <a:lnTo>
                  <a:pt x="76590" y="28870"/>
                </a:lnTo>
                <a:lnTo>
                  <a:pt x="76580" y="28880"/>
                </a:lnTo>
                <a:lnTo>
                  <a:pt x="76490" y="28950"/>
                </a:lnTo>
                <a:lnTo>
                  <a:pt x="76480" y="28980"/>
                </a:lnTo>
                <a:lnTo>
                  <a:pt x="76470" y="29000"/>
                </a:lnTo>
                <a:lnTo>
                  <a:pt x="76470" y="29040"/>
                </a:lnTo>
                <a:lnTo>
                  <a:pt x="76450" y="29060"/>
                </a:lnTo>
                <a:lnTo>
                  <a:pt x="76430" y="29080"/>
                </a:lnTo>
                <a:lnTo>
                  <a:pt x="76410" y="29100"/>
                </a:lnTo>
                <a:lnTo>
                  <a:pt x="76390" y="29130"/>
                </a:lnTo>
                <a:lnTo>
                  <a:pt x="76410" y="29130"/>
                </a:lnTo>
                <a:lnTo>
                  <a:pt x="76430" y="29140"/>
                </a:lnTo>
                <a:lnTo>
                  <a:pt x="76430" y="29150"/>
                </a:lnTo>
                <a:lnTo>
                  <a:pt x="76420" y="29170"/>
                </a:lnTo>
                <a:lnTo>
                  <a:pt x="76410" y="29180"/>
                </a:lnTo>
                <a:lnTo>
                  <a:pt x="76410" y="29200"/>
                </a:lnTo>
                <a:lnTo>
                  <a:pt x="76410" y="29210"/>
                </a:lnTo>
                <a:lnTo>
                  <a:pt x="76400" y="29230"/>
                </a:lnTo>
                <a:lnTo>
                  <a:pt x="76380" y="29260"/>
                </a:lnTo>
                <a:lnTo>
                  <a:pt x="76350" y="29290"/>
                </a:lnTo>
                <a:lnTo>
                  <a:pt x="76310" y="29310"/>
                </a:lnTo>
                <a:lnTo>
                  <a:pt x="76300" y="29280"/>
                </a:lnTo>
                <a:lnTo>
                  <a:pt x="76330" y="29200"/>
                </a:lnTo>
                <a:lnTo>
                  <a:pt x="76340" y="29160"/>
                </a:lnTo>
                <a:lnTo>
                  <a:pt x="76320" y="29150"/>
                </a:lnTo>
                <a:lnTo>
                  <a:pt x="76300" y="29140"/>
                </a:lnTo>
                <a:lnTo>
                  <a:pt x="76290" y="29130"/>
                </a:lnTo>
                <a:lnTo>
                  <a:pt x="76280" y="29130"/>
                </a:lnTo>
                <a:lnTo>
                  <a:pt x="76260" y="29150"/>
                </a:lnTo>
                <a:lnTo>
                  <a:pt x="76250" y="29160"/>
                </a:lnTo>
                <a:lnTo>
                  <a:pt x="76240" y="29210"/>
                </a:lnTo>
                <a:lnTo>
                  <a:pt x="76230" y="29230"/>
                </a:lnTo>
                <a:lnTo>
                  <a:pt x="76180" y="29260"/>
                </a:lnTo>
                <a:lnTo>
                  <a:pt x="76100" y="29270"/>
                </a:lnTo>
                <a:lnTo>
                  <a:pt x="75950" y="29260"/>
                </a:lnTo>
                <a:lnTo>
                  <a:pt x="75930" y="29240"/>
                </a:lnTo>
                <a:lnTo>
                  <a:pt x="75940" y="29200"/>
                </a:lnTo>
                <a:lnTo>
                  <a:pt x="75970" y="29110"/>
                </a:lnTo>
                <a:lnTo>
                  <a:pt x="75970" y="29080"/>
                </a:lnTo>
                <a:lnTo>
                  <a:pt x="75950" y="29050"/>
                </a:lnTo>
                <a:lnTo>
                  <a:pt x="75930" y="29040"/>
                </a:lnTo>
                <a:lnTo>
                  <a:pt x="75900" y="29040"/>
                </a:lnTo>
                <a:lnTo>
                  <a:pt x="75890" y="29000"/>
                </a:lnTo>
                <a:lnTo>
                  <a:pt x="75900" y="28950"/>
                </a:lnTo>
                <a:lnTo>
                  <a:pt x="75920" y="28910"/>
                </a:lnTo>
                <a:lnTo>
                  <a:pt x="75960" y="28890"/>
                </a:lnTo>
                <a:lnTo>
                  <a:pt x="75980" y="28890"/>
                </a:lnTo>
                <a:lnTo>
                  <a:pt x="76010" y="28900"/>
                </a:lnTo>
                <a:lnTo>
                  <a:pt x="76020" y="28900"/>
                </a:lnTo>
                <a:lnTo>
                  <a:pt x="76040" y="28880"/>
                </a:lnTo>
                <a:lnTo>
                  <a:pt x="76040" y="28860"/>
                </a:lnTo>
                <a:lnTo>
                  <a:pt x="76030" y="28840"/>
                </a:lnTo>
                <a:lnTo>
                  <a:pt x="76010" y="28830"/>
                </a:lnTo>
                <a:lnTo>
                  <a:pt x="76000" y="28820"/>
                </a:lnTo>
                <a:lnTo>
                  <a:pt x="76000" y="28810"/>
                </a:lnTo>
                <a:lnTo>
                  <a:pt x="76030" y="28810"/>
                </a:lnTo>
                <a:lnTo>
                  <a:pt x="76030" y="28790"/>
                </a:lnTo>
                <a:lnTo>
                  <a:pt x="76020" y="28760"/>
                </a:lnTo>
                <a:lnTo>
                  <a:pt x="76020" y="28740"/>
                </a:lnTo>
                <a:lnTo>
                  <a:pt x="76010" y="28750"/>
                </a:lnTo>
                <a:lnTo>
                  <a:pt x="75990" y="28740"/>
                </a:lnTo>
                <a:lnTo>
                  <a:pt x="75990" y="28730"/>
                </a:lnTo>
                <a:lnTo>
                  <a:pt x="75980" y="28710"/>
                </a:lnTo>
                <a:lnTo>
                  <a:pt x="75970" y="28710"/>
                </a:lnTo>
                <a:lnTo>
                  <a:pt x="75970" y="28720"/>
                </a:lnTo>
                <a:lnTo>
                  <a:pt x="75960" y="28720"/>
                </a:lnTo>
                <a:lnTo>
                  <a:pt x="75950" y="28670"/>
                </a:lnTo>
                <a:lnTo>
                  <a:pt x="75960" y="28640"/>
                </a:lnTo>
                <a:lnTo>
                  <a:pt x="76000" y="28630"/>
                </a:lnTo>
                <a:lnTo>
                  <a:pt x="76040" y="28640"/>
                </a:lnTo>
                <a:lnTo>
                  <a:pt x="76120" y="28680"/>
                </a:lnTo>
                <a:lnTo>
                  <a:pt x="76160" y="28690"/>
                </a:lnTo>
                <a:lnTo>
                  <a:pt x="76220" y="28670"/>
                </a:lnTo>
                <a:lnTo>
                  <a:pt x="76180" y="28660"/>
                </a:lnTo>
                <a:lnTo>
                  <a:pt x="76140" y="28650"/>
                </a:lnTo>
                <a:lnTo>
                  <a:pt x="76110" y="28620"/>
                </a:lnTo>
                <a:lnTo>
                  <a:pt x="76080" y="28560"/>
                </a:lnTo>
                <a:lnTo>
                  <a:pt x="76080" y="28540"/>
                </a:lnTo>
                <a:lnTo>
                  <a:pt x="76100" y="28530"/>
                </a:lnTo>
                <a:lnTo>
                  <a:pt x="76100" y="28520"/>
                </a:lnTo>
                <a:lnTo>
                  <a:pt x="76110" y="28450"/>
                </a:lnTo>
                <a:lnTo>
                  <a:pt x="76120" y="28420"/>
                </a:lnTo>
                <a:lnTo>
                  <a:pt x="76170" y="28350"/>
                </a:lnTo>
                <a:lnTo>
                  <a:pt x="76170" y="28320"/>
                </a:lnTo>
                <a:lnTo>
                  <a:pt x="76180" y="28270"/>
                </a:lnTo>
                <a:lnTo>
                  <a:pt x="76200" y="28230"/>
                </a:lnTo>
                <a:lnTo>
                  <a:pt x="76220" y="28200"/>
                </a:lnTo>
                <a:lnTo>
                  <a:pt x="76340" y="28100"/>
                </a:lnTo>
                <a:lnTo>
                  <a:pt x="76370" y="28090"/>
                </a:lnTo>
                <a:lnTo>
                  <a:pt x="76380" y="28100"/>
                </a:lnTo>
                <a:lnTo>
                  <a:pt x="76400" y="28120"/>
                </a:lnTo>
                <a:lnTo>
                  <a:pt x="76410" y="28130"/>
                </a:lnTo>
                <a:lnTo>
                  <a:pt x="76420" y="28130"/>
                </a:lnTo>
                <a:lnTo>
                  <a:pt x="76430" y="28110"/>
                </a:lnTo>
                <a:lnTo>
                  <a:pt x="76460" y="28050"/>
                </a:lnTo>
                <a:lnTo>
                  <a:pt x="76470" y="28040"/>
                </a:lnTo>
                <a:lnTo>
                  <a:pt x="76480" y="28030"/>
                </a:lnTo>
                <a:lnTo>
                  <a:pt x="76490" y="28020"/>
                </a:lnTo>
                <a:lnTo>
                  <a:pt x="76500" y="28000"/>
                </a:lnTo>
                <a:lnTo>
                  <a:pt x="76490" y="28000"/>
                </a:lnTo>
                <a:lnTo>
                  <a:pt x="76490" y="27980"/>
                </a:lnTo>
                <a:lnTo>
                  <a:pt x="76490" y="27960"/>
                </a:lnTo>
                <a:lnTo>
                  <a:pt x="76510" y="27950"/>
                </a:lnTo>
                <a:lnTo>
                  <a:pt x="76620" y="27930"/>
                </a:lnTo>
                <a:lnTo>
                  <a:pt x="76620" y="27920"/>
                </a:lnTo>
                <a:lnTo>
                  <a:pt x="76610" y="27900"/>
                </a:lnTo>
                <a:lnTo>
                  <a:pt x="76610" y="27880"/>
                </a:lnTo>
                <a:lnTo>
                  <a:pt x="76620" y="27840"/>
                </a:lnTo>
                <a:lnTo>
                  <a:pt x="76640" y="27820"/>
                </a:lnTo>
                <a:lnTo>
                  <a:pt x="76680" y="27770"/>
                </a:lnTo>
                <a:lnTo>
                  <a:pt x="76680" y="27750"/>
                </a:lnTo>
                <a:lnTo>
                  <a:pt x="76690" y="27730"/>
                </a:lnTo>
                <a:lnTo>
                  <a:pt x="76700" y="27720"/>
                </a:lnTo>
                <a:lnTo>
                  <a:pt x="76720" y="27710"/>
                </a:lnTo>
                <a:lnTo>
                  <a:pt x="76760" y="27710"/>
                </a:lnTo>
                <a:lnTo>
                  <a:pt x="76780" y="27710"/>
                </a:lnTo>
                <a:lnTo>
                  <a:pt x="76800" y="27700"/>
                </a:lnTo>
                <a:lnTo>
                  <a:pt x="76770" y="27640"/>
                </a:lnTo>
                <a:lnTo>
                  <a:pt x="76770" y="27600"/>
                </a:lnTo>
                <a:lnTo>
                  <a:pt x="76780" y="27570"/>
                </a:lnTo>
                <a:lnTo>
                  <a:pt x="76850" y="27520"/>
                </a:lnTo>
                <a:lnTo>
                  <a:pt x="76890" y="27500"/>
                </a:lnTo>
                <a:lnTo>
                  <a:pt x="76940" y="27480"/>
                </a:lnTo>
                <a:lnTo>
                  <a:pt x="76980" y="27480"/>
                </a:lnTo>
                <a:lnTo>
                  <a:pt x="77010" y="27490"/>
                </a:lnTo>
                <a:lnTo>
                  <a:pt x="77030" y="27520"/>
                </a:lnTo>
                <a:lnTo>
                  <a:pt x="77010" y="27590"/>
                </a:lnTo>
                <a:lnTo>
                  <a:pt x="77020" y="27600"/>
                </a:lnTo>
                <a:lnTo>
                  <a:pt x="77040" y="27590"/>
                </a:lnTo>
                <a:lnTo>
                  <a:pt x="77060" y="27580"/>
                </a:lnTo>
                <a:lnTo>
                  <a:pt x="77090" y="27540"/>
                </a:lnTo>
                <a:lnTo>
                  <a:pt x="77110" y="27520"/>
                </a:lnTo>
                <a:lnTo>
                  <a:pt x="77130" y="27540"/>
                </a:lnTo>
                <a:lnTo>
                  <a:pt x="77130" y="27560"/>
                </a:lnTo>
                <a:lnTo>
                  <a:pt x="77180" y="27650"/>
                </a:lnTo>
                <a:lnTo>
                  <a:pt x="77190" y="27650"/>
                </a:lnTo>
                <a:lnTo>
                  <a:pt x="77180" y="27670"/>
                </a:lnTo>
                <a:lnTo>
                  <a:pt x="77160" y="27690"/>
                </a:lnTo>
                <a:lnTo>
                  <a:pt x="77130" y="27710"/>
                </a:lnTo>
                <a:lnTo>
                  <a:pt x="77100" y="27710"/>
                </a:lnTo>
                <a:close/>
                <a:moveTo>
                  <a:pt x="77660" y="27640"/>
                </a:moveTo>
                <a:lnTo>
                  <a:pt x="77670" y="27710"/>
                </a:lnTo>
                <a:lnTo>
                  <a:pt x="77660" y="27750"/>
                </a:lnTo>
                <a:lnTo>
                  <a:pt x="77630" y="27770"/>
                </a:lnTo>
                <a:lnTo>
                  <a:pt x="77610" y="27760"/>
                </a:lnTo>
                <a:lnTo>
                  <a:pt x="77540" y="27710"/>
                </a:lnTo>
                <a:lnTo>
                  <a:pt x="77530" y="27690"/>
                </a:lnTo>
                <a:lnTo>
                  <a:pt x="77510" y="27620"/>
                </a:lnTo>
                <a:lnTo>
                  <a:pt x="77460" y="27590"/>
                </a:lnTo>
                <a:lnTo>
                  <a:pt x="77390" y="27580"/>
                </a:lnTo>
                <a:lnTo>
                  <a:pt x="77250" y="27590"/>
                </a:lnTo>
                <a:lnTo>
                  <a:pt x="77190" y="27580"/>
                </a:lnTo>
                <a:lnTo>
                  <a:pt x="77170" y="27540"/>
                </a:lnTo>
                <a:lnTo>
                  <a:pt x="77220" y="27480"/>
                </a:lnTo>
                <a:lnTo>
                  <a:pt x="77460" y="27470"/>
                </a:lnTo>
                <a:lnTo>
                  <a:pt x="77500" y="27480"/>
                </a:lnTo>
                <a:lnTo>
                  <a:pt x="77540" y="27470"/>
                </a:lnTo>
                <a:lnTo>
                  <a:pt x="77570" y="27480"/>
                </a:lnTo>
                <a:lnTo>
                  <a:pt x="77590" y="27510"/>
                </a:lnTo>
                <a:lnTo>
                  <a:pt x="77600" y="27540"/>
                </a:lnTo>
                <a:lnTo>
                  <a:pt x="77610" y="27570"/>
                </a:lnTo>
                <a:lnTo>
                  <a:pt x="77650" y="27610"/>
                </a:lnTo>
                <a:lnTo>
                  <a:pt x="77660" y="27640"/>
                </a:lnTo>
                <a:close/>
                <a:moveTo>
                  <a:pt x="71110" y="27530"/>
                </a:moveTo>
                <a:lnTo>
                  <a:pt x="71090" y="27550"/>
                </a:lnTo>
                <a:lnTo>
                  <a:pt x="71110" y="27580"/>
                </a:lnTo>
                <a:lnTo>
                  <a:pt x="71130" y="27600"/>
                </a:lnTo>
                <a:lnTo>
                  <a:pt x="71130" y="27620"/>
                </a:lnTo>
                <a:lnTo>
                  <a:pt x="71050" y="27700"/>
                </a:lnTo>
                <a:lnTo>
                  <a:pt x="71020" y="27680"/>
                </a:lnTo>
                <a:lnTo>
                  <a:pt x="70940" y="27620"/>
                </a:lnTo>
                <a:lnTo>
                  <a:pt x="70870" y="27590"/>
                </a:lnTo>
                <a:lnTo>
                  <a:pt x="70840" y="27560"/>
                </a:lnTo>
                <a:lnTo>
                  <a:pt x="70830" y="27520"/>
                </a:lnTo>
                <a:lnTo>
                  <a:pt x="70850" y="27480"/>
                </a:lnTo>
                <a:lnTo>
                  <a:pt x="70900" y="27440"/>
                </a:lnTo>
                <a:lnTo>
                  <a:pt x="70960" y="27410"/>
                </a:lnTo>
                <a:lnTo>
                  <a:pt x="71010" y="27390"/>
                </a:lnTo>
                <a:lnTo>
                  <a:pt x="71030" y="27400"/>
                </a:lnTo>
                <a:lnTo>
                  <a:pt x="71060" y="27430"/>
                </a:lnTo>
                <a:lnTo>
                  <a:pt x="71080" y="27440"/>
                </a:lnTo>
                <a:lnTo>
                  <a:pt x="71090" y="27450"/>
                </a:lnTo>
                <a:lnTo>
                  <a:pt x="71130" y="27450"/>
                </a:lnTo>
                <a:lnTo>
                  <a:pt x="71140" y="27450"/>
                </a:lnTo>
                <a:lnTo>
                  <a:pt x="71170" y="27480"/>
                </a:lnTo>
                <a:lnTo>
                  <a:pt x="71170" y="27510"/>
                </a:lnTo>
                <a:lnTo>
                  <a:pt x="71150" y="27530"/>
                </a:lnTo>
                <a:lnTo>
                  <a:pt x="71110" y="27530"/>
                </a:lnTo>
                <a:close/>
                <a:moveTo>
                  <a:pt x="82610" y="26420"/>
                </a:moveTo>
                <a:lnTo>
                  <a:pt x="82660" y="26430"/>
                </a:lnTo>
                <a:lnTo>
                  <a:pt x="82690" y="26440"/>
                </a:lnTo>
                <a:lnTo>
                  <a:pt x="82670" y="26460"/>
                </a:lnTo>
                <a:lnTo>
                  <a:pt x="82660" y="26480"/>
                </a:lnTo>
                <a:lnTo>
                  <a:pt x="82650" y="26520"/>
                </a:lnTo>
                <a:lnTo>
                  <a:pt x="82640" y="26540"/>
                </a:lnTo>
                <a:lnTo>
                  <a:pt x="82590" y="26590"/>
                </a:lnTo>
                <a:lnTo>
                  <a:pt x="82540" y="26580"/>
                </a:lnTo>
                <a:lnTo>
                  <a:pt x="82500" y="26570"/>
                </a:lnTo>
                <a:lnTo>
                  <a:pt x="82450" y="26580"/>
                </a:lnTo>
                <a:lnTo>
                  <a:pt x="82450" y="26590"/>
                </a:lnTo>
                <a:lnTo>
                  <a:pt x="82490" y="26590"/>
                </a:lnTo>
                <a:lnTo>
                  <a:pt x="82510" y="26620"/>
                </a:lnTo>
                <a:lnTo>
                  <a:pt x="82520" y="26630"/>
                </a:lnTo>
                <a:lnTo>
                  <a:pt x="82510" y="26650"/>
                </a:lnTo>
                <a:lnTo>
                  <a:pt x="82490" y="26670"/>
                </a:lnTo>
                <a:lnTo>
                  <a:pt x="82460" y="26690"/>
                </a:lnTo>
                <a:lnTo>
                  <a:pt x="82440" y="26700"/>
                </a:lnTo>
                <a:lnTo>
                  <a:pt x="82340" y="26870"/>
                </a:lnTo>
                <a:lnTo>
                  <a:pt x="82370" y="26880"/>
                </a:lnTo>
                <a:lnTo>
                  <a:pt x="82360" y="26900"/>
                </a:lnTo>
                <a:lnTo>
                  <a:pt x="82270" y="26980"/>
                </a:lnTo>
                <a:lnTo>
                  <a:pt x="82140" y="27030"/>
                </a:lnTo>
                <a:lnTo>
                  <a:pt x="82060" y="27080"/>
                </a:lnTo>
                <a:lnTo>
                  <a:pt x="82020" y="27100"/>
                </a:lnTo>
                <a:lnTo>
                  <a:pt x="81970" y="27010"/>
                </a:lnTo>
                <a:lnTo>
                  <a:pt x="81940" y="26980"/>
                </a:lnTo>
                <a:lnTo>
                  <a:pt x="81930" y="26970"/>
                </a:lnTo>
                <a:lnTo>
                  <a:pt x="81910" y="26960"/>
                </a:lnTo>
                <a:lnTo>
                  <a:pt x="81830" y="26940"/>
                </a:lnTo>
                <a:lnTo>
                  <a:pt x="81800" y="26920"/>
                </a:lnTo>
                <a:lnTo>
                  <a:pt x="81780" y="26850"/>
                </a:lnTo>
                <a:lnTo>
                  <a:pt x="81760" y="26810"/>
                </a:lnTo>
                <a:lnTo>
                  <a:pt x="81760" y="26790"/>
                </a:lnTo>
                <a:lnTo>
                  <a:pt x="81760" y="26770"/>
                </a:lnTo>
                <a:lnTo>
                  <a:pt x="81790" y="26700"/>
                </a:lnTo>
                <a:lnTo>
                  <a:pt x="81820" y="26550"/>
                </a:lnTo>
                <a:lnTo>
                  <a:pt x="81860" y="26220"/>
                </a:lnTo>
                <a:lnTo>
                  <a:pt x="81870" y="26180"/>
                </a:lnTo>
                <a:lnTo>
                  <a:pt x="81890" y="26170"/>
                </a:lnTo>
                <a:lnTo>
                  <a:pt x="81890" y="26190"/>
                </a:lnTo>
                <a:lnTo>
                  <a:pt x="81910" y="26220"/>
                </a:lnTo>
                <a:lnTo>
                  <a:pt x="82020" y="26240"/>
                </a:lnTo>
                <a:lnTo>
                  <a:pt x="82070" y="26280"/>
                </a:lnTo>
                <a:lnTo>
                  <a:pt x="82070" y="26250"/>
                </a:lnTo>
                <a:lnTo>
                  <a:pt x="82030" y="26190"/>
                </a:lnTo>
                <a:lnTo>
                  <a:pt x="82030" y="26160"/>
                </a:lnTo>
                <a:lnTo>
                  <a:pt x="81930" y="26170"/>
                </a:lnTo>
                <a:lnTo>
                  <a:pt x="81890" y="26110"/>
                </a:lnTo>
                <a:lnTo>
                  <a:pt x="81910" y="25920"/>
                </a:lnTo>
                <a:lnTo>
                  <a:pt x="81890" y="25850"/>
                </a:lnTo>
                <a:lnTo>
                  <a:pt x="81850" y="25720"/>
                </a:lnTo>
                <a:lnTo>
                  <a:pt x="81850" y="25650"/>
                </a:lnTo>
                <a:lnTo>
                  <a:pt x="81860" y="25630"/>
                </a:lnTo>
                <a:lnTo>
                  <a:pt x="81880" y="25610"/>
                </a:lnTo>
                <a:lnTo>
                  <a:pt x="81900" y="25610"/>
                </a:lnTo>
                <a:lnTo>
                  <a:pt x="81920" y="25620"/>
                </a:lnTo>
                <a:lnTo>
                  <a:pt x="81940" y="25650"/>
                </a:lnTo>
                <a:lnTo>
                  <a:pt x="81960" y="25670"/>
                </a:lnTo>
                <a:lnTo>
                  <a:pt x="81980" y="25700"/>
                </a:lnTo>
                <a:lnTo>
                  <a:pt x="82050" y="25720"/>
                </a:lnTo>
                <a:lnTo>
                  <a:pt x="82080" y="25740"/>
                </a:lnTo>
                <a:lnTo>
                  <a:pt x="82140" y="25800"/>
                </a:lnTo>
                <a:lnTo>
                  <a:pt x="82200" y="25850"/>
                </a:lnTo>
                <a:lnTo>
                  <a:pt x="82230" y="25860"/>
                </a:lnTo>
                <a:lnTo>
                  <a:pt x="82240" y="25860"/>
                </a:lnTo>
                <a:lnTo>
                  <a:pt x="82250" y="25880"/>
                </a:lnTo>
                <a:lnTo>
                  <a:pt x="82250" y="25900"/>
                </a:lnTo>
                <a:lnTo>
                  <a:pt x="82240" y="25920"/>
                </a:lnTo>
                <a:lnTo>
                  <a:pt x="82220" y="25940"/>
                </a:lnTo>
                <a:lnTo>
                  <a:pt x="82220" y="25950"/>
                </a:lnTo>
                <a:lnTo>
                  <a:pt x="82270" y="26010"/>
                </a:lnTo>
                <a:lnTo>
                  <a:pt x="82310" y="26050"/>
                </a:lnTo>
                <a:lnTo>
                  <a:pt x="82350" y="26070"/>
                </a:lnTo>
                <a:lnTo>
                  <a:pt x="82430" y="26080"/>
                </a:lnTo>
                <a:lnTo>
                  <a:pt x="82460" y="26100"/>
                </a:lnTo>
                <a:lnTo>
                  <a:pt x="82490" y="26130"/>
                </a:lnTo>
                <a:lnTo>
                  <a:pt x="82520" y="26160"/>
                </a:lnTo>
                <a:lnTo>
                  <a:pt x="82530" y="26160"/>
                </a:lnTo>
                <a:lnTo>
                  <a:pt x="82540" y="26150"/>
                </a:lnTo>
                <a:lnTo>
                  <a:pt x="82560" y="26160"/>
                </a:lnTo>
                <a:lnTo>
                  <a:pt x="82570" y="26170"/>
                </a:lnTo>
                <a:lnTo>
                  <a:pt x="82570" y="26180"/>
                </a:lnTo>
                <a:lnTo>
                  <a:pt x="82570" y="26190"/>
                </a:lnTo>
                <a:lnTo>
                  <a:pt x="82570" y="26200"/>
                </a:lnTo>
                <a:lnTo>
                  <a:pt x="82610" y="26260"/>
                </a:lnTo>
                <a:lnTo>
                  <a:pt x="82610" y="26280"/>
                </a:lnTo>
                <a:lnTo>
                  <a:pt x="82620" y="26280"/>
                </a:lnTo>
                <a:lnTo>
                  <a:pt x="82620" y="26290"/>
                </a:lnTo>
                <a:lnTo>
                  <a:pt x="82630" y="26300"/>
                </a:lnTo>
                <a:lnTo>
                  <a:pt x="82620" y="26310"/>
                </a:lnTo>
                <a:lnTo>
                  <a:pt x="82610" y="26310"/>
                </a:lnTo>
                <a:lnTo>
                  <a:pt x="82600" y="26320"/>
                </a:lnTo>
                <a:lnTo>
                  <a:pt x="82600" y="26330"/>
                </a:lnTo>
                <a:lnTo>
                  <a:pt x="82610" y="26420"/>
                </a:lnTo>
                <a:close/>
                <a:moveTo>
                  <a:pt x="79280" y="24850"/>
                </a:moveTo>
                <a:lnTo>
                  <a:pt x="79300" y="24870"/>
                </a:lnTo>
                <a:lnTo>
                  <a:pt x="79310" y="24910"/>
                </a:lnTo>
                <a:lnTo>
                  <a:pt x="79290" y="25000"/>
                </a:lnTo>
                <a:lnTo>
                  <a:pt x="79280" y="25040"/>
                </a:lnTo>
                <a:lnTo>
                  <a:pt x="79260" y="25080"/>
                </a:lnTo>
                <a:lnTo>
                  <a:pt x="79230" y="25120"/>
                </a:lnTo>
                <a:lnTo>
                  <a:pt x="79200" y="25150"/>
                </a:lnTo>
                <a:lnTo>
                  <a:pt x="79170" y="25170"/>
                </a:lnTo>
                <a:lnTo>
                  <a:pt x="79140" y="25140"/>
                </a:lnTo>
                <a:lnTo>
                  <a:pt x="79130" y="25090"/>
                </a:lnTo>
                <a:lnTo>
                  <a:pt x="79110" y="25060"/>
                </a:lnTo>
                <a:lnTo>
                  <a:pt x="79120" y="25090"/>
                </a:lnTo>
                <a:lnTo>
                  <a:pt x="79110" y="25110"/>
                </a:lnTo>
                <a:lnTo>
                  <a:pt x="79100" y="25130"/>
                </a:lnTo>
                <a:lnTo>
                  <a:pt x="79080" y="25130"/>
                </a:lnTo>
                <a:lnTo>
                  <a:pt x="79070" y="25130"/>
                </a:lnTo>
                <a:lnTo>
                  <a:pt x="79060" y="25120"/>
                </a:lnTo>
                <a:lnTo>
                  <a:pt x="79030" y="25080"/>
                </a:lnTo>
                <a:lnTo>
                  <a:pt x="79030" y="25090"/>
                </a:lnTo>
                <a:lnTo>
                  <a:pt x="79020" y="25070"/>
                </a:lnTo>
                <a:lnTo>
                  <a:pt x="79020" y="25050"/>
                </a:lnTo>
                <a:lnTo>
                  <a:pt x="79020" y="25000"/>
                </a:lnTo>
                <a:lnTo>
                  <a:pt x="79020" y="24990"/>
                </a:lnTo>
                <a:lnTo>
                  <a:pt x="79010" y="24980"/>
                </a:lnTo>
                <a:lnTo>
                  <a:pt x="79010" y="24960"/>
                </a:lnTo>
                <a:lnTo>
                  <a:pt x="79010" y="24950"/>
                </a:lnTo>
                <a:lnTo>
                  <a:pt x="79020" y="24950"/>
                </a:lnTo>
                <a:lnTo>
                  <a:pt x="79030" y="24950"/>
                </a:lnTo>
                <a:lnTo>
                  <a:pt x="79030" y="24940"/>
                </a:lnTo>
                <a:lnTo>
                  <a:pt x="79030" y="24840"/>
                </a:lnTo>
                <a:lnTo>
                  <a:pt x="79030" y="24790"/>
                </a:lnTo>
                <a:lnTo>
                  <a:pt x="79060" y="24790"/>
                </a:lnTo>
                <a:lnTo>
                  <a:pt x="79050" y="24770"/>
                </a:lnTo>
                <a:lnTo>
                  <a:pt x="79030" y="24700"/>
                </a:lnTo>
                <a:lnTo>
                  <a:pt x="79020" y="24700"/>
                </a:lnTo>
                <a:lnTo>
                  <a:pt x="79010" y="24700"/>
                </a:lnTo>
                <a:lnTo>
                  <a:pt x="78990" y="24690"/>
                </a:lnTo>
                <a:lnTo>
                  <a:pt x="79000" y="24680"/>
                </a:lnTo>
                <a:lnTo>
                  <a:pt x="79000" y="24670"/>
                </a:lnTo>
                <a:lnTo>
                  <a:pt x="79010" y="24660"/>
                </a:lnTo>
                <a:lnTo>
                  <a:pt x="79010" y="24640"/>
                </a:lnTo>
                <a:lnTo>
                  <a:pt x="79010" y="24630"/>
                </a:lnTo>
                <a:lnTo>
                  <a:pt x="79000" y="24630"/>
                </a:lnTo>
                <a:lnTo>
                  <a:pt x="78990" y="24630"/>
                </a:lnTo>
                <a:lnTo>
                  <a:pt x="78970" y="24630"/>
                </a:lnTo>
                <a:lnTo>
                  <a:pt x="78970" y="24610"/>
                </a:lnTo>
                <a:lnTo>
                  <a:pt x="78970" y="24570"/>
                </a:lnTo>
                <a:lnTo>
                  <a:pt x="78970" y="24560"/>
                </a:lnTo>
                <a:lnTo>
                  <a:pt x="78950" y="24540"/>
                </a:lnTo>
                <a:lnTo>
                  <a:pt x="78940" y="24530"/>
                </a:lnTo>
                <a:lnTo>
                  <a:pt x="78930" y="24510"/>
                </a:lnTo>
                <a:lnTo>
                  <a:pt x="78920" y="24480"/>
                </a:lnTo>
                <a:lnTo>
                  <a:pt x="79000" y="24520"/>
                </a:lnTo>
                <a:lnTo>
                  <a:pt x="79010" y="24520"/>
                </a:lnTo>
                <a:lnTo>
                  <a:pt x="79030" y="24500"/>
                </a:lnTo>
                <a:lnTo>
                  <a:pt x="79060" y="24480"/>
                </a:lnTo>
                <a:lnTo>
                  <a:pt x="79080" y="24470"/>
                </a:lnTo>
                <a:lnTo>
                  <a:pt x="79090" y="24510"/>
                </a:lnTo>
                <a:lnTo>
                  <a:pt x="79080" y="24540"/>
                </a:lnTo>
                <a:lnTo>
                  <a:pt x="79070" y="24560"/>
                </a:lnTo>
                <a:lnTo>
                  <a:pt x="79060" y="24570"/>
                </a:lnTo>
                <a:lnTo>
                  <a:pt x="79090" y="24590"/>
                </a:lnTo>
                <a:lnTo>
                  <a:pt x="79110" y="24590"/>
                </a:lnTo>
                <a:lnTo>
                  <a:pt x="79140" y="24580"/>
                </a:lnTo>
                <a:lnTo>
                  <a:pt x="79150" y="24580"/>
                </a:lnTo>
                <a:lnTo>
                  <a:pt x="79160" y="24590"/>
                </a:lnTo>
                <a:lnTo>
                  <a:pt x="79170" y="24610"/>
                </a:lnTo>
                <a:lnTo>
                  <a:pt x="79170" y="24650"/>
                </a:lnTo>
                <a:lnTo>
                  <a:pt x="79200" y="24720"/>
                </a:lnTo>
                <a:lnTo>
                  <a:pt x="79200" y="24740"/>
                </a:lnTo>
                <a:lnTo>
                  <a:pt x="79210" y="24720"/>
                </a:lnTo>
                <a:lnTo>
                  <a:pt x="79210" y="24710"/>
                </a:lnTo>
                <a:lnTo>
                  <a:pt x="79220" y="24710"/>
                </a:lnTo>
                <a:lnTo>
                  <a:pt x="79230" y="24750"/>
                </a:lnTo>
                <a:lnTo>
                  <a:pt x="79240" y="24800"/>
                </a:lnTo>
                <a:lnTo>
                  <a:pt x="79250" y="24830"/>
                </a:lnTo>
                <a:lnTo>
                  <a:pt x="79280" y="24850"/>
                </a:lnTo>
                <a:close/>
                <a:moveTo>
                  <a:pt x="83150" y="25580"/>
                </a:moveTo>
                <a:lnTo>
                  <a:pt x="83150" y="25600"/>
                </a:lnTo>
                <a:lnTo>
                  <a:pt x="83150" y="25620"/>
                </a:lnTo>
                <a:lnTo>
                  <a:pt x="83140" y="25630"/>
                </a:lnTo>
                <a:lnTo>
                  <a:pt x="83130" y="25650"/>
                </a:lnTo>
                <a:lnTo>
                  <a:pt x="83130" y="25670"/>
                </a:lnTo>
                <a:lnTo>
                  <a:pt x="83140" y="25710"/>
                </a:lnTo>
                <a:lnTo>
                  <a:pt x="83130" y="25730"/>
                </a:lnTo>
                <a:lnTo>
                  <a:pt x="83120" y="25750"/>
                </a:lnTo>
                <a:lnTo>
                  <a:pt x="83080" y="25830"/>
                </a:lnTo>
                <a:lnTo>
                  <a:pt x="83070" y="25860"/>
                </a:lnTo>
                <a:lnTo>
                  <a:pt x="83040" y="25910"/>
                </a:lnTo>
                <a:lnTo>
                  <a:pt x="82900" y="25970"/>
                </a:lnTo>
                <a:lnTo>
                  <a:pt x="82860" y="26010"/>
                </a:lnTo>
                <a:lnTo>
                  <a:pt x="82810" y="25970"/>
                </a:lnTo>
                <a:lnTo>
                  <a:pt x="82780" y="25960"/>
                </a:lnTo>
                <a:lnTo>
                  <a:pt x="82760" y="25980"/>
                </a:lnTo>
                <a:lnTo>
                  <a:pt x="82750" y="25980"/>
                </a:lnTo>
                <a:lnTo>
                  <a:pt x="82720" y="25940"/>
                </a:lnTo>
                <a:lnTo>
                  <a:pt x="82710" y="25940"/>
                </a:lnTo>
                <a:lnTo>
                  <a:pt x="82710" y="25930"/>
                </a:lnTo>
                <a:lnTo>
                  <a:pt x="82680" y="25890"/>
                </a:lnTo>
                <a:lnTo>
                  <a:pt x="82670" y="25890"/>
                </a:lnTo>
                <a:lnTo>
                  <a:pt x="82650" y="25870"/>
                </a:lnTo>
                <a:lnTo>
                  <a:pt x="82560" y="25820"/>
                </a:lnTo>
                <a:lnTo>
                  <a:pt x="82540" y="25800"/>
                </a:lnTo>
                <a:lnTo>
                  <a:pt x="82520" y="25800"/>
                </a:lnTo>
                <a:lnTo>
                  <a:pt x="82400" y="25750"/>
                </a:lnTo>
                <a:lnTo>
                  <a:pt x="82390" y="25740"/>
                </a:lnTo>
                <a:lnTo>
                  <a:pt x="82380" y="25730"/>
                </a:lnTo>
                <a:lnTo>
                  <a:pt x="82380" y="25720"/>
                </a:lnTo>
                <a:lnTo>
                  <a:pt x="82380" y="25710"/>
                </a:lnTo>
                <a:lnTo>
                  <a:pt x="82360" y="25710"/>
                </a:lnTo>
                <a:lnTo>
                  <a:pt x="82350" y="25710"/>
                </a:lnTo>
                <a:lnTo>
                  <a:pt x="82350" y="25720"/>
                </a:lnTo>
                <a:lnTo>
                  <a:pt x="82330" y="25720"/>
                </a:lnTo>
                <a:lnTo>
                  <a:pt x="82310" y="25710"/>
                </a:lnTo>
                <a:lnTo>
                  <a:pt x="82300" y="25690"/>
                </a:lnTo>
                <a:lnTo>
                  <a:pt x="82290" y="25660"/>
                </a:lnTo>
                <a:lnTo>
                  <a:pt x="82280" y="25650"/>
                </a:lnTo>
                <a:lnTo>
                  <a:pt x="82230" y="25580"/>
                </a:lnTo>
                <a:lnTo>
                  <a:pt x="82200" y="25510"/>
                </a:lnTo>
                <a:lnTo>
                  <a:pt x="82200" y="25440"/>
                </a:lnTo>
                <a:lnTo>
                  <a:pt x="82230" y="25380"/>
                </a:lnTo>
                <a:lnTo>
                  <a:pt x="82270" y="25360"/>
                </a:lnTo>
                <a:lnTo>
                  <a:pt x="82310" y="25370"/>
                </a:lnTo>
                <a:lnTo>
                  <a:pt x="82340" y="25370"/>
                </a:lnTo>
                <a:lnTo>
                  <a:pt x="82380" y="25340"/>
                </a:lnTo>
                <a:lnTo>
                  <a:pt x="82380" y="25320"/>
                </a:lnTo>
                <a:lnTo>
                  <a:pt x="82310" y="25320"/>
                </a:lnTo>
                <a:lnTo>
                  <a:pt x="82270" y="25330"/>
                </a:lnTo>
                <a:lnTo>
                  <a:pt x="82250" y="25300"/>
                </a:lnTo>
                <a:lnTo>
                  <a:pt x="82260" y="25270"/>
                </a:lnTo>
                <a:lnTo>
                  <a:pt x="82280" y="25240"/>
                </a:lnTo>
                <a:lnTo>
                  <a:pt x="82290" y="25200"/>
                </a:lnTo>
                <a:lnTo>
                  <a:pt x="82270" y="25180"/>
                </a:lnTo>
                <a:lnTo>
                  <a:pt x="82220" y="25120"/>
                </a:lnTo>
                <a:lnTo>
                  <a:pt x="82230" y="25110"/>
                </a:lnTo>
                <a:lnTo>
                  <a:pt x="82250" y="25100"/>
                </a:lnTo>
                <a:lnTo>
                  <a:pt x="82270" y="25080"/>
                </a:lnTo>
                <a:lnTo>
                  <a:pt x="82290" y="25050"/>
                </a:lnTo>
                <a:lnTo>
                  <a:pt x="82290" y="25010"/>
                </a:lnTo>
                <a:lnTo>
                  <a:pt x="82370" y="24970"/>
                </a:lnTo>
                <a:lnTo>
                  <a:pt x="82350" y="24940"/>
                </a:lnTo>
                <a:lnTo>
                  <a:pt x="82350" y="24930"/>
                </a:lnTo>
                <a:lnTo>
                  <a:pt x="82400" y="24880"/>
                </a:lnTo>
                <a:lnTo>
                  <a:pt x="82400" y="24860"/>
                </a:lnTo>
                <a:lnTo>
                  <a:pt x="82370" y="24830"/>
                </a:lnTo>
                <a:lnTo>
                  <a:pt x="82350" y="24860"/>
                </a:lnTo>
                <a:lnTo>
                  <a:pt x="82330" y="24880"/>
                </a:lnTo>
                <a:lnTo>
                  <a:pt x="82310" y="24880"/>
                </a:lnTo>
                <a:lnTo>
                  <a:pt x="82300" y="24840"/>
                </a:lnTo>
                <a:lnTo>
                  <a:pt x="82280" y="24820"/>
                </a:lnTo>
                <a:lnTo>
                  <a:pt x="82250" y="24810"/>
                </a:lnTo>
                <a:lnTo>
                  <a:pt x="82180" y="24810"/>
                </a:lnTo>
                <a:lnTo>
                  <a:pt x="82140" y="24790"/>
                </a:lnTo>
                <a:lnTo>
                  <a:pt x="82110" y="24780"/>
                </a:lnTo>
                <a:lnTo>
                  <a:pt x="82060" y="24730"/>
                </a:lnTo>
                <a:lnTo>
                  <a:pt x="82050" y="24700"/>
                </a:lnTo>
                <a:lnTo>
                  <a:pt x="82080" y="24670"/>
                </a:lnTo>
                <a:lnTo>
                  <a:pt x="82120" y="24640"/>
                </a:lnTo>
                <a:lnTo>
                  <a:pt x="82160" y="24630"/>
                </a:lnTo>
                <a:lnTo>
                  <a:pt x="82200" y="24650"/>
                </a:lnTo>
                <a:lnTo>
                  <a:pt x="82270" y="24700"/>
                </a:lnTo>
                <a:lnTo>
                  <a:pt x="82310" y="24710"/>
                </a:lnTo>
                <a:lnTo>
                  <a:pt x="82350" y="24700"/>
                </a:lnTo>
                <a:lnTo>
                  <a:pt x="82360" y="24680"/>
                </a:lnTo>
                <a:lnTo>
                  <a:pt x="82370" y="24650"/>
                </a:lnTo>
                <a:lnTo>
                  <a:pt x="82380" y="24620"/>
                </a:lnTo>
                <a:lnTo>
                  <a:pt x="82400" y="24600"/>
                </a:lnTo>
                <a:lnTo>
                  <a:pt x="82430" y="24580"/>
                </a:lnTo>
                <a:lnTo>
                  <a:pt x="82450" y="24560"/>
                </a:lnTo>
                <a:lnTo>
                  <a:pt x="82460" y="24530"/>
                </a:lnTo>
                <a:lnTo>
                  <a:pt x="82470" y="24500"/>
                </a:lnTo>
                <a:lnTo>
                  <a:pt x="82560" y="24340"/>
                </a:lnTo>
                <a:lnTo>
                  <a:pt x="82570" y="24380"/>
                </a:lnTo>
                <a:lnTo>
                  <a:pt x="82590" y="24390"/>
                </a:lnTo>
                <a:lnTo>
                  <a:pt x="82610" y="24380"/>
                </a:lnTo>
                <a:lnTo>
                  <a:pt x="82630" y="24360"/>
                </a:lnTo>
                <a:lnTo>
                  <a:pt x="82650" y="24370"/>
                </a:lnTo>
                <a:lnTo>
                  <a:pt x="82650" y="24330"/>
                </a:lnTo>
                <a:lnTo>
                  <a:pt x="82650" y="24310"/>
                </a:lnTo>
                <a:lnTo>
                  <a:pt x="82650" y="24300"/>
                </a:lnTo>
                <a:lnTo>
                  <a:pt x="82630" y="24280"/>
                </a:lnTo>
                <a:lnTo>
                  <a:pt x="82630" y="24270"/>
                </a:lnTo>
                <a:lnTo>
                  <a:pt x="82630" y="24170"/>
                </a:lnTo>
                <a:lnTo>
                  <a:pt x="82630" y="24160"/>
                </a:lnTo>
                <a:lnTo>
                  <a:pt x="82640" y="24150"/>
                </a:lnTo>
                <a:lnTo>
                  <a:pt x="82650" y="24140"/>
                </a:lnTo>
                <a:lnTo>
                  <a:pt x="82660" y="24140"/>
                </a:lnTo>
                <a:lnTo>
                  <a:pt x="82670" y="24140"/>
                </a:lnTo>
                <a:lnTo>
                  <a:pt x="82680" y="24140"/>
                </a:lnTo>
                <a:lnTo>
                  <a:pt x="82690" y="24150"/>
                </a:lnTo>
                <a:lnTo>
                  <a:pt x="82700" y="24160"/>
                </a:lnTo>
                <a:lnTo>
                  <a:pt x="82720" y="24160"/>
                </a:lnTo>
                <a:lnTo>
                  <a:pt x="82780" y="24130"/>
                </a:lnTo>
                <a:lnTo>
                  <a:pt x="82800" y="24130"/>
                </a:lnTo>
                <a:lnTo>
                  <a:pt x="82900" y="24170"/>
                </a:lnTo>
                <a:lnTo>
                  <a:pt x="82910" y="24190"/>
                </a:lnTo>
                <a:lnTo>
                  <a:pt x="82940" y="24260"/>
                </a:lnTo>
                <a:lnTo>
                  <a:pt x="82960" y="24290"/>
                </a:lnTo>
                <a:lnTo>
                  <a:pt x="83020" y="24320"/>
                </a:lnTo>
                <a:lnTo>
                  <a:pt x="83030" y="24340"/>
                </a:lnTo>
                <a:lnTo>
                  <a:pt x="83020" y="24350"/>
                </a:lnTo>
                <a:lnTo>
                  <a:pt x="82980" y="24370"/>
                </a:lnTo>
                <a:lnTo>
                  <a:pt x="82990" y="24380"/>
                </a:lnTo>
                <a:lnTo>
                  <a:pt x="83000" y="24390"/>
                </a:lnTo>
                <a:lnTo>
                  <a:pt x="83000" y="24430"/>
                </a:lnTo>
                <a:lnTo>
                  <a:pt x="82990" y="24430"/>
                </a:lnTo>
                <a:lnTo>
                  <a:pt x="82990" y="24410"/>
                </a:lnTo>
                <a:lnTo>
                  <a:pt x="82940" y="24420"/>
                </a:lnTo>
                <a:lnTo>
                  <a:pt x="82920" y="24430"/>
                </a:lnTo>
                <a:lnTo>
                  <a:pt x="82910" y="24450"/>
                </a:lnTo>
                <a:lnTo>
                  <a:pt x="82930" y="24450"/>
                </a:lnTo>
                <a:lnTo>
                  <a:pt x="82980" y="24450"/>
                </a:lnTo>
                <a:lnTo>
                  <a:pt x="83000" y="24460"/>
                </a:lnTo>
                <a:lnTo>
                  <a:pt x="83020" y="24470"/>
                </a:lnTo>
                <a:lnTo>
                  <a:pt x="83060" y="24490"/>
                </a:lnTo>
                <a:lnTo>
                  <a:pt x="83110" y="24550"/>
                </a:lnTo>
                <a:lnTo>
                  <a:pt x="83150" y="24620"/>
                </a:lnTo>
                <a:lnTo>
                  <a:pt x="83120" y="24640"/>
                </a:lnTo>
                <a:lnTo>
                  <a:pt x="83090" y="24700"/>
                </a:lnTo>
                <a:lnTo>
                  <a:pt x="83080" y="24750"/>
                </a:lnTo>
                <a:lnTo>
                  <a:pt x="83070" y="24780"/>
                </a:lnTo>
                <a:lnTo>
                  <a:pt x="83090" y="24780"/>
                </a:lnTo>
                <a:lnTo>
                  <a:pt x="83100" y="24790"/>
                </a:lnTo>
                <a:lnTo>
                  <a:pt x="83110" y="24790"/>
                </a:lnTo>
                <a:lnTo>
                  <a:pt x="83120" y="24800"/>
                </a:lnTo>
                <a:lnTo>
                  <a:pt x="83120" y="24820"/>
                </a:lnTo>
                <a:lnTo>
                  <a:pt x="83110" y="24850"/>
                </a:lnTo>
                <a:lnTo>
                  <a:pt x="83100" y="24880"/>
                </a:lnTo>
                <a:lnTo>
                  <a:pt x="83060" y="24920"/>
                </a:lnTo>
                <a:lnTo>
                  <a:pt x="83040" y="24940"/>
                </a:lnTo>
                <a:lnTo>
                  <a:pt x="83090" y="24950"/>
                </a:lnTo>
                <a:lnTo>
                  <a:pt x="83120" y="24970"/>
                </a:lnTo>
                <a:lnTo>
                  <a:pt x="83150" y="24990"/>
                </a:lnTo>
                <a:lnTo>
                  <a:pt x="83140" y="25030"/>
                </a:lnTo>
                <a:lnTo>
                  <a:pt x="83150" y="25030"/>
                </a:lnTo>
                <a:lnTo>
                  <a:pt x="83160" y="25040"/>
                </a:lnTo>
                <a:lnTo>
                  <a:pt x="83170" y="25050"/>
                </a:lnTo>
                <a:lnTo>
                  <a:pt x="83150" y="25070"/>
                </a:lnTo>
                <a:lnTo>
                  <a:pt x="83110" y="25090"/>
                </a:lnTo>
                <a:lnTo>
                  <a:pt x="83090" y="25110"/>
                </a:lnTo>
                <a:lnTo>
                  <a:pt x="83080" y="25070"/>
                </a:lnTo>
                <a:lnTo>
                  <a:pt x="83060" y="25060"/>
                </a:lnTo>
                <a:lnTo>
                  <a:pt x="83040" y="25080"/>
                </a:lnTo>
                <a:lnTo>
                  <a:pt x="83030" y="25110"/>
                </a:lnTo>
                <a:lnTo>
                  <a:pt x="83040" y="25120"/>
                </a:lnTo>
                <a:lnTo>
                  <a:pt x="83090" y="25150"/>
                </a:lnTo>
                <a:lnTo>
                  <a:pt x="83110" y="25160"/>
                </a:lnTo>
                <a:lnTo>
                  <a:pt x="83090" y="25160"/>
                </a:lnTo>
                <a:lnTo>
                  <a:pt x="83110" y="25210"/>
                </a:lnTo>
                <a:lnTo>
                  <a:pt x="83080" y="25210"/>
                </a:lnTo>
                <a:lnTo>
                  <a:pt x="83030" y="25200"/>
                </a:lnTo>
                <a:lnTo>
                  <a:pt x="82990" y="25170"/>
                </a:lnTo>
                <a:lnTo>
                  <a:pt x="82980" y="25160"/>
                </a:lnTo>
                <a:lnTo>
                  <a:pt x="82970" y="25150"/>
                </a:lnTo>
                <a:lnTo>
                  <a:pt x="82950" y="25140"/>
                </a:lnTo>
                <a:lnTo>
                  <a:pt x="82920" y="25130"/>
                </a:lnTo>
                <a:lnTo>
                  <a:pt x="82890" y="25140"/>
                </a:lnTo>
                <a:lnTo>
                  <a:pt x="82870" y="25150"/>
                </a:lnTo>
                <a:lnTo>
                  <a:pt x="82850" y="25160"/>
                </a:lnTo>
                <a:lnTo>
                  <a:pt x="82840" y="25170"/>
                </a:lnTo>
                <a:lnTo>
                  <a:pt x="82930" y="25170"/>
                </a:lnTo>
                <a:lnTo>
                  <a:pt x="82950" y="25180"/>
                </a:lnTo>
                <a:lnTo>
                  <a:pt x="82960" y="25220"/>
                </a:lnTo>
                <a:lnTo>
                  <a:pt x="82980" y="25240"/>
                </a:lnTo>
                <a:lnTo>
                  <a:pt x="83060" y="25310"/>
                </a:lnTo>
                <a:lnTo>
                  <a:pt x="83090" y="25330"/>
                </a:lnTo>
                <a:lnTo>
                  <a:pt x="83170" y="25420"/>
                </a:lnTo>
                <a:lnTo>
                  <a:pt x="83180" y="25450"/>
                </a:lnTo>
                <a:lnTo>
                  <a:pt x="83170" y="25500"/>
                </a:lnTo>
                <a:lnTo>
                  <a:pt x="83150" y="25540"/>
                </a:lnTo>
                <a:lnTo>
                  <a:pt x="83110" y="25580"/>
                </a:lnTo>
                <a:lnTo>
                  <a:pt x="83070" y="25600"/>
                </a:lnTo>
                <a:lnTo>
                  <a:pt x="83060" y="25590"/>
                </a:lnTo>
                <a:lnTo>
                  <a:pt x="83040" y="25580"/>
                </a:lnTo>
                <a:lnTo>
                  <a:pt x="83040" y="25610"/>
                </a:lnTo>
                <a:lnTo>
                  <a:pt x="83030" y="25630"/>
                </a:lnTo>
                <a:lnTo>
                  <a:pt x="83020" y="25640"/>
                </a:lnTo>
                <a:lnTo>
                  <a:pt x="83120" y="25610"/>
                </a:lnTo>
                <a:lnTo>
                  <a:pt x="83150" y="25580"/>
                </a:lnTo>
                <a:close/>
                <a:moveTo>
                  <a:pt x="80040" y="23900"/>
                </a:moveTo>
                <a:lnTo>
                  <a:pt x="80050" y="23930"/>
                </a:lnTo>
                <a:lnTo>
                  <a:pt x="80050" y="23970"/>
                </a:lnTo>
                <a:lnTo>
                  <a:pt x="80040" y="24000"/>
                </a:lnTo>
                <a:lnTo>
                  <a:pt x="80020" y="24020"/>
                </a:lnTo>
                <a:lnTo>
                  <a:pt x="80000" y="24040"/>
                </a:lnTo>
                <a:lnTo>
                  <a:pt x="79950" y="24320"/>
                </a:lnTo>
                <a:lnTo>
                  <a:pt x="79900" y="24470"/>
                </a:lnTo>
                <a:lnTo>
                  <a:pt x="79890" y="24490"/>
                </a:lnTo>
                <a:lnTo>
                  <a:pt x="79830" y="24540"/>
                </a:lnTo>
                <a:lnTo>
                  <a:pt x="79810" y="24550"/>
                </a:lnTo>
                <a:lnTo>
                  <a:pt x="79800" y="24550"/>
                </a:lnTo>
                <a:lnTo>
                  <a:pt x="79770" y="24570"/>
                </a:lnTo>
                <a:lnTo>
                  <a:pt x="79740" y="24580"/>
                </a:lnTo>
                <a:lnTo>
                  <a:pt x="79730" y="24600"/>
                </a:lnTo>
                <a:lnTo>
                  <a:pt x="79710" y="24630"/>
                </a:lnTo>
                <a:lnTo>
                  <a:pt x="79670" y="24670"/>
                </a:lnTo>
                <a:lnTo>
                  <a:pt x="79630" y="24730"/>
                </a:lnTo>
                <a:lnTo>
                  <a:pt x="79590" y="24800"/>
                </a:lnTo>
                <a:lnTo>
                  <a:pt x="79580" y="24860"/>
                </a:lnTo>
                <a:lnTo>
                  <a:pt x="79580" y="24900"/>
                </a:lnTo>
                <a:lnTo>
                  <a:pt x="79590" y="24960"/>
                </a:lnTo>
                <a:lnTo>
                  <a:pt x="79590" y="25000"/>
                </a:lnTo>
                <a:lnTo>
                  <a:pt x="79580" y="25020"/>
                </a:lnTo>
                <a:lnTo>
                  <a:pt x="79390" y="25250"/>
                </a:lnTo>
                <a:lnTo>
                  <a:pt x="79360" y="25260"/>
                </a:lnTo>
                <a:lnTo>
                  <a:pt x="79360" y="25240"/>
                </a:lnTo>
                <a:lnTo>
                  <a:pt x="79480" y="24900"/>
                </a:lnTo>
                <a:lnTo>
                  <a:pt x="79530" y="24850"/>
                </a:lnTo>
                <a:lnTo>
                  <a:pt x="79540" y="24830"/>
                </a:lnTo>
                <a:lnTo>
                  <a:pt x="79540" y="24700"/>
                </a:lnTo>
                <a:lnTo>
                  <a:pt x="79540" y="24670"/>
                </a:lnTo>
                <a:lnTo>
                  <a:pt x="79610" y="24560"/>
                </a:lnTo>
                <a:lnTo>
                  <a:pt x="79640" y="24560"/>
                </a:lnTo>
                <a:lnTo>
                  <a:pt x="79670" y="24580"/>
                </a:lnTo>
                <a:lnTo>
                  <a:pt x="79680" y="24570"/>
                </a:lnTo>
                <a:lnTo>
                  <a:pt x="79710" y="24490"/>
                </a:lnTo>
                <a:lnTo>
                  <a:pt x="79710" y="24410"/>
                </a:lnTo>
                <a:lnTo>
                  <a:pt x="79720" y="24370"/>
                </a:lnTo>
                <a:lnTo>
                  <a:pt x="79750" y="24300"/>
                </a:lnTo>
                <a:lnTo>
                  <a:pt x="79830" y="24070"/>
                </a:lnTo>
                <a:lnTo>
                  <a:pt x="79870" y="24010"/>
                </a:lnTo>
                <a:lnTo>
                  <a:pt x="79880" y="23980"/>
                </a:lnTo>
                <a:lnTo>
                  <a:pt x="79890" y="23900"/>
                </a:lnTo>
                <a:lnTo>
                  <a:pt x="79920" y="23870"/>
                </a:lnTo>
                <a:lnTo>
                  <a:pt x="79950" y="23850"/>
                </a:lnTo>
                <a:lnTo>
                  <a:pt x="79990" y="23860"/>
                </a:lnTo>
                <a:lnTo>
                  <a:pt x="80020" y="23870"/>
                </a:lnTo>
                <a:lnTo>
                  <a:pt x="80040" y="23900"/>
                </a:lnTo>
                <a:close/>
                <a:moveTo>
                  <a:pt x="77170" y="22670"/>
                </a:moveTo>
                <a:lnTo>
                  <a:pt x="77200" y="22710"/>
                </a:lnTo>
                <a:lnTo>
                  <a:pt x="77210" y="22760"/>
                </a:lnTo>
                <a:lnTo>
                  <a:pt x="77200" y="22810"/>
                </a:lnTo>
                <a:lnTo>
                  <a:pt x="77180" y="22820"/>
                </a:lnTo>
                <a:lnTo>
                  <a:pt x="77160" y="22800"/>
                </a:lnTo>
                <a:lnTo>
                  <a:pt x="77150" y="22750"/>
                </a:lnTo>
                <a:lnTo>
                  <a:pt x="77160" y="22700"/>
                </a:lnTo>
                <a:lnTo>
                  <a:pt x="77170" y="22670"/>
                </a:lnTo>
                <a:close/>
                <a:moveTo>
                  <a:pt x="76920" y="22150"/>
                </a:moveTo>
                <a:lnTo>
                  <a:pt x="76930" y="22140"/>
                </a:lnTo>
                <a:lnTo>
                  <a:pt x="76950" y="22140"/>
                </a:lnTo>
                <a:lnTo>
                  <a:pt x="76960" y="22150"/>
                </a:lnTo>
                <a:lnTo>
                  <a:pt x="76970" y="22150"/>
                </a:lnTo>
                <a:lnTo>
                  <a:pt x="77010" y="22200"/>
                </a:lnTo>
                <a:lnTo>
                  <a:pt x="77050" y="22270"/>
                </a:lnTo>
                <a:lnTo>
                  <a:pt x="77070" y="22340"/>
                </a:lnTo>
                <a:lnTo>
                  <a:pt x="77030" y="22360"/>
                </a:lnTo>
                <a:lnTo>
                  <a:pt x="77020" y="22340"/>
                </a:lnTo>
                <a:lnTo>
                  <a:pt x="76940" y="22180"/>
                </a:lnTo>
                <a:lnTo>
                  <a:pt x="76920" y="22150"/>
                </a:lnTo>
                <a:close/>
                <a:moveTo>
                  <a:pt x="76440" y="21540"/>
                </a:moveTo>
                <a:lnTo>
                  <a:pt x="76480" y="21580"/>
                </a:lnTo>
                <a:lnTo>
                  <a:pt x="76500" y="21600"/>
                </a:lnTo>
                <a:lnTo>
                  <a:pt x="76480" y="21610"/>
                </a:lnTo>
                <a:lnTo>
                  <a:pt x="76420" y="21560"/>
                </a:lnTo>
                <a:lnTo>
                  <a:pt x="76320" y="21530"/>
                </a:lnTo>
                <a:lnTo>
                  <a:pt x="76310" y="21520"/>
                </a:lnTo>
                <a:lnTo>
                  <a:pt x="76290" y="21500"/>
                </a:lnTo>
                <a:lnTo>
                  <a:pt x="76280" y="21480"/>
                </a:lnTo>
                <a:lnTo>
                  <a:pt x="76280" y="21460"/>
                </a:lnTo>
                <a:lnTo>
                  <a:pt x="76280" y="21450"/>
                </a:lnTo>
                <a:lnTo>
                  <a:pt x="76280" y="21440"/>
                </a:lnTo>
                <a:lnTo>
                  <a:pt x="76280" y="21430"/>
                </a:lnTo>
                <a:lnTo>
                  <a:pt x="76290" y="21430"/>
                </a:lnTo>
                <a:lnTo>
                  <a:pt x="76300" y="21420"/>
                </a:lnTo>
                <a:lnTo>
                  <a:pt x="76310" y="21430"/>
                </a:lnTo>
                <a:lnTo>
                  <a:pt x="76320" y="21450"/>
                </a:lnTo>
                <a:lnTo>
                  <a:pt x="76350" y="21470"/>
                </a:lnTo>
                <a:lnTo>
                  <a:pt x="76440" y="21540"/>
                </a:lnTo>
                <a:close/>
                <a:moveTo>
                  <a:pt x="76190" y="21270"/>
                </a:moveTo>
                <a:lnTo>
                  <a:pt x="76200" y="21280"/>
                </a:lnTo>
                <a:lnTo>
                  <a:pt x="76210" y="21290"/>
                </a:lnTo>
                <a:lnTo>
                  <a:pt x="76210" y="21310"/>
                </a:lnTo>
                <a:lnTo>
                  <a:pt x="76220" y="21320"/>
                </a:lnTo>
                <a:lnTo>
                  <a:pt x="76220" y="21360"/>
                </a:lnTo>
                <a:lnTo>
                  <a:pt x="76210" y="21380"/>
                </a:lnTo>
                <a:lnTo>
                  <a:pt x="76190" y="21390"/>
                </a:lnTo>
                <a:lnTo>
                  <a:pt x="76170" y="21380"/>
                </a:lnTo>
                <a:lnTo>
                  <a:pt x="76150" y="21340"/>
                </a:lnTo>
                <a:lnTo>
                  <a:pt x="76140" y="21290"/>
                </a:lnTo>
                <a:lnTo>
                  <a:pt x="76130" y="21260"/>
                </a:lnTo>
                <a:lnTo>
                  <a:pt x="76190" y="21270"/>
                </a:lnTo>
                <a:close/>
                <a:moveTo>
                  <a:pt x="76600" y="21370"/>
                </a:moveTo>
                <a:lnTo>
                  <a:pt x="76620" y="21410"/>
                </a:lnTo>
                <a:lnTo>
                  <a:pt x="76600" y="21430"/>
                </a:lnTo>
                <a:lnTo>
                  <a:pt x="76560" y="21420"/>
                </a:lnTo>
                <a:lnTo>
                  <a:pt x="76510" y="21390"/>
                </a:lnTo>
                <a:lnTo>
                  <a:pt x="76490" y="21360"/>
                </a:lnTo>
                <a:lnTo>
                  <a:pt x="76450" y="21270"/>
                </a:lnTo>
                <a:lnTo>
                  <a:pt x="76440" y="21240"/>
                </a:lnTo>
                <a:lnTo>
                  <a:pt x="76450" y="21220"/>
                </a:lnTo>
                <a:lnTo>
                  <a:pt x="76470" y="21210"/>
                </a:lnTo>
                <a:lnTo>
                  <a:pt x="76500" y="21200"/>
                </a:lnTo>
                <a:lnTo>
                  <a:pt x="76540" y="21220"/>
                </a:lnTo>
                <a:lnTo>
                  <a:pt x="76570" y="21270"/>
                </a:lnTo>
                <a:lnTo>
                  <a:pt x="76580" y="21330"/>
                </a:lnTo>
                <a:lnTo>
                  <a:pt x="76600" y="21370"/>
                </a:lnTo>
                <a:close/>
                <a:moveTo>
                  <a:pt x="71360" y="20590"/>
                </a:moveTo>
                <a:lnTo>
                  <a:pt x="71360" y="20610"/>
                </a:lnTo>
                <a:lnTo>
                  <a:pt x="71370" y="20630"/>
                </a:lnTo>
                <a:lnTo>
                  <a:pt x="71380" y="20640"/>
                </a:lnTo>
                <a:lnTo>
                  <a:pt x="71390" y="20660"/>
                </a:lnTo>
                <a:lnTo>
                  <a:pt x="71360" y="20690"/>
                </a:lnTo>
                <a:lnTo>
                  <a:pt x="71330" y="20710"/>
                </a:lnTo>
                <a:lnTo>
                  <a:pt x="71290" y="20700"/>
                </a:lnTo>
                <a:lnTo>
                  <a:pt x="71270" y="20670"/>
                </a:lnTo>
                <a:lnTo>
                  <a:pt x="71260" y="20630"/>
                </a:lnTo>
                <a:lnTo>
                  <a:pt x="71290" y="20590"/>
                </a:lnTo>
                <a:lnTo>
                  <a:pt x="71320" y="20580"/>
                </a:lnTo>
                <a:lnTo>
                  <a:pt x="71360" y="20590"/>
                </a:lnTo>
                <a:close/>
                <a:moveTo>
                  <a:pt x="70830" y="20370"/>
                </a:moveTo>
                <a:lnTo>
                  <a:pt x="70860" y="20400"/>
                </a:lnTo>
                <a:lnTo>
                  <a:pt x="70890" y="20450"/>
                </a:lnTo>
                <a:lnTo>
                  <a:pt x="70900" y="20490"/>
                </a:lnTo>
                <a:lnTo>
                  <a:pt x="70870" y="20510"/>
                </a:lnTo>
                <a:lnTo>
                  <a:pt x="70830" y="20520"/>
                </a:lnTo>
                <a:lnTo>
                  <a:pt x="70760" y="20540"/>
                </a:lnTo>
                <a:lnTo>
                  <a:pt x="70680" y="20550"/>
                </a:lnTo>
                <a:lnTo>
                  <a:pt x="70640" y="20560"/>
                </a:lnTo>
                <a:lnTo>
                  <a:pt x="70560" y="20590"/>
                </a:lnTo>
                <a:lnTo>
                  <a:pt x="70550" y="20560"/>
                </a:lnTo>
                <a:lnTo>
                  <a:pt x="70560" y="20520"/>
                </a:lnTo>
                <a:lnTo>
                  <a:pt x="70580" y="20480"/>
                </a:lnTo>
                <a:lnTo>
                  <a:pt x="70590" y="20450"/>
                </a:lnTo>
                <a:lnTo>
                  <a:pt x="70590" y="20420"/>
                </a:lnTo>
                <a:lnTo>
                  <a:pt x="70600" y="20390"/>
                </a:lnTo>
                <a:lnTo>
                  <a:pt x="70610" y="20370"/>
                </a:lnTo>
                <a:lnTo>
                  <a:pt x="70630" y="20350"/>
                </a:lnTo>
                <a:lnTo>
                  <a:pt x="70700" y="20330"/>
                </a:lnTo>
                <a:lnTo>
                  <a:pt x="70730" y="20350"/>
                </a:lnTo>
                <a:lnTo>
                  <a:pt x="70800" y="20360"/>
                </a:lnTo>
                <a:lnTo>
                  <a:pt x="70830" y="20370"/>
                </a:lnTo>
                <a:close/>
                <a:moveTo>
                  <a:pt x="70440" y="20330"/>
                </a:moveTo>
                <a:lnTo>
                  <a:pt x="70480" y="20370"/>
                </a:lnTo>
                <a:lnTo>
                  <a:pt x="70470" y="20390"/>
                </a:lnTo>
                <a:lnTo>
                  <a:pt x="70440" y="20420"/>
                </a:lnTo>
                <a:lnTo>
                  <a:pt x="70430" y="20450"/>
                </a:lnTo>
                <a:lnTo>
                  <a:pt x="70440" y="20490"/>
                </a:lnTo>
                <a:lnTo>
                  <a:pt x="70450" y="20530"/>
                </a:lnTo>
                <a:lnTo>
                  <a:pt x="70450" y="20560"/>
                </a:lnTo>
                <a:lnTo>
                  <a:pt x="70400" y="20580"/>
                </a:lnTo>
                <a:lnTo>
                  <a:pt x="70390" y="20570"/>
                </a:lnTo>
                <a:lnTo>
                  <a:pt x="70350" y="20550"/>
                </a:lnTo>
                <a:lnTo>
                  <a:pt x="70320" y="20540"/>
                </a:lnTo>
                <a:lnTo>
                  <a:pt x="70310" y="20540"/>
                </a:lnTo>
                <a:lnTo>
                  <a:pt x="70290" y="20540"/>
                </a:lnTo>
                <a:lnTo>
                  <a:pt x="70280" y="20550"/>
                </a:lnTo>
                <a:lnTo>
                  <a:pt x="70280" y="20570"/>
                </a:lnTo>
                <a:lnTo>
                  <a:pt x="70330" y="20640"/>
                </a:lnTo>
                <a:lnTo>
                  <a:pt x="70340" y="20650"/>
                </a:lnTo>
                <a:lnTo>
                  <a:pt x="70330" y="20670"/>
                </a:lnTo>
                <a:lnTo>
                  <a:pt x="70290" y="20720"/>
                </a:lnTo>
                <a:lnTo>
                  <a:pt x="70260" y="20750"/>
                </a:lnTo>
                <a:lnTo>
                  <a:pt x="70210" y="20760"/>
                </a:lnTo>
                <a:lnTo>
                  <a:pt x="70150" y="20770"/>
                </a:lnTo>
                <a:lnTo>
                  <a:pt x="70110" y="20780"/>
                </a:lnTo>
                <a:lnTo>
                  <a:pt x="70080" y="20810"/>
                </a:lnTo>
                <a:lnTo>
                  <a:pt x="70040" y="20840"/>
                </a:lnTo>
                <a:lnTo>
                  <a:pt x="69980" y="20850"/>
                </a:lnTo>
                <a:lnTo>
                  <a:pt x="69990" y="20830"/>
                </a:lnTo>
                <a:lnTo>
                  <a:pt x="70040" y="20800"/>
                </a:lnTo>
                <a:lnTo>
                  <a:pt x="70050" y="20790"/>
                </a:lnTo>
                <a:lnTo>
                  <a:pt x="70090" y="20710"/>
                </a:lnTo>
                <a:lnTo>
                  <a:pt x="70190" y="20640"/>
                </a:lnTo>
                <a:lnTo>
                  <a:pt x="70220" y="20600"/>
                </a:lnTo>
                <a:lnTo>
                  <a:pt x="70190" y="20580"/>
                </a:lnTo>
                <a:lnTo>
                  <a:pt x="70150" y="20600"/>
                </a:lnTo>
                <a:lnTo>
                  <a:pt x="70070" y="20660"/>
                </a:lnTo>
                <a:lnTo>
                  <a:pt x="70000" y="20690"/>
                </a:lnTo>
                <a:lnTo>
                  <a:pt x="69950" y="20720"/>
                </a:lnTo>
                <a:lnTo>
                  <a:pt x="69900" y="20730"/>
                </a:lnTo>
                <a:lnTo>
                  <a:pt x="69870" y="20740"/>
                </a:lnTo>
                <a:lnTo>
                  <a:pt x="69830" y="20780"/>
                </a:lnTo>
                <a:lnTo>
                  <a:pt x="69800" y="20820"/>
                </a:lnTo>
                <a:lnTo>
                  <a:pt x="69760" y="20850"/>
                </a:lnTo>
                <a:lnTo>
                  <a:pt x="69700" y="20850"/>
                </a:lnTo>
                <a:lnTo>
                  <a:pt x="69660" y="20830"/>
                </a:lnTo>
                <a:lnTo>
                  <a:pt x="69640" y="20800"/>
                </a:lnTo>
                <a:lnTo>
                  <a:pt x="69640" y="20760"/>
                </a:lnTo>
                <a:lnTo>
                  <a:pt x="69610" y="20710"/>
                </a:lnTo>
                <a:lnTo>
                  <a:pt x="69620" y="20690"/>
                </a:lnTo>
                <a:lnTo>
                  <a:pt x="69710" y="20590"/>
                </a:lnTo>
                <a:lnTo>
                  <a:pt x="69760" y="20550"/>
                </a:lnTo>
                <a:lnTo>
                  <a:pt x="69860" y="20480"/>
                </a:lnTo>
                <a:lnTo>
                  <a:pt x="69880" y="20480"/>
                </a:lnTo>
                <a:lnTo>
                  <a:pt x="69910" y="20470"/>
                </a:lnTo>
                <a:lnTo>
                  <a:pt x="70080" y="20480"/>
                </a:lnTo>
                <a:lnTo>
                  <a:pt x="70100" y="20480"/>
                </a:lnTo>
                <a:lnTo>
                  <a:pt x="70270" y="20350"/>
                </a:lnTo>
                <a:lnTo>
                  <a:pt x="70360" y="20320"/>
                </a:lnTo>
                <a:lnTo>
                  <a:pt x="70440" y="20330"/>
                </a:lnTo>
                <a:close/>
                <a:moveTo>
                  <a:pt x="71210" y="20360"/>
                </a:moveTo>
                <a:lnTo>
                  <a:pt x="71220" y="20400"/>
                </a:lnTo>
                <a:lnTo>
                  <a:pt x="71230" y="20540"/>
                </a:lnTo>
                <a:lnTo>
                  <a:pt x="71180" y="20510"/>
                </a:lnTo>
                <a:lnTo>
                  <a:pt x="71150" y="20470"/>
                </a:lnTo>
                <a:lnTo>
                  <a:pt x="71110" y="20450"/>
                </a:lnTo>
                <a:lnTo>
                  <a:pt x="71080" y="20470"/>
                </a:lnTo>
                <a:lnTo>
                  <a:pt x="71080" y="20490"/>
                </a:lnTo>
                <a:lnTo>
                  <a:pt x="71080" y="20510"/>
                </a:lnTo>
                <a:lnTo>
                  <a:pt x="71080" y="20530"/>
                </a:lnTo>
                <a:lnTo>
                  <a:pt x="71060" y="20550"/>
                </a:lnTo>
                <a:lnTo>
                  <a:pt x="71050" y="20550"/>
                </a:lnTo>
                <a:lnTo>
                  <a:pt x="71030" y="20540"/>
                </a:lnTo>
                <a:lnTo>
                  <a:pt x="71010" y="20520"/>
                </a:lnTo>
                <a:lnTo>
                  <a:pt x="71000" y="20490"/>
                </a:lnTo>
                <a:lnTo>
                  <a:pt x="71010" y="20490"/>
                </a:lnTo>
                <a:lnTo>
                  <a:pt x="70980" y="20470"/>
                </a:lnTo>
                <a:lnTo>
                  <a:pt x="70960" y="20440"/>
                </a:lnTo>
                <a:lnTo>
                  <a:pt x="70950" y="20410"/>
                </a:lnTo>
                <a:lnTo>
                  <a:pt x="70910" y="20360"/>
                </a:lnTo>
                <a:lnTo>
                  <a:pt x="70890" y="20330"/>
                </a:lnTo>
                <a:lnTo>
                  <a:pt x="70900" y="20300"/>
                </a:lnTo>
                <a:lnTo>
                  <a:pt x="70940" y="20290"/>
                </a:lnTo>
                <a:lnTo>
                  <a:pt x="70970" y="20290"/>
                </a:lnTo>
                <a:lnTo>
                  <a:pt x="70990" y="20300"/>
                </a:lnTo>
                <a:lnTo>
                  <a:pt x="71020" y="20340"/>
                </a:lnTo>
                <a:lnTo>
                  <a:pt x="71040" y="20350"/>
                </a:lnTo>
                <a:lnTo>
                  <a:pt x="71090" y="20370"/>
                </a:lnTo>
                <a:lnTo>
                  <a:pt x="71120" y="20390"/>
                </a:lnTo>
                <a:lnTo>
                  <a:pt x="71140" y="20340"/>
                </a:lnTo>
                <a:lnTo>
                  <a:pt x="71160" y="20310"/>
                </a:lnTo>
                <a:lnTo>
                  <a:pt x="71180" y="20310"/>
                </a:lnTo>
                <a:lnTo>
                  <a:pt x="71210" y="20360"/>
                </a:lnTo>
                <a:close/>
                <a:moveTo>
                  <a:pt x="68290" y="20250"/>
                </a:moveTo>
                <a:lnTo>
                  <a:pt x="68290" y="20520"/>
                </a:lnTo>
                <a:lnTo>
                  <a:pt x="68260" y="20590"/>
                </a:lnTo>
                <a:lnTo>
                  <a:pt x="68220" y="20620"/>
                </a:lnTo>
                <a:lnTo>
                  <a:pt x="68180" y="20630"/>
                </a:lnTo>
                <a:lnTo>
                  <a:pt x="68140" y="20610"/>
                </a:lnTo>
                <a:lnTo>
                  <a:pt x="68090" y="20600"/>
                </a:lnTo>
                <a:lnTo>
                  <a:pt x="68050" y="20610"/>
                </a:lnTo>
                <a:lnTo>
                  <a:pt x="67810" y="20730"/>
                </a:lnTo>
                <a:lnTo>
                  <a:pt x="67790" y="20740"/>
                </a:lnTo>
                <a:lnTo>
                  <a:pt x="67770" y="20750"/>
                </a:lnTo>
                <a:lnTo>
                  <a:pt x="67720" y="20820"/>
                </a:lnTo>
                <a:lnTo>
                  <a:pt x="67700" y="20840"/>
                </a:lnTo>
                <a:lnTo>
                  <a:pt x="67630" y="20880"/>
                </a:lnTo>
                <a:lnTo>
                  <a:pt x="67470" y="20920"/>
                </a:lnTo>
                <a:lnTo>
                  <a:pt x="67370" y="20970"/>
                </a:lnTo>
                <a:lnTo>
                  <a:pt x="67300" y="21020"/>
                </a:lnTo>
                <a:lnTo>
                  <a:pt x="67250" y="21010"/>
                </a:lnTo>
                <a:lnTo>
                  <a:pt x="67210" y="21030"/>
                </a:lnTo>
                <a:lnTo>
                  <a:pt x="67170" y="20990"/>
                </a:lnTo>
                <a:lnTo>
                  <a:pt x="67130" y="20970"/>
                </a:lnTo>
                <a:lnTo>
                  <a:pt x="67000" y="20940"/>
                </a:lnTo>
                <a:lnTo>
                  <a:pt x="66940" y="20890"/>
                </a:lnTo>
                <a:lnTo>
                  <a:pt x="66870" y="20880"/>
                </a:lnTo>
                <a:lnTo>
                  <a:pt x="66700" y="20800"/>
                </a:lnTo>
                <a:lnTo>
                  <a:pt x="66580" y="20710"/>
                </a:lnTo>
                <a:lnTo>
                  <a:pt x="66550" y="20700"/>
                </a:lnTo>
                <a:lnTo>
                  <a:pt x="66470" y="20680"/>
                </a:lnTo>
                <a:lnTo>
                  <a:pt x="66380" y="20630"/>
                </a:lnTo>
                <a:lnTo>
                  <a:pt x="66340" y="20590"/>
                </a:lnTo>
                <a:lnTo>
                  <a:pt x="66310" y="20570"/>
                </a:lnTo>
                <a:lnTo>
                  <a:pt x="66230" y="20570"/>
                </a:lnTo>
                <a:lnTo>
                  <a:pt x="66180" y="20510"/>
                </a:lnTo>
                <a:lnTo>
                  <a:pt x="66160" y="20440"/>
                </a:lnTo>
                <a:lnTo>
                  <a:pt x="66130" y="20360"/>
                </a:lnTo>
                <a:lnTo>
                  <a:pt x="66010" y="20280"/>
                </a:lnTo>
                <a:lnTo>
                  <a:pt x="65970" y="20240"/>
                </a:lnTo>
                <a:lnTo>
                  <a:pt x="65940" y="20200"/>
                </a:lnTo>
                <a:lnTo>
                  <a:pt x="65910" y="20150"/>
                </a:lnTo>
                <a:lnTo>
                  <a:pt x="65910" y="20140"/>
                </a:lnTo>
                <a:lnTo>
                  <a:pt x="65850" y="20030"/>
                </a:lnTo>
                <a:lnTo>
                  <a:pt x="65820" y="19810"/>
                </a:lnTo>
                <a:lnTo>
                  <a:pt x="65870" y="19660"/>
                </a:lnTo>
                <a:lnTo>
                  <a:pt x="65900" y="19620"/>
                </a:lnTo>
                <a:lnTo>
                  <a:pt x="65960" y="19580"/>
                </a:lnTo>
                <a:lnTo>
                  <a:pt x="66010" y="19540"/>
                </a:lnTo>
                <a:lnTo>
                  <a:pt x="66050" y="19560"/>
                </a:lnTo>
                <a:lnTo>
                  <a:pt x="66070" y="19610"/>
                </a:lnTo>
                <a:lnTo>
                  <a:pt x="66100" y="19640"/>
                </a:lnTo>
                <a:lnTo>
                  <a:pt x="66150" y="19660"/>
                </a:lnTo>
                <a:lnTo>
                  <a:pt x="66200" y="19680"/>
                </a:lnTo>
                <a:lnTo>
                  <a:pt x="66230" y="19680"/>
                </a:lnTo>
                <a:lnTo>
                  <a:pt x="66280" y="19660"/>
                </a:lnTo>
                <a:lnTo>
                  <a:pt x="66280" y="19610"/>
                </a:lnTo>
                <a:lnTo>
                  <a:pt x="66340" y="19560"/>
                </a:lnTo>
                <a:lnTo>
                  <a:pt x="66420" y="19530"/>
                </a:lnTo>
                <a:lnTo>
                  <a:pt x="66670" y="19460"/>
                </a:lnTo>
                <a:lnTo>
                  <a:pt x="67260" y="19440"/>
                </a:lnTo>
                <a:lnTo>
                  <a:pt x="67490" y="19460"/>
                </a:lnTo>
                <a:lnTo>
                  <a:pt x="67530" y="19490"/>
                </a:lnTo>
                <a:lnTo>
                  <a:pt x="67560" y="19530"/>
                </a:lnTo>
                <a:lnTo>
                  <a:pt x="67600" y="19570"/>
                </a:lnTo>
                <a:lnTo>
                  <a:pt x="67650" y="19550"/>
                </a:lnTo>
                <a:lnTo>
                  <a:pt x="67680" y="19580"/>
                </a:lnTo>
                <a:lnTo>
                  <a:pt x="67720" y="19590"/>
                </a:lnTo>
                <a:lnTo>
                  <a:pt x="67770" y="19600"/>
                </a:lnTo>
                <a:lnTo>
                  <a:pt x="67810" y="19610"/>
                </a:lnTo>
                <a:lnTo>
                  <a:pt x="67880" y="19660"/>
                </a:lnTo>
                <a:lnTo>
                  <a:pt x="67920" y="19670"/>
                </a:lnTo>
                <a:lnTo>
                  <a:pt x="67980" y="19700"/>
                </a:lnTo>
                <a:lnTo>
                  <a:pt x="67990" y="19720"/>
                </a:lnTo>
                <a:lnTo>
                  <a:pt x="68010" y="19730"/>
                </a:lnTo>
                <a:lnTo>
                  <a:pt x="68020" y="19750"/>
                </a:lnTo>
                <a:lnTo>
                  <a:pt x="68030" y="19770"/>
                </a:lnTo>
                <a:lnTo>
                  <a:pt x="68030" y="19840"/>
                </a:lnTo>
                <a:lnTo>
                  <a:pt x="68030" y="19860"/>
                </a:lnTo>
                <a:lnTo>
                  <a:pt x="68020" y="19860"/>
                </a:lnTo>
                <a:lnTo>
                  <a:pt x="67990" y="19860"/>
                </a:lnTo>
                <a:lnTo>
                  <a:pt x="67970" y="19850"/>
                </a:lnTo>
                <a:lnTo>
                  <a:pt x="67950" y="19830"/>
                </a:lnTo>
                <a:lnTo>
                  <a:pt x="67920" y="19830"/>
                </a:lnTo>
                <a:lnTo>
                  <a:pt x="67890" y="19860"/>
                </a:lnTo>
                <a:lnTo>
                  <a:pt x="67890" y="19890"/>
                </a:lnTo>
                <a:lnTo>
                  <a:pt x="67900" y="19920"/>
                </a:lnTo>
                <a:lnTo>
                  <a:pt x="67920" y="19960"/>
                </a:lnTo>
                <a:lnTo>
                  <a:pt x="67930" y="19980"/>
                </a:lnTo>
                <a:lnTo>
                  <a:pt x="67950" y="19980"/>
                </a:lnTo>
                <a:lnTo>
                  <a:pt x="67970" y="20010"/>
                </a:lnTo>
                <a:lnTo>
                  <a:pt x="68000" y="20040"/>
                </a:lnTo>
                <a:lnTo>
                  <a:pt x="68040" y="20050"/>
                </a:lnTo>
                <a:lnTo>
                  <a:pt x="68060" y="20040"/>
                </a:lnTo>
                <a:lnTo>
                  <a:pt x="68080" y="19990"/>
                </a:lnTo>
                <a:lnTo>
                  <a:pt x="68100" y="19980"/>
                </a:lnTo>
                <a:lnTo>
                  <a:pt x="68120" y="19990"/>
                </a:lnTo>
                <a:lnTo>
                  <a:pt x="68190" y="20020"/>
                </a:lnTo>
                <a:lnTo>
                  <a:pt x="68280" y="20040"/>
                </a:lnTo>
                <a:lnTo>
                  <a:pt x="68320" y="20050"/>
                </a:lnTo>
                <a:lnTo>
                  <a:pt x="68340" y="20080"/>
                </a:lnTo>
                <a:lnTo>
                  <a:pt x="68330" y="20120"/>
                </a:lnTo>
                <a:lnTo>
                  <a:pt x="68300" y="20210"/>
                </a:lnTo>
                <a:lnTo>
                  <a:pt x="68290" y="20250"/>
                </a:lnTo>
                <a:close/>
                <a:moveTo>
                  <a:pt x="75470" y="20460"/>
                </a:moveTo>
                <a:lnTo>
                  <a:pt x="75480" y="20480"/>
                </a:lnTo>
                <a:lnTo>
                  <a:pt x="75480" y="20500"/>
                </a:lnTo>
                <a:lnTo>
                  <a:pt x="75470" y="20540"/>
                </a:lnTo>
                <a:lnTo>
                  <a:pt x="75460" y="20560"/>
                </a:lnTo>
                <a:lnTo>
                  <a:pt x="75430" y="20600"/>
                </a:lnTo>
                <a:lnTo>
                  <a:pt x="75430" y="20610"/>
                </a:lnTo>
                <a:lnTo>
                  <a:pt x="75420" y="20630"/>
                </a:lnTo>
                <a:lnTo>
                  <a:pt x="75390" y="20670"/>
                </a:lnTo>
                <a:lnTo>
                  <a:pt x="75390" y="20690"/>
                </a:lnTo>
                <a:lnTo>
                  <a:pt x="75370" y="20950"/>
                </a:lnTo>
                <a:lnTo>
                  <a:pt x="75390" y="20980"/>
                </a:lnTo>
                <a:lnTo>
                  <a:pt x="75410" y="21010"/>
                </a:lnTo>
                <a:lnTo>
                  <a:pt x="75410" y="21030"/>
                </a:lnTo>
                <a:lnTo>
                  <a:pt x="75360" y="21040"/>
                </a:lnTo>
                <a:lnTo>
                  <a:pt x="75320" y="21030"/>
                </a:lnTo>
                <a:lnTo>
                  <a:pt x="75260" y="20970"/>
                </a:lnTo>
                <a:lnTo>
                  <a:pt x="75230" y="20960"/>
                </a:lnTo>
                <a:lnTo>
                  <a:pt x="75190" y="20950"/>
                </a:lnTo>
                <a:lnTo>
                  <a:pt x="74990" y="20880"/>
                </a:lnTo>
                <a:lnTo>
                  <a:pt x="74960" y="20880"/>
                </a:lnTo>
                <a:lnTo>
                  <a:pt x="74940" y="20860"/>
                </a:lnTo>
                <a:lnTo>
                  <a:pt x="74860" y="20770"/>
                </a:lnTo>
                <a:lnTo>
                  <a:pt x="74830" y="20750"/>
                </a:lnTo>
                <a:lnTo>
                  <a:pt x="74800" y="20730"/>
                </a:lnTo>
                <a:lnTo>
                  <a:pt x="74760" y="20720"/>
                </a:lnTo>
                <a:lnTo>
                  <a:pt x="74720" y="20710"/>
                </a:lnTo>
                <a:lnTo>
                  <a:pt x="74690" y="20700"/>
                </a:lnTo>
                <a:lnTo>
                  <a:pt x="74660" y="20670"/>
                </a:lnTo>
                <a:lnTo>
                  <a:pt x="74630" y="20620"/>
                </a:lnTo>
                <a:lnTo>
                  <a:pt x="74600" y="20600"/>
                </a:lnTo>
                <a:lnTo>
                  <a:pt x="74570" y="20580"/>
                </a:lnTo>
                <a:lnTo>
                  <a:pt x="74530" y="20570"/>
                </a:lnTo>
                <a:lnTo>
                  <a:pt x="74490" y="20560"/>
                </a:lnTo>
                <a:lnTo>
                  <a:pt x="74450" y="20560"/>
                </a:lnTo>
                <a:lnTo>
                  <a:pt x="74360" y="20490"/>
                </a:lnTo>
                <a:lnTo>
                  <a:pt x="73990" y="20370"/>
                </a:lnTo>
                <a:lnTo>
                  <a:pt x="73950" y="20340"/>
                </a:lnTo>
                <a:lnTo>
                  <a:pt x="73940" y="20330"/>
                </a:lnTo>
                <a:lnTo>
                  <a:pt x="73920" y="20330"/>
                </a:lnTo>
                <a:lnTo>
                  <a:pt x="73820" y="20290"/>
                </a:lnTo>
                <a:lnTo>
                  <a:pt x="73750" y="20260"/>
                </a:lnTo>
                <a:lnTo>
                  <a:pt x="73710" y="20230"/>
                </a:lnTo>
                <a:lnTo>
                  <a:pt x="73690" y="20200"/>
                </a:lnTo>
                <a:lnTo>
                  <a:pt x="73690" y="20190"/>
                </a:lnTo>
                <a:lnTo>
                  <a:pt x="73670" y="20170"/>
                </a:lnTo>
                <a:lnTo>
                  <a:pt x="73670" y="20150"/>
                </a:lnTo>
                <a:lnTo>
                  <a:pt x="73670" y="20090"/>
                </a:lnTo>
                <a:lnTo>
                  <a:pt x="73670" y="20080"/>
                </a:lnTo>
                <a:lnTo>
                  <a:pt x="73610" y="20010"/>
                </a:lnTo>
                <a:lnTo>
                  <a:pt x="73530" y="19980"/>
                </a:lnTo>
                <a:lnTo>
                  <a:pt x="72840" y="19910"/>
                </a:lnTo>
                <a:lnTo>
                  <a:pt x="72770" y="19920"/>
                </a:lnTo>
                <a:lnTo>
                  <a:pt x="72760" y="19980"/>
                </a:lnTo>
                <a:lnTo>
                  <a:pt x="72860" y="20120"/>
                </a:lnTo>
                <a:lnTo>
                  <a:pt x="72880" y="20190"/>
                </a:lnTo>
                <a:lnTo>
                  <a:pt x="72810" y="20240"/>
                </a:lnTo>
                <a:lnTo>
                  <a:pt x="72730" y="20240"/>
                </a:lnTo>
                <a:lnTo>
                  <a:pt x="72560" y="20160"/>
                </a:lnTo>
                <a:lnTo>
                  <a:pt x="72470" y="20130"/>
                </a:lnTo>
                <a:lnTo>
                  <a:pt x="72230" y="20110"/>
                </a:lnTo>
                <a:lnTo>
                  <a:pt x="72150" y="20090"/>
                </a:lnTo>
                <a:lnTo>
                  <a:pt x="71990" y="20010"/>
                </a:lnTo>
                <a:lnTo>
                  <a:pt x="71930" y="19990"/>
                </a:lnTo>
                <a:lnTo>
                  <a:pt x="71880" y="19990"/>
                </a:lnTo>
                <a:lnTo>
                  <a:pt x="71730" y="20010"/>
                </a:lnTo>
                <a:lnTo>
                  <a:pt x="71690" y="20020"/>
                </a:lnTo>
                <a:lnTo>
                  <a:pt x="71650" y="19980"/>
                </a:lnTo>
                <a:lnTo>
                  <a:pt x="71640" y="19950"/>
                </a:lnTo>
                <a:lnTo>
                  <a:pt x="71660" y="19910"/>
                </a:lnTo>
                <a:lnTo>
                  <a:pt x="71730" y="19820"/>
                </a:lnTo>
                <a:lnTo>
                  <a:pt x="71700" y="19780"/>
                </a:lnTo>
                <a:lnTo>
                  <a:pt x="71670" y="19750"/>
                </a:lnTo>
                <a:lnTo>
                  <a:pt x="71630" y="19740"/>
                </a:lnTo>
                <a:lnTo>
                  <a:pt x="71590" y="19740"/>
                </a:lnTo>
                <a:lnTo>
                  <a:pt x="71550" y="19720"/>
                </a:lnTo>
                <a:lnTo>
                  <a:pt x="71520" y="19720"/>
                </a:lnTo>
                <a:lnTo>
                  <a:pt x="71510" y="19730"/>
                </a:lnTo>
                <a:lnTo>
                  <a:pt x="71510" y="19740"/>
                </a:lnTo>
                <a:lnTo>
                  <a:pt x="71470" y="19790"/>
                </a:lnTo>
                <a:lnTo>
                  <a:pt x="71350" y="19830"/>
                </a:lnTo>
                <a:lnTo>
                  <a:pt x="71340" y="19850"/>
                </a:lnTo>
                <a:lnTo>
                  <a:pt x="71320" y="19870"/>
                </a:lnTo>
                <a:lnTo>
                  <a:pt x="71160" y="20010"/>
                </a:lnTo>
                <a:lnTo>
                  <a:pt x="71140" y="20030"/>
                </a:lnTo>
                <a:lnTo>
                  <a:pt x="71140" y="20040"/>
                </a:lnTo>
                <a:lnTo>
                  <a:pt x="71130" y="20050"/>
                </a:lnTo>
                <a:lnTo>
                  <a:pt x="71120" y="20060"/>
                </a:lnTo>
                <a:lnTo>
                  <a:pt x="71120" y="20080"/>
                </a:lnTo>
                <a:lnTo>
                  <a:pt x="71120" y="20100"/>
                </a:lnTo>
                <a:lnTo>
                  <a:pt x="71140" y="20110"/>
                </a:lnTo>
                <a:lnTo>
                  <a:pt x="71150" y="20120"/>
                </a:lnTo>
                <a:lnTo>
                  <a:pt x="71160" y="20130"/>
                </a:lnTo>
                <a:lnTo>
                  <a:pt x="71130" y="20170"/>
                </a:lnTo>
                <a:lnTo>
                  <a:pt x="71050" y="20180"/>
                </a:lnTo>
                <a:lnTo>
                  <a:pt x="70950" y="20180"/>
                </a:lnTo>
                <a:lnTo>
                  <a:pt x="70870" y="20180"/>
                </a:lnTo>
                <a:lnTo>
                  <a:pt x="70790" y="20220"/>
                </a:lnTo>
                <a:lnTo>
                  <a:pt x="70750" y="20230"/>
                </a:lnTo>
                <a:lnTo>
                  <a:pt x="70710" y="20220"/>
                </a:lnTo>
                <a:lnTo>
                  <a:pt x="70680" y="20200"/>
                </a:lnTo>
                <a:lnTo>
                  <a:pt x="70610" y="20160"/>
                </a:lnTo>
                <a:lnTo>
                  <a:pt x="70580" y="20130"/>
                </a:lnTo>
                <a:lnTo>
                  <a:pt x="70350" y="19760"/>
                </a:lnTo>
                <a:lnTo>
                  <a:pt x="70330" y="19740"/>
                </a:lnTo>
                <a:lnTo>
                  <a:pt x="70240" y="19730"/>
                </a:lnTo>
                <a:lnTo>
                  <a:pt x="70210" y="19720"/>
                </a:lnTo>
                <a:lnTo>
                  <a:pt x="70150" y="19700"/>
                </a:lnTo>
                <a:lnTo>
                  <a:pt x="70140" y="19700"/>
                </a:lnTo>
                <a:lnTo>
                  <a:pt x="70140" y="19650"/>
                </a:lnTo>
                <a:lnTo>
                  <a:pt x="70160" y="19600"/>
                </a:lnTo>
                <a:lnTo>
                  <a:pt x="70180" y="19540"/>
                </a:lnTo>
                <a:lnTo>
                  <a:pt x="70180" y="19500"/>
                </a:lnTo>
                <a:lnTo>
                  <a:pt x="70150" y="19470"/>
                </a:lnTo>
                <a:lnTo>
                  <a:pt x="70120" y="19450"/>
                </a:lnTo>
                <a:lnTo>
                  <a:pt x="70060" y="19470"/>
                </a:lnTo>
                <a:lnTo>
                  <a:pt x="70010" y="19520"/>
                </a:lnTo>
                <a:lnTo>
                  <a:pt x="69970" y="19580"/>
                </a:lnTo>
                <a:lnTo>
                  <a:pt x="69940" y="19640"/>
                </a:lnTo>
                <a:lnTo>
                  <a:pt x="69920" y="19710"/>
                </a:lnTo>
                <a:lnTo>
                  <a:pt x="69900" y="19910"/>
                </a:lnTo>
                <a:lnTo>
                  <a:pt x="69890" y="19930"/>
                </a:lnTo>
                <a:lnTo>
                  <a:pt x="69870" y="19960"/>
                </a:lnTo>
                <a:lnTo>
                  <a:pt x="69850" y="20030"/>
                </a:lnTo>
                <a:lnTo>
                  <a:pt x="69830" y="20050"/>
                </a:lnTo>
                <a:lnTo>
                  <a:pt x="69820" y="20050"/>
                </a:lnTo>
                <a:lnTo>
                  <a:pt x="69780" y="20060"/>
                </a:lnTo>
                <a:lnTo>
                  <a:pt x="69760" y="20060"/>
                </a:lnTo>
                <a:lnTo>
                  <a:pt x="69750" y="20080"/>
                </a:lnTo>
                <a:lnTo>
                  <a:pt x="69740" y="20120"/>
                </a:lnTo>
                <a:lnTo>
                  <a:pt x="69710" y="20160"/>
                </a:lnTo>
                <a:lnTo>
                  <a:pt x="69690" y="20200"/>
                </a:lnTo>
                <a:lnTo>
                  <a:pt x="69670" y="20270"/>
                </a:lnTo>
                <a:lnTo>
                  <a:pt x="69660" y="20300"/>
                </a:lnTo>
                <a:lnTo>
                  <a:pt x="69660" y="20320"/>
                </a:lnTo>
                <a:lnTo>
                  <a:pt x="69680" y="20340"/>
                </a:lnTo>
                <a:lnTo>
                  <a:pt x="69670" y="20350"/>
                </a:lnTo>
                <a:lnTo>
                  <a:pt x="69650" y="20390"/>
                </a:lnTo>
                <a:lnTo>
                  <a:pt x="69640" y="20410"/>
                </a:lnTo>
                <a:lnTo>
                  <a:pt x="69590" y="20360"/>
                </a:lnTo>
                <a:lnTo>
                  <a:pt x="69600" y="20260"/>
                </a:lnTo>
                <a:lnTo>
                  <a:pt x="69660" y="20090"/>
                </a:lnTo>
                <a:lnTo>
                  <a:pt x="69660" y="20000"/>
                </a:lnTo>
                <a:lnTo>
                  <a:pt x="69650" y="19960"/>
                </a:lnTo>
                <a:lnTo>
                  <a:pt x="69640" y="19940"/>
                </a:lnTo>
                <a:lnTo>
                  <a:pt x="69620" y="19930"/>
                </a:lnTo>
                <a:lnTo>
                  <a:pt x="69560" y="19850"/>
                </a:lnTo>
                <a:lnTo>
                  <a:pt x="69540" y="19730"/>
                </a:lnTo>
                <a:lnTo>
                  <a:pt x="69530" y="19700"/>
                </a:lnTo>
                <a:lnTo>
                  <a:pt x="69480" y="19660"/>
                </a:lnTo>
                <a:lnTo>
                  <a:pt x="69480" y="19650"/>
                </a:lnTo>
                <a:lnTo>
                  <a:pt x="69520" y="19630"/>
                </a:lnTo>
                <a:lnTo>
                  <a:pt x="69540" y="19620"/>
                </a:lnTo>
                <a:lnTo>
                  <a:pt x="69580" y="19620"/>
                </a:lnTo>
                <a:lnTo>
                  <a:pt x="69600" y="19610"/>
                </a:lnTo>
                <a:lnTo>
                  <a:pt x="69620" y="19600"/>
                </a:lnTo>
                <a:lnTo>
                  <a:pt x="69670" y="19540"/>
                </a:lnTo>
                <a:lnTo>
                  <a:pt x="69690" y="19530"/>
                </a:lnTo>
                <a:lnTo>
                  <a:pt x="69720" y="19520"/>
                </a:lnTo>
                <a:lnTo>
                  <a:pt x="69770" y="19480"/>
                </a:lnTo>
                <a:lnTo>
                  <a:pt x="69800" y="19460"/>
                </a:lnTo>
                <a:lnTo>
                  <a:pt x="69840" y="19450"/>
                </a:lnTo>
                <a:lnTo>
                  <a:pt x="69880" y="19450"/>
                </a:lnTo>
                <a:lnTo>
                  <a:pt x="69920" y="19450"/>
                </a:lnTo>
                <a:lnTo>
                  <a:pt x="69950" y="19460"/>
                </a:lnTo>
                <a:lnTo>
                  <a:pt x="69990" y="19450"/>
                </a:lnTo>
                <a:lnTo>
                  <a:pt x="69970" y="19390"/>
                </a:lnTo>
                <a:lnTo>
                  <a:pt x="69970" y="19360"/>
                </a:lnTo>
                <a:lnTo>
                  <a:pt x="69980" y="19340"/>
                </a:lnTo>
                <a:lnTo>
                  <a:pt x="70010" y="19310"/>
                </a:lnTo>
                <a:lnTo>
                  <a:pt x="70020" y="19290"/>
                </a:lnTo>
                <a:lnTo>
                  <a:pt x="70000" y="19270"/>
                </a:lnTo>
                <a:lnTo>
                  <a:pt x="69960" y="19270"/>
                </a:lnTo>
                <a:lnTo>
                  <a:pt x="69930" y="19260"/>
                </a:lnTo>
                <a:lnTo>
                  <a:pt x="69940" y="19230"/>
                </a:lnTo>
                <a:lnTo>
                  <a:pt x="69960" y="19230"/>
                </a:lnTo>
                <a:lnTo>
                  <a:pt x="70010" y="19220"/>
                </a:lnTo>
                <a:lnTo>
                  <a:pt x="70030" y="19210"/>
                </a:lnTo>
                <a:lnTo>
                  <a:pt x="70060" y="19140"/>
                </a:lnTo>
                <a:lnTo>
                  <a:pt x="70060" y="19120"/>
                </a:lnTo>
                <a:lnTo>
                  <a:pt x="70060" y="19110"/>
                </a:lnTo>
                <a:lnTo>
                  <a:pt x="70070" y="19110"/>
                </a:lnTo>
                <a:lnTo>
                  <a:pt x="70080" y="19110"/>
                </a:lnTo>
                <a:lnTo>
                  <a:pt x="70100" y="19110"/>
                </a:lnTo>
                <a:lnTo>
                  <a:pt x="70100" y="19090"/>
                </a:lnTo>
                <a:lnTo>
                  <a:pt x="70110" y="19070"/>
                </a:lnTo>
                <a:lnTo>
                  <a:pt x="70120" y="19050"/>
                </a:lnTo>
                <a:lnTo>
                  <a:pt x="70130" y="19030"/>
                </a:lnTo>
                <a:lnTo>
                  <a:pt x="70160" y="19030"/>
                </a:lnTo>
                <a:lnTo>
                  <a:pt x="70210" y="19040"/>
                </a:lnTo>
                <a:lnTo>
                  <a:pt x="70540" y="19040"/>
                </a:lnTo>
                <a:lnTo>
                  <a:pt x="70610" y="19020"/>
                </a:lnTo>
                <a:lnTo>
                  <a:pt x="70700" y="19010"/>
                </a:lnTo>
                <a:lnTo>
                  <a:pt x="70770" y="18990"/>
                </a:lnTo>
                <a:lnTo>
                  <a:pt x="70810" y="18990"/>
                </a:lnTo>
                <a:lnTo>
                  <a:pt x="70850" y="19000"/>
                </a:lnTo>
                <a:lnTo>
                  <a:pt x="70930" y="19020"/>
                </a:lnTo>
                <a:lnTo>
                  <a:pt x="70980" y="19030"/>
                </a:lnTo>
                <a:lnTo>
                  <a:pt x="71370" y="19030"/>
                </a:lnTo>
                <a:lnTo>
                  <a:pt x="71450" y="19050"/>
                </a:lnTo>
                <a:lnTo>
                  <a:pt x="71500" y="19040"/>
                </a:lnTo>
                <a:lnTo>
                  <a:pt x="71580" y="19030"/>
                </a:lnTo>
                <a:lnTo>
                  <a:pt x="71660" y="19010"/>
                </a:lnTo>
                <a:lnTo>
                  <a:pt x="71800" y="18950"/>
                </a:lnTo>
                <a:lnTo>
                  <a:pt x="71870" y="18930"/>
                </a:lnTo>
                <a:lnTo>
                  <a:pt x="71900" y="18960"/>
                </a:lnTo>
                <a:lnTo>
                  <a:pt x="71900" y="19030"/>
                </a:lnTo>
                <a:lnTo>
                  <a:pt x="71890" y="19110"/>
                </a:lnTo>
                <a:lnTo>
                  <a:pt x="71920" y="19130"/>
                </a:lnTo>
                <a:lnTo>
                  <a:pt x="71970" y="19210"/>
                </a:lnTo>
                <a:lnTo>
                  <a:pt x="72010" y="19230"/>
                </a:lnTo>
                <a:lnTo>
                  <a:pt x="72030" y="19230"/>
                </a:lnTo>
                <a:lnTo>
                  <a:pt x="72070" y="19220"/>
                </a:lnTo>
                <a:lnTo>
                  <a:pt x="72090" y="19220"/>
                </a:lnTo>
                <a:lnTo>
                  <a:pt x="72100" y="19220"/>
                </a:lnTo>
                <a:lnTo>
                  <a:pt x="72110" y="19230"/>
                </a:lnTo>
                <a:lnTo>
                  <a:pt x="72120" y="19230"/>
                </a:lnTo>
                <a:lnTo>
                  <a:pt x="72130" y="19230"/>
                </a:lnTo>
                <a:lnTo>
                  <a:pt x="72130" y="19220"/>
                </a:lnTo>
                <a:lnTo>
                  <a:pt x="72120" y="19200"/>
                </a:lnTo>
                <a:lnTo>
                  <a:pt x="72120" y="19190"/>
                </a:lnTo>
                <a:lnTo>
                  <a:pt x="72120" y="19180"/>
                </a:lnTo>
                <a:lnTo>
                  <a:pt x="72120" y="19170"/>
                </a:lnTo>
                <a:lnTo>
                  <a:pt x="72140" y="19170"/>
                </a:lnTo>
                <a:lnTo>
                  <a:pt x="72150" y="19180"/>
                </a:lnTo>
                <a:lnTo>
                  <a:pt x="72160" y="19180"/>
                </a:lnTo>
                <a:lnTo>
                  <a:pt x="72180" y="19200"/>
                </a:lnTo>
                <a:lnTo>
                  <a:pt x="72200" y="19200"/>
                </a:lnTo>
                <a:lnTo>
                  <a:pt x="72200" y="19170"/>
                </a:lnTo>
                <a:lnTo>
                  <a:pt x="72220" y="19150"/>
                </a:lnTo>
                <a:lnTo>
                  <a:pt x="72250" y="19130"/>
                </a:lnTo>
                <a:lnTo>
                  <a:pt x="72310" y="19110"/>
                </a:lnTo>
                <a:lnTo>
                  <a:pt x="72410" y="19050"/>
                </a:lnTo>
                <a:lnTo>
                  <a:pt x="72470" y="19030"/>
                </a:lnTo>
                <a:lnTo>
                  <a:pt x="72490" y="19010"/>
                </a:lnTo>
                <a:lnTo>
                  <a:pt x="72490" y="18970"/>
                </a:lnTo>
                <a:lnTo>
                  <a:pt x="72500" y="18940"/>
                </a:lnTo>
                <a:lnTo>
                  <a:pt x="72560" y="18910"/>
                </a:lnTo>
                <a:lnTo>
                  <a:pt x="72640" y="18890"/>
                </a:lnTo>
                <a:lnTo>
                  <a:pt x="72800" y="18890"/>
                </a:lnTo>
                <a:lnTo>
                  <a:pt x="72820" y="18880"/>
                </a:lnTo>
                <a:lnTo>
                  <a:pt x="72840" y="18880"/>
                </a:lnTo>
                <a:lnTo>
                  <a:pt x="72840" y="18900"/>
                </a:lnTo>
                <a:lnTo>
                  <a:pt x="72840" y="18910"/>
                </a:lnTo>
                <a:lnTo>
                  <a:pt x="72850" y="18920"/>
                </a:lnTo>
                <a:lnTo>
                  <a:pt x="72860" y="18920"/>
                </a:lnTo>
                <a:lnTo>
                  <a:pt x="72980" y="18940"/>
                </a:lnTo>
                <a:lnTo>
                  <a:pt x="73260" y="19050"/>
                </a:lnTo>
                <a:lnTo>
                  <a:pt x="73280" y="19060"/>
                </a:lnTo>
                <a:lnTo>
                  <a:pt x="73300" y="19070"/>
                </a:lnTo>
                <a:lnTo>
                  <a:pt x="73340" y="19130"/>
                </a:lnTo>
                <a:lnTo>
                  <a:pt x="73370" y="19150"/>
                </a:lnTo>
                <a:lnTo>
                  <a:pt x="73400" y="19150"/>
                </a:lnTo>
                <a:lnTo>
                  <a:pt x="73420" y="19150"/>
                </a:lnTo>
                <a:lnTo>
                  <a:pt x="73450" y="19130"/>
                </a:lnTo>
                <a:lnTo>
                  <a:pt x="73470" y="19130"/>
                </a:lnTo>
                <a:lnTo>
                  <a:pt x="73480" y="19130"/>
                </a:lnTo>
                <a:lnTo>
                  <a:pt x="73490" y="19150"/>
                </a:lnTo>
                <a:lnTo>
                  <a:pt x="73490" y="19170"/>
                </a:lnTo>
                <a:lnTo>
                  <a:pt x="73520" y="19190"/>
                </a:lnTo>
                <a:lnTo>
                  <a:pt x="73540" y="19170"/>
                </a:lnTo>
                <a:lnTo>
                  <a:pt x="73570" y="19190"/>
                </a:lnTo>
                <a:lnTo>
                  <a:pt x="73600" y="19210"/>
                </a:lnTo>
                <a:lnTo>
                  <a:pt x="73630" y="19250"/>
                </a:lnTo>
                <a:lnTo>
                  <a:pt x="73670" y="19270"/>
                </a:lnTo>
                <a:lnTo>
                  <a:pt x="73840" y="19300"/>
                </a:lnTo>
                <a:lnTo>
                  <a:pt x="74160" y="19300"/>
                </a:lnTo>
                <a:lnTo>
                  <a:pt x="74340" y="19270"/>
                </a:lnTo>
                <a:lnTo>
                  <a:pt x="74430" y="19270"/>
                </a:lnTo>
                <a:lnTo>
                  <a:pt x="74510" y="19310"/>
                </a:lnTo>
                <a:lnTo>
                  <a:pt x="74710" y="19490"/>
                </a:lnTo>
                <a:lnTo>
                  <a:pt x="74740" y="19510"/>
                </a:lnTo>
                <a:lnTo>
                  <a:pt x="74890" y="19560"/>
                </a:lnTo>
                <a:lnTo>
                  <a:pt x="74910" y="19570"/>
                </a:lnTo>
                <a:lnTo>
                  <a:pt x="74910" y="19590"/>
                </a:lnTo>
                <a:lnTo>
                  <a:pt x="74930" y="19660"/>
                </a:lnTo>
                <a:lnTo>
                  <a:pt x="74930" y="19670"/>
                </a:lnTo>
                <a:lnTo>
                  <a:pt x="74970" y="19740"/>
                </a:lnTo>
                <a:lnTo>
                  <a:pt x="74990" y="19820"/>
                </a:lnTo>
                <a:lnTo>
                  <a:pt x="74990" y="19990"/>
                </a:lnTo>
                <a:lnTo>
                  <a:pt x="75000" y="20020"/>
                </a:lnTo>
                <a:lnTo>
                  <a:pt x="75040" y="20070"/>
                </a:lnTo>
                <a:lnTo>
                  <a:pt x="75050" y="20100"/>
                </a:lnTo>
                <a:lnTo>
                  <a:pt x="75060" y="20120"/>
                </a:lnTo>
                <a:lnTo>
                  <a:pt x="75090" y="20120"/>
                </a:lnTo>
                <a:lnTo>
                  <a:pt x="75170" y="20120"/>
                </a:lnTo>
                <a:lnTo>
                  <a:pt x="75250" y="20120"/>
                </a:lnTo>
                <a:lnTo>
                  <a:pt x="75310" y="20140"/>
                </a:lnTo>
                <a:lnTo>
                  <a:pt x="75360" y="20180"/>
                </a:lnTo>
                <a:lnTo>
                  <a:pt x="75390" y="20230"/>
                </a:lnTo>
                <a:lnTo>
                  <a:pt x="75350" y="20240"/>
                </a:lnTo>
                <a:lnTo>
                  <a:pt x="75350" y="20280"/>
                </a:lnTo>
                <a:lnTo>
                  <a:pt x="75360" y="20320"/>
                </a:lnTo>
                <a:lnTo>
                  <a:pt x="75390" y="20360"/>
                </a:lnTo>
                <a:lnTo>
                  <a:pt x="75450" y="20420"/>
                </a:lnTo>
                <a:lnTo>
                  <a:pt x="75470" y="20460"/>
                </a:lnTo>
                <a:close/>
                <a:moveTo>
                  <a:pt x="73870" y="28780"/>
                </a:moveTo>
                <a:lnTo>
                  <a:pt x="73900" y="28790"/>
                </a:lnTo>
                <a:lnTo>
                  <a:pt x="73910" y="28800"/>
                </a:lnTo>
                <a:lnTo>
                  <a:pt x="73900" y="28830"/>
                </a:lnTo>
                <a:lnTo>
                  <a:pt x="73870" y="28830"/>
                </a:lnTo>
                <a:lnTo>
                  <a:pt x="73850" y="28810"/>
                </a:lnTo>
                <a:lnTo>
                  <a:pt x="73830" y="28810"/>
                </a:lnTo>
                <a:lnTo>
                  <a:pt x="73810" y="28810"/>
                </a:lnTo>
                <a:lnTo>
                  <a:pt x="73790" y="28800"/>
                </a:lnTo>
                <a:lnTo>
                  <a:pt x="73800" y="28790"/>
                </a:lnTo>
                <a:lnTo>
                  <a:pt x="73800" y="28780"/>
                </a:lnTo>
                <a:lnTo>
                  <a:pt x="73820" y="28780"/>
                </a:lnTo>
                <a:lnTo>
                  <a:pt x="73840" y="28780"/>
                </a:lnTo>
                <a:lnTo>
                  <a:pt x="73850" y="28780"/>
                </a:lnTo>
                <a:lnTo>
                  <a:pt x="73870" y="28780"/>
                </a:lnTo>
                <a:close/>
                <a:moveTo>
                  <a:pt x="73760" y="28710"/>
                </a:moveTo>
                <a:lnTo>
                  <a:pt x="73770" y="28740"/>
                </a:lnTo>
                <a:lnTo>
                  <a:pt x="73760" y="28760"/>
                </a:lnTo>
                <a:lnTo>
                  <a:pt x="73740" y="28750"/>
                </a:lnTo>
                <a:lnTo>
                  <a:pt x="73730" y="28750"/>
                </a:lnTo>
                <a:lnTo>
                  <a:pt x="73730" y="28730"/>
                </a:lnTo>
                <a:lnTo>
                  <a:pt x="73710" y="28720"/>
                </a:lnTo>
                <a:lnTo>
                  <a:pt x="73700" y="28700"/>
                </a:lnTo>
                <a:lnTo>
                  <a:pt x="73700" y="28680"/>
                </a:lnTo>
                <a:lnTo>
                  <a:pt x="73710" y="28670"/>
                </a:lnTo>
                <a:lnTo>
                  <a:pt x="73730" y="28660"/>
                </a:lnTo>
                <a:lnTo>
                  <a:pt x="73750" y="28670"/>
                </a:lnTo>
                <a:lnTo>
                  <a:pt x="73750" y="28690"/>
                </a:lnTo>
                <a:lnTo>
                  <a:pt x="73760" y="28710"/>
                </a:lnTo>
                <a:close/>
                <a:moveTo>
                  <a:pt x="73100" y="28400"/>
                </a:moveTo>
                <a:lnTo>
                  <a:pt x="73060" y="28380"/>
                </a:lnTo>
                <a:lnTo>
                  <a:pt x="73060" y="28350"/>
                </a:lnTo>
                <a:lnTo>
                  <a:pt x="73070" y="28330"/>
                </a:lnTo>
                <a:lnTo>
                  <a:pt x="73080" y="28330"/>
                </a:lnTo>
                <a:lnTo>
                  <a:pt x="73110" y="28370"/>
                </a:lnTo>
                <a:lnTo>
                  <a:pt x="73130" y="28380"/>
                </a:lnTo>
                <a:lnTo>
                  <a:pt x="73150" y="28370"/>
                </a:lnTo>
                <a:lnTo>
                  <a:pt x="73160" y="28370"/>
                </a:lnTo>
                <a:lnTo>
                  <a:pt x="73180" y="28370"/>
                </a:lnTo>
                <a:lnTo>
                  <a:pt x="73170" y="28400"/>
                </a:lnTo>
                <a:lnTo>
                  <a:pt x="73140" y="28410"/>
                </a:lnTo>
                <a:lnTo>
                  <a:pt x="73110" y="28410"/>
                </a:lnTo>
                <a:lnTo>
                  <a:pt x="73100" y="28400"/>
                </a:lnTo>
                <a:close/>
                <a:moveTo>
                  <a:pt x="72010" y="27250"/>
                </a:moveTo>
                <a:lnTo>
                  <a:pt x="72000" y="27230"/>
                </a:lnTo>
                <a:lnTo>
                  <a:pt x="72000" y="27210"/>
                </a:lnTo>
                <a:lnTo>
                  <a:pt x="72010" y="27190"/>
                </a:lnTo>
                <a:lnTo>
                  <a:pt x="72030" y="27180"/>
                </a:lnTo>
                <a:lnTo>
                  <a:pt x="72050" y="27190"/>
                </a:lnTo>
                <a:lnTo>
                  <a:pt x="72070" y="27210"/>
                </a:lnTo>
                <a:lnTo>
                  <a:pt x="72060" y="27240"/>
                </a:lnTo>
                <a:lnTo>
                  <a:pt x="72050" y="27260"/>
                </a:lnTo>
                <a:lnTo>
                  <a:pt x="72030" y="27260"/>
                </a:lnTo>
                <a:lnTo>
                  <a:pt x="72010" y="27250"/>
                </a:lnTo>
                <a:close/>
                <a:moveTo>
                  <a:pt x="72720" y="26770"/>
                </a:moveTo>
                <a:lnTo>
                  <a:pt x="72720" y="26780"/>
                </a:lnTo>
                <a:lnTo>
                  <a:pt x="72710" y="26780"/>
                </a:lnTo>
                <a:lnTo>
                  <a:pt x="72710" y="26750"/>
                </a:lnTo>
                <a:lnTo>
                  <a:pt x="72730" y="26720"/>
                </a:lnTo>
                <a:lnTo>
                  <a:pt x="72750" y="26710"/>
                </a:lnTo>
                <a:lnTo>
                  <a:pt x="72770" y="26710"/>
                </a:lnTo>
                <a:lnTo>
                  <a:pt x="72790" y="26710"/>
                </a:lnTo>
                <a:lnTo>
                  <a:pt x="72810" y="26710"/>
                </a:lnTo>
                <a:lnTo>
                  <a:pt x="72820" y="26730"/>
                </a:lnTo>
                <a:lnTo>
                  <a:pt x="72810" y="26740"/>
                </a:lnTo>
                <a:lnTo>
                  <a:pt x="72790" y="26790"/>
                </a:lnTo>
                <a:lnTo>
                  <a:pt x="72780" y="26800"/>
                </a:lnTo>
                <a:lnTo>
                  <a:pt x="72760" y="26800"/>
                </a:lnTo>
                <a:lnTo>
                  <a:pt x="72740" y="26790"/>
                </a:lnTo>
                <a:lnTo>
                  <a:pt x="72730" y="26780"/>
                </a:lnTo>
                <a:lnTo>
                  <a:pt x="72730" y="26770"/>
                </a:lnTo>
                <a:lnTo>
                  <a:pt x="72720" y="26770"/>
                </a:lnTo>
                <a:close/>
                <a:moveTo>
                  <a:pt x="73770" y="25920"/>
                </a:moveTo>
                <a:lnTo>
                  <a:pt x="73760" y="25920"/>
                </a:lnTo>
                <a:lnTo>
                  <a:pt x="73740" y="25900"/>
                </a:lnTo>
                <a:lnTo>
                  <a:pt x="73740" y="25890"/>
                </a:lnTo>
                <a:lnTo>
                  <a:pt x="73750" y="25880"/>
                </a:lnTo>
                <a:lnTo>
                  <a:pt x="73780" y="25890"/>
                </a:lnTo>
                <a:lnTo>
                  <a:pt x="73790" y="25900"/>
                </a:lnTo>
                <a:lnTo>
                  <a:pt x="73790" y="25920"/>
                </a:lnTo>
                <a:lnTo>
                  <a:pt x="73770" y="25920"/>
                </a:lnTo>
                <a:close/>
                <a:moveTo>
                  <a:pt x="68900" y="24300"/>
                </a:moveTo>
                <a:lnTo>
                  <a:pt x="68910" y="24290"/>
                </a:lnTo>
                <a:lnTo>
                  <a:pt x="68920" y="24310"/>
                </a:lnTo>
                <a:lnTo>
                  <a:pt x="68900" y="24300"/>
                </a:lnTo>
                <a:close/>
                <a:moveTo>
                  <a:pt x="68910" y="24260"/>
                </a:moveTo>
                <a:lnTo>
                  <a:pt x="68910" y="24280"/>
                </a:lnTo>
                <a:lnTo>
                  <a:pt x="68890" y="24270"/>
                </a:lnTo>
                <a:lnTo>
                  <a:pt x="68910" y="24260"/>
                </a:lnTo>
                <a:close/>
                <a:moveTo>
                  <a:pt x="69370" y="24100"/>
                </a:moveTo>
                <a:lnTo>
                  <a:pt x="69390" y="24080"/>
                </a:lnTo>
                <a:lnTo>
                  <a:pt x="69400" y="24090"/>
                </a:lnTo>
                <a:lnTo>
                  <a:pt x="69370" y="24100"/>
                </a:lnTo>
                <a:close/>
                <a:moveTo>
                  <a:pt x="69350" y="23980"/>
                </a:moveTo>
                <a:lnTo>
                  <a:pt x="69350" y="23960"/>
                </a:lnTo>
                <a:lnTo>
                  <a:pt x="69360" y="23980"/>
                </a:lnTo>
                <a:lnTo>
                  <a:pt x="69350" y="23980"/>
                </a:lnTo>
                <a:close/>
                <a:moveTo>
                  <a:pt x="77670" y="23910"/>
                </a:moveTo>
                <a:lnTo>
                  <a:pt x="77690" y="23900"/>
                </a:lnTo>
                <a:lnTo>
                  <a:pt x="77720" y="23900"/>
                </a:lnTo>
                <a:lnTo>
                  <a:pt x="77730" y="23940"/>
                </a:lnTo>
                <a:lnTo>
                  <a:pt x="77700" y="24020"/>
                </a:lnTo>
                <a:lnTo>
                  <a:pt x="77680" y="24030"/>
                </a:lnTo>
                <a:lnTo>
                  <a:pt x="77670" y="24030"/>
                </a:lnTo>
                <a:lnTo>
                  <a:pt x="77660" y="24040"/>
                </a:lnTo>
                <a:lnTo>
                  <a:pt x="77650" y="24050"/>
                </a:lnTo>
                <a:lnTo>
                  <a:pt x="77630" y="24060"/>
                </a:lnTo>
                <a:lnTo>
                  <a:pt x="77620" y="24020"/>
                </a:lnTo>
                <a:lnTo>
                  <a:pt x="77620" y="23970"/>
                </a:lnTo>
                <a:lnTo>
                  <a:pt x="77650" y="23930"/>
                </a:lnTo>
                <a:lnTo>
                  <a:pt x="77670" y="23910"/>
                </a:lnTo>
                <a:close/>
                <a:moveTo>
                  <a:pt x="73260" y="22340"/>
                </a:moveTo>
                <a:lnTo>
                  <a:pt x="73270" y="22330"/>
                </a:lnTo>
                <a:lnTo>
                  <a:pt x="73300" y="22340"/>
                </a:lnTo>
                <a:lnTo>
                  <a:pt x="73290" y="22370"/>
                </a:lnTo>
                <a:lnTo>
                  <a:pt x="73260" y="22340"/>
                </a:lnTo>
                <a:close/>
                <a:moveTo>
                  <a:pt x="83090" y="26270"/>
                </a:moveTo>
                <a:lnTo>
                  <a:pt x="83100" y="26290"/>
                </a:lnTo>
                <a:lnTo>
                  <a:pt x="83110" y="26320"/>
                </a:lnTo>
                <a:lnTo>
                  <a:pt x="83100" y="26360"/>
                </a:lnTo>
                <a:lnTo>
                  <a:pt x="83070" y="26370"/>
                </a:lnTo>
                <a:lnTo>
                  <a:pt x="83040" y="26370"/>
                </a:lnTo>
                <a:lnTo>
                  <a:pt x="83030" y="26370"/>
                </a:lnTo>
                <a:lnTo>
                  <a:pt x="83020" y="26380"/>
                </a:lnTo>
                <a:lnTo>
                  <a:pt x="82990" y="26390"/>
                </a:lnTo>
                <a:lnTo>
                  <a:pt x="82950" y="26380"/>
                </a:lnTo>
                <a:lnTo>
                  <a:pt x="82940" y="26350"/>
                </a:lnTo>
                <a:lnTo>
                  <a:pt x="82930" y="26310"/>
                </a:lnTo>
                <a:lnTo>
                  <a:pt x="82910" y="26280"/>
                </a:lnTo>
                <a:lnTo>
                  <a:pt x="82890" y="26260"/>
                </a:lnTo>
                <a:lnTo>
                  <a:pt x="82890" y="26240"/>
                </a:lnTo>
                <a:lnTo>
                  <a:pt x="82900" y="26220"/>
                </a:lnTo>
                <a:lnTo>
                  <a:pt x="82930" y="26190"/>
                </a:lnTo>
                <a:lnTo>
                  <a:pt x="82970" y="26180"/>
                </a:lnTo>
                <a:lnTo>
                  <a:pt x="83010" y="26180"/>
                </a:lnTo>
                <a:lnTo>
                  <a:pt x="83050" y="26210"/>
                </a:lnTo>
                <a:lnTo>
                  <a:pt x="83080" y="26240"/>
                </a:lnTo>
                <a:lnTo>
                  <a:pt x="83090" y="26270"/>
                </a:lnTo>
                <a:close/>
                <a:moveTo>
                  <a:pt x="82070" y="24790"/>
                </a:moveTo>
                <a:lnTo>
                  <a:pt x="82100" y="24820"/>
                </a:lnTo>
                <a:lnTo>
                  <a:pt x="82110" y="24820"/>
                </a:lnTo>
                <a:lnTo>
                  <a:pt x="82100" y="24850"/>
                </a:lnTo>
                <a:lnTo>
                  <a:pt x="82090" y="24900"/>
                </a:lnTo>
                <a:lnTo>
                  <a:pt x="82060" y="24930"/>
                </a:lnTo>
                <a:lnTo>
                  <a:pt x="82040" y="24930"/>
                </a:lnTo>
                <a:lnTo>
                  <a:pt x="82010" y="24930"/>
                </a:lnTo>
                <a:lnTo>
                  <a:pt x="81990" y="24890"/>
                </a:lnTo>
                <a:lnTo>
                  <a:pt x="81990" y="24850"/>
                </a:lnTo>
                <a:lnTo>
                  <a:pt x="81990" y="24810"/>
                </a:lnTo>
                <a:lnTo>
                  <a:pt x="82010" y="24780"/>
                </a:lnTo>
                <a:lnTo>
                  <a:pt x="82030" y="24780"/>
                </a:lnTo>
                <a:lnTo>
                  <a:pt x="82050" y="24780"/>
                </a:lnTo>
                <a:lnTo>
                  <a:pt x="82060" y="24790"/>
                </a:lnTo>
                <a:lnTo>
                  <a:pt x="82070" y="24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