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Lampung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Lampung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1860" y="22900"/>
                </a:moveTo>
                <a:lnTo>
                  <a:pt x="21970" y="22960"/>
                </a:lnTo>
                <a:lnTo>
                  <a:pt x="22000" y="22970"/>
                </a:lnTo>
                <a:lnTo>
                  <a:pt x="22020" y="22980"/>
                </a:lnTo>
                <a:lnTo>
                  <a:pt x="22030" y="22990"/>
                </a:lnTo>
                <a:lnTo>
                  <a:pt x="22040" y="23010"/>
                </a:lnTo>
                <a:lnTo>
                  <a:pt x="22040" y="23030"/>
                </a:lnTo>
                <a:lnTo>
                  <a:pt x="22030" y="23050"/>
                </a:lnTo>
                <a:lnTo>
                  <a:pt x="22030" y="23070"/>
                </a:lnTo>
                <a:lnTo>
                  <a:pt x="22040" y="23090"/>
                </a:lnTo>
                <a:lnTo>
                  <a:pt x="22050" y="23110"/>
                </a:lnTo>
                <a:lnTo>
                  <a:pt x="22050" y="23130"/>
                </a:lnTo>
                <a:lnTo>
                  <a:pt x="22070" y="23140"/>
                </a:lnTo>
                <a:lnTo>
                  <a:pt x="22100" y="23150"/>
                </a:lnTo>
                <a:lnTo>
                  <a:pt x="22180" y="23150"/>
                </a:lnTo>
                <a:lnTo>
                  <a:pt x="22290" y="23170"/>
                </a:lnTo>
                <a:lnTo>
                  <a:pt x="22360" y="23170"/>
                </a:lnTo>
                <a:lnTo>
                  <a:pt x="22420" y="23180"/>
                </a:lnTo>
                <a:lnTo>
                  <a:pt x="22480" y="23180"/>
                </a:lnTo>
                <a:lnTo>
                  <a:pt x="22630" y="23150"/>
                </a:lnTo>
                <a:lnTo>
                  <a:pt x="22740" y="23070"/>
                </a:lnTo>
                <a:lnTo>
                  <a:pt x="22810" y="23070"/>
                </a:lnTo>
                <a:lnTo>
                  <a:pt x="22870" y="23080"/>
                </a:lnTo>
                <a:lnTo>
                  <a:pt x="22890" y="23080"/>
                </a:lnTo>
                <a:lnTo>
                  <a:pt x="22910" y="23070"/>
                </a:lnTo>
                <a:lnTo>
                  <a:pt x="22920" y="23060"/>
                </a:lnTo>
                <a:lnTo>
                  <a:pt x="22960" y="23030"/>
                </a:lnTo>
                <a:lnTo>
                  <a:pt x="22980" y="22970"/>
                </a:lnTo>
                <a:lnTo>
                  <a:pt x="22990" y="22950"/>
                </a:lnTo>
                <a:lnTo>
                  <a:pt x="22990" y="22930"/>
                </a:lnTo>
                <a:lnTo>
                  <a:pt x="22990" y="22910"/>
                </a:lnTo>
                <a:lnTo>
                  <a:pt x="22980" y="22900"/>
                </a:lnTo>
                <a:lnTo>
                  <a:pt x="22970" y="22900"/>
                </a:lnTo>
                <a:lnTo>
                  <a:pt x="22950" y="22880"/>
                </a:lnTo>
                <a:lnTo>
                  <a:pt x="22940" y="22860"/>
                </a:lnTo>
                <a:lnTo>
                  <a:pt x="22900" y="22830"/>
                </a:lnTo>
                <a:lnTo>
                  <a:pt x="22890" y="22810"/>
                </a:lnTo>
                <a:lnTo>
                  <a:pt x="22890" y="22790"/>
                </a:lnTo>
                <a:lnTo>
                  <a:pt x="22880" y="22740"/>
                </a:lnTo>
                <a:lnTo>
                  <a:pt x="22880" y="22730"/>
                </a:lnTo>
                <a:lnTo>
                  <a:pt x="22860" y="22720"/>
                </a:lnTo>
                <a:lnTo>
                  <a:pt x="22840" y="22700"/>
                </a:lnTo>
                <a:lnTo>
                  <a:pt x="22840" y="22690"/>
                </a:lnTo>
                <a:lnTo>
                  <a:pt x="22840" y="22680"/>
                </a:lnTo>
                <a:lnTo>
                  <a:pt x="22850" y="22670"/>
                </a:lnTo>
                <a:lnTo>
                  <a:pt x="22850" y="22630"/>
                </a:lnTo>
                <a:lnTo>
                  <a:pt x="22860" y="22620"/>
                </a:lnTo>
                <a:lnTo>
                  <a:pt x="22890" y="22600"/>
                </a:lnTo>
                <a:lnTo>
                  <a:pt x="22900" y="22590"/>
                </a:lnTo>
                <a:lnTo>
                  <a:pt x="22910" y="22570"/>
                </a:lnTo>
                <a:lnTo>
                  <a:pt x="22930" y="22540"/>
                </a:lnTo>
                <a:lnTo>
                  <a:pt x="22930" y="22510"/>
                </a:lnTo>
                <a:lnTo>
                  <a:pt x="22930" y="22480"/>
                </a:lnTo>
                <a:lnTo>
                  <a:pt x="22910" y="22340"/>
                </a:lnTo>
                <a:lnTo>
                  <a:pt x="22900" y="22280"/>
                </a:lnTo>
                <a:lnTo>
                  <a:pt x="22910" y="22230"/>
                </a:lnTo>
                <a:lnTo>
                  <a:pt x="22930" y="22170"/>
                </a:lnTo>
                <a:lnTo>
                  <a:pt x="23110" y="22100"/>
                </a:lnTo>
                <a:lnTo>
                  <a:pt x="23130" y="22080"/>
                </a:lnTo>
                <a:lnTo>
                  <a:pt x="23190" y="22020"/>
                </a:lnTo>
                <a:lnTo>
                  <a:pt x="23240" y="21990"/>
                </a:lnTo>
                <a:lnTo>
                  <a:pt x="23360" y="21930"/>
                </a:lnTo>
                <a:lnTo>
                  <a:pt x="23410" y="21920"/>
                </a:lnTo>
                <a:lnTo>
                  <a:pt x="23510" y="21920"/>
                </a:lnTo>
                <a:lnTo>
                  <a:pt x="23650" y="21890"/>
                </a:lnTo>
                <a:lnTo>
                  <a:pt x="23980" y="21740"/>
                </a:lnTo>
                <a:lnTo>
                  <a:pt x="24070" y="21720"/>
                </a:lnTo>
                <a:lnTo>
                  <a:pt x="24150" y="21690"/>
                </a:lnTo>
                <a:lnTo>
                  <a:pt x="24250" y="21670"/>
                </a:lnTo>
                <a:lnTo>
                  <a:pt x="24320" y="21640"/>
                </a:lnTo>
                <a:lnTo>
                  <a:pt x="24330" y="21610"/>
                </a:lnTo>
                <a:lnTo>
                  <a:pt x="24360" y="21590"/>
                </a:lnTo>
                <a:lnTo>
                  <a:pt x="24390" y="21570"/>
                </a:lnTo>
                <a:lnTo>
                  <a:pt x="24400" y="21550"/>
                </a:lnTo>
                <a:lnTo>
                  <a:pt x="24410" y="21520"/>
                </a:lnTo>
                <a:lnTo>
                  <a:pt x="24420" y="21490"/>
                </a:lnTo>
                <a:lnTo>
                  <a:pt x="24440" y="21470"/>
                </a:lnTo>
                <a:lnTo>
                  <a:pt x="24460" y="21450"/>
                </a:lnTo>
                <a:lnTo>
                  <a:pt x="24520" y="21420"/>
                </a:lnTo>
                <a:lnTo>
                  <a:pt x="24530" y="21410"/>
                </a:lnTo>
                <a:lnTo>
                  <a:pt x="24530" y="21390"/>
                </a:lnTo>
                <a:lnTo>
                  <a:pt x="24510" y="21370"/>
                </a:lnTo>
                <a:lnTo>
                  <a:pt x="24510" y="21360"/>
                </a:lnTo>
                <a:lnTo>
                  <a:pt x="24510" y="21350"/>
                </a:lnTo>
                <a:lnTo>
                  <a:pt x="24510" y="21340"/>
                </a:lnTo>
                <a:lnTo>
                  <a:pt x="24540" y="21300"/>
                </a:lnTo>
                <a:lnTo>
                  <a:pt x="24550" y="21290"/>
                </a:lnTo>
                <a:lnTo>
                  <a:pt x="24550" y="21270"/>
                </a:lnTo>
                <a:lnTo>
                  <a:pt x="24550" y="21230"/>
                </a:lnTo>
                <a:lnTo>
                  <a:pt x="24550" y="21210"/>
                </a:lnTo>
                <a:lnTo>
                  <a:pt x="24560" y="21190"/>
                </a:lnTo>
                <a:lnTo>
                  <a:pt x="24580" y="21180"/>
                </a:lnTo>
                <a:lnTo>
                  <a:pt x="24610" y="21170"/>
                </a:lnTo>
                <a:lnTo>
                  <a:pt x="24630" y="21160"/>
                </a:lnTo>
                <a:lnTo>
                  <a:pt x="24660" y="21120"/>
                </a:lnTo>
                <a:lnTo>
                  <a:pt x="24680" y="21110"/>
                </a:lnTo>
                <a:lnTo>
                  <a:pt x="24700" y="21110"/>
                </a:lnTo>
                <a:lnTo>
                  <a:pt x="24730" y="21120"/>
                </a:lnTo>
                <a:lnTo>
                  <a:pt x="24750" y="21120"/>
                </a:lnTo>
                <a:lnTo>
                  <a:pt x="24780" y="21120"/>
                </a:lnTo>
                <a:lnTo>
                  <a:pt x="24800" y="21100"/>
                </a:lnTo>
                <a:lnTo>
                  <a:pt x="24820" y="21070"/>
                </a:lnTo>
                <a:lnTo>
                  <a:pt x="24830" y="21060"/>
                </a:lnTo>
                <a:lnTo>
                  <a:pt x="24860" y="20990"/>
                </a:lnTo>
                <a:lnTo>
                  <a:pt x="24860" y="20970"/>
                </a:lnTo>
                <a:lnTo>
                  <a:pt x="24860" y="20940"/>
                </a:lnTo>
                <a:lnTo>
                  <a:pt x="24860" y="20930"/>
                </a:lnTo>
                <a:lnTo>
                  <a:pt x="24870" y="20920"/>
                </a:lnTo>
                <a:lnTo>
                  <a:pt x="24880" y="20910"/>
                </a:lnTo>
                <a:lnTo>
                  <a:pt x="24890" y="20900"/>
                </a:lnTo>
                <a:lnTo>
                  <a:pt x="24890" y="20890"/>
                </a:lnTo>
                <a:lnTo>
                  <a:pt x="24890" y="20870"/>
                </a:lnTo>
                <a:lnTo>
                  <a:pt x="24900" y="20850"/>
                </a:lnTo>
                <a:lnTo>
                  <a:pt x="24900" y="20830"/>
                </a:lnTo>
                <a:lnTo>
                  <a:pt x="24910" y="20820"/>
                </a:lnTo>
                <a:lnTo>
                  <a:pt x="24920" y="20810"/>
                </a:lnTo>
                <a:lnTo>
                  <a:pt x="24940" y="20810"/>
                </a:lnTo>
                <a:lnTo>
                  <a:pt x="24950" y="20830"/>
                </a:lnTo>
                <a:lnTo>
                  <a:pt x="24970" y="20880"/>
                </a:lnTo>
                <a:lnTo>
                  <a:pt x="24990" y="20900"/>
                </a:lnTo>
                <a:lnTo>
                  <a:pt x="25010" y="20900"/>
                </a:lnTo>
                <a:lnTo>
                  <a:pt x="25020" y="20900"/>
                </a:lnTo>
                <a:lnTo>
                  <a:pt x="25050" y="20890"/>
                </a:lnTo>
                <a:lnTo>
                  <a:pt x="25070" y="20890"/>
                </a:lnTo>
                <a:lnTo>
                  <a:pt x="25090" y="20900"/>
                </a:lnTo>
                <a:lnTo>
                  <a:pt x="25120" y="20910"/>
                </a:lnTo>
                <a:lnTo>
                  <a:pt x="25150" y="20970"/>
                </a:lnTo>
                <a:lnTo>
                  <a:pt x="25170" y="20990"/>
                </a:lnTo>
                <a:lnTo>
                  <a:pt x="25240" y="21000"/>
                </a:lnTo>
                <a:lnTo>
                  <a:pt x="25290" y="21020"/>
                </a:lnTo>
                <a:lnTo>
                  <a:pt x="25310" y="21040"/>
                </a:lnTo>
                <a:lnTo>
                  <a:pt x="25330" y="21070"/>
                </a:lnTo>
                <a:lnTo>
                  <a:pt x="25330" y="21090"/>
                </a:lnTo>
                <a:lnTo>
                  <a:pt x="25330" y="21100"/>
                </a:lnTo>
                <a:lnTo>
                  <a:pt x="25340" y="21110"/>
                </a:lnTo>
                <a:lnTo>
                  <a:pt x="25350" y="21120"/>
                </a:lnTo>
                <a:lnTo>
                  <a:pt x="25370" y="21120"/>
                </a:lnTo>
                <a:lnTo>
                  <a:pt x="25390" y="21130"/>
                </a:lnTo>
                <a:lnTo>
                  <a:pt x="25410" y="21170"/>
                </a:lnTo>
                <a:lnTo>
                  <a:pt x="25430" y="21190"/>
                </a:lnTo>
                <a:lnTo>
                  <a:pt x="25450" y="21210"/>
                </a:lnTo>
                <a:lnTo>
                  <a:pt x="25470" y="21240"/>
                </a:lnTo>
                <a:lnTo>
                  <a:pt x="25480" y="21260"/>
                </a:lnTo>
                <a:lnTo>
                  <a:pt x="25490" y="21290"/>
                </a:lnTo>
                <a:lnTo>
                  <a:pt x="25500" y="21300"/>
                </a:lnTo>
                <a:lnTo>
                  <a:pt x="25510" y="21320"/>
                </a:lnTo>
                <a:lnTo>
                  <a:pt x="25510" y="21340"/>
                </a:lnTo>
                <a:lnTo>
                  <a:pt x="25500" y="21350"/>
                </a:lnTo>
                <a:lnTo>
                  <a:pt x="25490" y="21390"/>
                </a:lnTo>
                <a:lnTo>
                  <a:pt x="25490" y="21410"/>
                </a:lnTo>
                <a:lnTo>
                  <a:pt x="25500" y="21420"/>
                </a:lnTo>
                <a:lnTo>
                  <a:pt x="25530" y="21410"/>
                </a:lnTo>
                <a:lnTo>
                  <a:pt x="25550" y="21410"/>
                </a:lnTo>
                <a:lnTo>
                  <a:pt x="25560" y="21420"/>
                </a:lnTo>
                <a:lnTo>
                  <a:pt x="25580" y="21440"/>
                </a:lnTo>
                <a:lnTo>
                  <a:pt x="25580" y="21460"/>
                </a:lnTo>
                <a:lnTo>
                  <a:pt x="25580" y="21470"/>
                </a:lnTo>
                <a:lnTo>
                  <a:pt x="25580" y="21500"/>
                </a:lnTo>
                <a:lnTo>
                  <a:pt x="25600" y="21510"/>
                </a:lnTo>
                <a:lnTo>
                  <a:pt x="25640" y="21510"/>
                </a:lnTo>
                <a:lnTo>
                  <a:pt x="25660" y="21520"/>
                </a:lnTo>
                <a:lnTo>
                  <a:pt x="25670" y="21540"/>
                </a:lnTo>
                <a:lnTo>
                  <a:pt x="25680" y="21580"/>
                </a:lnTo>
                <a:lnTo>
                  <a:pt x="25700" y="21600"/>
                </a:lnTo>
                <a:lnTo>
                  <a:pt x="25780" y="21600"/>
                </a:lnTo>
                <a:lnTo>
                  <a:pt x="25810" y="21580"/>
                </a:lnTo>
                <a:lnTo>
                  <a:pt x="25860" y="21570"/>
                </a:lnTo>
                <a:lnTo>
                  <a:pt x="25940" y="21610"/>
                </a:lnTo>
                <a:lnTo>
                  <a:pt x="25910" y="21770"/>
                </a:lnTo>
                <a:lnTo>
                  <a:pt x="25910" y="21840"/>
                </a:lnTo>
                <a:lnTo>
                  <a:pt x="25920" y="21890"/>
                </a:lnTo>
                <a:lnTo>
                  <a:pt x="25940" y="21940"/>
                </a:lnTo>
                <a:lnTo>
                  <a:pt x="25970" y="22000"/>
                </a:lnTo>
                <a:lnTo>
                  <a:pt x="25990" y="22060"/>
                </a:lnTo>
                <a:lnTo>
                  <a:pt x="25990" y="22100"/>
                </a:lnTo>
                <a:lnTo>
                  <a:pt x="26020" y="22120"/>
                </a:lnTo>
                <a:lnTo>
                  <a:pt x="26040" y="22140"/>
                </a:lnTo>
                <a:lnTo>
                  <a:pt x="26070" y="22210"/>
                </a:lnTo>
                <a:lnTo>
                  <a:pt x="26070" y="22200"/>
                </a:lnTo>
                <a:lnTo>
                  <a:pt x="26080" y="22200"/>
                </a:lnTo>
                <a:lnTo>
                  <a:pt x="26090" y="22230"/>
                </a:lnTo>
                <a:lnTo>
                  <a:pt x="26080" y="22310"/>
                </a:lnTo>
                <a:lnTo>
                  <a:pt x="26100" y="22380"/>
                </a:lnTo>
                <a:lnTo>
                  <a:pt x="26080" y="22420"/>
                </a:lnTo>
                <a:lnTo>
                  <a:pt x="26060" y="22460"/>
                </a:lnTo>
                <a:lnTo>
                  <a:pt x="26050" y="22490"/>
                </a:lnTo>
                <a:lnTo>
                  <a:pt x="26060" y="22530"/>
                </a:lnTo>
                <a:lnTo>
                  <a:pt x="26090" y="22630"/>
                </a:lnTo>
                <a:lnTo>
                  <a:pt x="26060" y="22640"/>
                </a:lnTo>
                <a:lnTo>
                  <a:pt x="26040" y="22680"/>
                </a:lnTo>
                <a:lnTo>
                  <a:pt x="26020" y="22850"/>
                </a:lnTo>
                <a:lnTo>
                  <a:pt x="26010" y="22940"/>
                </a:lnTo>
                <a:lnTo>
                  <a:pt x="26020" y="22980"/>
                </a:lnTo>
                <a:lnTo>
                  <a:pt x="26090" y="23110"/>
                </a:lnTo>
                <a:lnTo>
                  <a:pt x="26100" y="23170"/>
                </a:lnTo>
                <a:lnTo>
                  <a:pt x="26070" y="23230"/>
                </a:lnTo>
                <a:lnTo>
                  <a:pt x="26040" y="23300"/>
                </a:lnTo>
                <a:lnTo>
                  <a:pt x="26010" y="23370"/>
                </a:lnTo>
                <a:lnTo>
                  <a:pt x="26000" y="23530"/>
                </a:lnTo>
                <a:lnTo>
                  <a:pt x="26010" y="23700"/>
                </a:lnTo>
                <a:lnTo>
                  <a:pt x="26010" y="23790"/>
                </a:lnTo>
                <a:lnTo>
                  <a:pt x="25960" y="23950"/>
                </a:lnTo>
                <a:lnTo>
                  <a:pt x="25950" y="24040"/>
                </a:lnTo>
                <a:lnTo>
                  <a:pt x="25960" y="24210"/>
                </a:lnTo>
                <a:lnTo>
                  <a:pt x="25950" y="24260"/>
                </a:lnTo>
                <a:lnTo>
                  <a:pt x="25930" y="24340"/>
                </a:lnTo>
                <a:lnTo>
                  <a:pt x="25950" y="24460"/>
                </a:lnTo>
                <a:lnTo>
                  <a:pt x="25950" y="24540"/>
                </a:lnTo>
                <a:lnTo>
                  <a:pt x="25940" y="24580"/>
                </a:lnTo>
                <a:lnTo>
                  <a:pt x="25900" y="24670"/>
                </a:lnTo>
                <a:lnTo>
                  <a:pt x="25890" y="24710"/>
                </a:lnTo>
                <a:lnTo>
                  <a:pt x="25870" y="24860"/>
                </a:lnTo>
                <a:lnTo>
                  <a:pt x="25850" y="24930"/>
                </a:lnTo>
                <a:lnTo>
                  <a:pt x="25810" y="24980"/>
                </a:lnTo>
                <a:lnTo>
                  <a:pt x="25750" y="25050"/>
                </a:lnTo>
                <a:lnTo>
                  <a:pt x="25740" y="25060"/>
                </a:lnTo>
                <a:lnTo>
                  <a:pt x="25720" y="25050"/>
                </a:lnTo>
                <a:lnTo>
                  <a:pt x="25720" y="24970"/>
                </a:lnTo>
                <a:lnTo>
                  <a:pt x="25710" y="24940"/>
                </a:lnTo>
                <a:lnTo>
                  <a:pt x="25650" y="24910"/>
                </a:lnTo>
                <a:lnTo>
                  <a:pt x="25490" y="24890"/>
                </a:lnTo>
                <a:lnTo>
                  <a:pt x="25460" y="24850"/>
                </a:lnTo>
                <a:lnTo>
                  <a:pt x="25450" y="24700"/>
                </a:lnTo>
                <a:lnTo>
                  <a:pt x="25420" y="24630"/>
                </a:lnTo>
                <a:lnTo>
                  <a:pt x="25380" y="24590"/>
                </a:lnTo>
                <a:lnTo>
                  <a:pt x="25370" y="24600"/>
                </a:lnTo>
                <a:lnTo>
                  <a:pt x="25350" y="24630"/>
                </a:lnTo>
                <a:lnTo>
                  <a:pt x="25340" y="24630"/>
                </a:lnTo>
                <a:lnTo>
                  <a:pt x="25320" y="24630"/>
                </a:lnTo>
                <a:lnTo>
                  <a:pt x="25300" y="24620"/>
                </a:lnTo>
                <a:lnTo>
                  <a:pt x="25290" y="24610"/>
                </a:lnTo>
                <a:lnTo>
                  <a:pt x="25280" y="24600"/>
                </a:lnTo>
                <a:lnTo>
                  <a:pt x="25250" y="24590"/>
                </a:lnTo>
                <a:lnTo>
                  <a:pt x="25190" y="24520"/>
                </a:lnTo>
                <a:lnTo>
                  <a:pt x="25090" y="24440"/>
                </a:lnTo>
                <a:lnTo>
                  <a:pt x="25040" y="24390"/>
                </a:lnTo>
                <a:lnTo>
                  <a:pt x="24910" y="24210"/>
                </a:lnTo>
                <a:lnTo>
                  <a:pt x="24850" y="24170"/>
                </a:lnTo>
                <a:lnTo>
                  <a:pt x="24790" y="24200"/>
                </a:lnTo>
                <a:lnTo>
                  <a:pt x="24790" y="24230"/>
                </a:lnTo>
                <a:lnTo>
                  <a:pt x="24810" y="24310"/>
                </a:lnTo>
                <a:lnTo>
                  <a:pt x="24790" y="24350"/>
                </a:lnTo>
                <a:lnTo>
                  <a:pt x="24790" y="24360"/>
                </a:lnTo>
                <a:lnTo>
                  <a:pt x="24770" y="24410"/>
                </a:lnTo>
                <a:lnTo>
                  <a:pt x="24770" y="24420"/>
                </a:lnTo>
                <a:lnTo>
                  <a:pt x="24750" y="24430"/>
                </a:lnTo>
                <a:lnTo>
                  <a:pt x="24730" y="24430"/>
                </a:lnTo>
                <a:lnTo>
                  <a:pt x="24700" y="24410"/>
                </a:lnTo>
                <a:lnTo>
                  <a:pt x="24650" y="24440"/>
                </a:lnTo>
                <a:lnTo>
                  <a:pt x="24650" y="24470"/>
                </a:lnTo>
                <a:lnTo>
                  <a:pt x="24670" y="24510"/>
                </a:lnTo>
                <a:lnTo>
                  <a:pt x="24690" y="24560"/>
                </a:lnTo>
                <a:lnTo>
                  <a:pt x="24690" y="24610"/>
                </a:lnTo>
                <a:lnTo>
                  <a:pt x="24690" y="24630"/>
                </a:lnTo>
                <a:lnTo>
                  <a:pt x="24710" y="24650"/>
                </a:lnTo>
                <a:lnTo>
                  <a:pt x="24720" y="24660"/>
                </a:lnTo>
                <a:lnTo>
                  <a:pt x="24730" y="24670"/>
                </a:lnTo>
                <a:lnTo>
                  <a:pt x="24700" y="24690"/>
                </a:lnTo>
                <a:lnTo>
                  <a:pt x="24650" y="24710"/>
                </a:lnTo>
                <a:lnTo>
                  <a:pt x="24600" y="24730"/>
                </a:lnTo>
                <a:lnTo>
                  <a:pt x="24610" y="24760"/>
                </a:lnTo>
                <a:lnTo>
                  <a:pt x="24650" y="24770"/>
                </a:lnTo>
                <a:lnTo>
                  <a:pt x="24700" y="24780"/>
                </a:lnTo>
                <a:lnTo>
                  <a:pt x="24720" y="24790"/>
                </a:lnTo>
                <a:lnTo>
                  <a:pt x="24700" y="24820"/>
                </a:lnTo>
                <a:lnTo>
                  <a:pt x="24660" y="24840"/>
                </a:lnTo>
                <a:lnTo>
                  <a:pt x="24620" y="24850"/>
                </a:lnTo>
                <a:lnTo>
                  <a:pt x="24560" y="24850"/>
                </a:lnTo>
                <a:lnTo>
                  <a:pt x="24530" y="24840"/>
                </a:lnTo>
                <a:lnTo>
                  <a:pt x="24440" y="24770"/>
                </a:lnTo>
                <a:lnTo>
                  <a:pt x="24100" y="24620"/>
                </a:lnTo>
                <a:lnTo>
                  <a:pt x="23980" y="24520"/>
                </a:lnTo>
                <a:lnTo>
                  <a:pt x="23880" y="24490"/>
                </a:lnTo>
                <a:lnTo>
                  <a:pt x="23840" y="24460"/>
                </a:lnTo>
                <a:lnTo>
                  <a:pt x="23720" y="24330"/>
                </a:lnTo>
                <a:lnTo>
                  <a:pt x="23700" y="24310"/>
                </a:lnTo>
                <a:lnTo>
                  <a:pt x="23670" y="24290"/>
                </a:lnTo>
                <a:lnTo>
                  <a:pt x="23590" y="24270"/>
                </a:lnTo>
                <a:lnTo>
                  <a:pt x="23550" y="24260"/>
                </a:lnTo>
                <a:lnTo>
                  <a:pt x="23530" y="24230"/>
                </a:lnTo>
                <a:lnTo>
                  <a:pt x="23520" y="24230"/>
                </a:lnTo>
                <a:lnTo>
                  <a:pt x="23520" y="24240"/>
                </a:lnTo>
                <a:lnTo>
                  <a:pt x="23530" y="24280"/>
                </a:lnTo>
                <a:lnTo>
                  <a:pt x="23480" y="24280"/>
                </a:lnTo>
                <a:lnTo>
                  <a:pt x="23440" y="24280"/>
                </a:lnTo>
                <a:lnTo>
                  <a:pt x="23410" y="24290"/>
                </a:lnTo>
                <a:lnTo>
                  <a:pt x="23380" y="24320"/>
                </a:lnTo>
                <a:lnTo>
                  <a:pt x="23370" y="24360"/>
                </a:lnTo>
                <a:lnTo>
                  <a:pt x="23380" y="24400"/>
                </a:lnTo>
                <a:lnTo>
                  <a:pt x="23680" y="24890"/>
                </a:lnTo>
                <a:lnTo>
                  <a:pt x="23700" y="24960"/>
                </a:lnTo>
                <a:lnTo>
                  <a:pt x="23710" y="25050"/>
                </a:lnTo>
                <a:lnTo>
                  <a:pt x="23730" y="25090"/>
                </a:lnTo>
                <a:lnTo>
                  <a:pt x="23740" y="25110"/>
                </a:lnTo>
                <a:lnTo>
                  <a:pt x="23730" y="25130"/>
                </a:lnTo>
                <a:lnTo>
                  <a:pt x="23700" y="25130"/>
                </a:lnTo>
                <a:lnTo>
                  <a:pt x="23430" y="25130"/>
                </a:lnTo>
                <a:lnTo>
                  <a:pt x="23410" y="25110"/>
                </a:lnTo>
                <a:lnTo>
                  <a:pt x="23420" y="25040"/>
                </a:lnTo>
                <a:lnTo>
                  <a:pt x="23420" y="24990"/>
                </a:lnTo>
                <a:lnTo>
                  <a:pt x="23390" y="24960"/>
                </a:lnTo>
                <a:lnTo>
                  <a:pt x="23290" y="24870"/>
                </a:lnTo>
                <a:lnTo>
                  <a:pt x="23270" y="24850"/>
                </a:lnTo>
                <a:lnTo>
                  <a:pt x="23240" y="24840"/>
                </a:lnTo>
                <a:lnTo>
                  <a:pt x="23220" y="24820"/>
                </a:lnTo>
                <a:lnTo>
                  <a:pt x="23210" y="24780"/>
                </a:lnTo>
                <a:lnTo>
                  <a:pt x="23080" y="24660"/>
                </a:lnTo>
                <a:lnTo>
                  <a:pt x="23050" y="24650"/>
                </a:lnTo>
                <a:lnTo>
                  <a:pt x="22910" y="24560"/>
                </a:lnTo>
                <a:lnTo>
                  <a:pt x="22900" y="24530"/>
                </a:lnTo>
                <a:lnTo>
                  <a:pt x="22940" y="24490"/>
                </a:lnTo>
                <a:lnTo>
                  <a:pt x="22920" y="24450"/>
                </a:lnTo>
                <a:lnTo>
                  <a:pt x="22830" y="24360"/>
                </a:lnTo>
                <a:lnTo>
                  <a:pt x="22790" y="24330"/>
                </a:lnTo>
                <a:lnTo>
                  <a:pt x="22770" y="24320"/>
                </a:lnTo>
                <a:lnTo>
                  <a:pt x="22750" y="24320"/>
                </a:lnTo>
                <a:lnTo>
                  <a:pt x="22730" y="24320"/>
                </a:lnTo>
                <a:lnTo>
                  <a:pt x="22710" y="24300"/>
                </a:lnTo>
                <a:lnTo>
                  <a:pt x="22700" y="24290"/>
                </a:lnTo>
                <a:lnTo>
                  <a:pt x="22690" y="24260"/>
                </a:lnTo>
                <a:lnTo>
                  <a:pt x="22670" y="24240"/>
                </a:lnTo>
                <a:lnTo>
                  <a:pt x="22610" y="24220"/>
                </a:lnTo>
                <a:lnTo>
                  <a:pt x="22570" y="24200"/>
                </a:lnTo>
                <a:lnTo>
                  <a:pt x="22540" y="24170"/>
                </a:lnTo>
                <a:lnTo>
                  <a:pt x="22400" y="23990"/>
                </a:lnTo>
                <a:lnTo>
                  <a:pt x="22310" y="23900"/>
                </a:lnTo>
                <a:lnTo>
                  <a:pt x="22300" y="23870"/>
                </a:lnTo>
                <a:lnTo>
                  <a:pt x="22320" y="23830"/>
                </a:lnTo>
                <a:lnTo>
                  <a:pt x="22330" y="23810"/>
                </a:lnTo>
                <a:lnTo>
                  <a:pt x="22300" y="23770"/>
                </a:lnTo>
                <a:lnTo>
                  <a:pt x="22270" y="23740"/>
                </a:lnTo>
                <a:lnTo>
                  <a:pt x="22250" y="23730"/>
                </a:lnTo>
                <a:lnTo>
                  <a:pt x="22200" y="23730"/>
                </a:lnTo>
                <a:lnTo>
                  <a:pt x="22160" y="23730"/>
                </a:lnTo>
                <a:lnTo>
                  <a:pt x="22130" y="23720"/>
                </a:lnTo>
                <a:lnTo>
                  <a:pt x="22110" y="23680"/>
                </a:lnTo>
                <a:lnTo>
                  <a:pt x="22120" y="23660"/>
                </a:lnTo>
                <a:lnTo>
                  <a:pt x="22140" y="23630"/>
                </a:lnTo>
                <a:lnTo>
                  <a:pt x="22150" y="23600"/>
                </a:lnTo>
                <a:lnTo>
                  <a:pt x="22150" y="23560"/>
                </a:lnTo>
                <a:lnTo>
                  <a:pt x="22150" y="23540"/>
                </a:lnTo>
                <a:lnTo>
                  <a:pt x="22140" y="23530"/>
                </a:lnTo>
                <a:lnTo>
                  <a:pt x="22110" y="23490"/>
                </a:lnTo>
                <a:lnTo>
                  <a:pt x="21990" y="23420"/>
                </a:lnTo>
                <a:lnTo>
                  <a:pt x="21940" y="23370"/>
                </a:lnTo>
                <a:lnTo>
                  <a:pt x="21910" y="23340"/>
                </a:lnTo>
                <a:lnTo>
                  <a:pt x="21870" y="23340"/>
                </a:lnTo>
                <a:lnTo>
                  <a:pt x="21820" y="23340"/>
                </a:lnTo>
                <a:lnTo>
                  <a:pt x="21800" y="23330"/>
                </a:lnTo>
                <a:lnTo>
                  <a:pt x="21780" y="23320"/>
                </a:lnTo>
                <a:lnTo>
                  <a:pt x="21780" y="23300"/>
                </a:lnTo>
                <a:lnTo>
                  <a:pt x="21800" y="23240"/>
                </a:lnTo>
                <a:lnTo>
                  <a:pt x="21790" y="23230"/>
                </a:lnTo>
                <a:lnTo>
                  <a:pt x="21780" y="23220"/>
                </a:lnTo>
                <a:lnTo>
                  <a:pt x="21760" y="23210"/>
                </a:lnTo>
                <a:lnTo>
                  <a:pt x="21740" y="23190"/>
                </a:lnTo>
                <a:lnTo>
                  <a:pt x="21710" y="23190"/>
                </a:lnTo>
                <a:lnTo>
                  <a:pt x="21690" y="23190"/>
                </a:lnTo>
                <a:lnTo>
                  <a:pt x="21670" y="23210"/>
                </a:lnTo>
                <a:lnTo>
                  <a:pt x="21640" y="23240"/>
                </a:lnTo>
                <a:lnTo>
                  <a:pt x="21590" y="23150"/>
                </a:lnTo>
                <a:lnTo>
                  <a:pt x="21560" y="23120"/>
                </a:lnTo>
                <a:lnTo>
                  <a:pt x="21550" y="23120"/>
                </a:lnTo>
                <a:lnTo>
                  <a:pt x="21580" y="23100"/>
                </a:lnTo>
                <a:lnTo>
                  <a:pt x="21610" y="23090"/>
                </a:lnTo>
                <a:lnTo>
                  <a:pt x="21680" y="23040"/>
                </a:lnTo>
                <a:lnTo>
                  <a:pt x="21730" y="23010"/>
                </a:lnTo>
                <a:lnTo>
                  <a:pt x="21800" y="22960"/>
                </a:lnTo>
                <a:lnTo>
                  <a:pt x="21860" y="22900"/>
                </a:lnTo>
                <a:close/>
                <a:moveTo>
                  <a:pt x="23970" y="24790"/>
                </a:moveTo>
                <a:lnTo>
                  <a:pt x="23990" y="24820"/>
                </a:lnTo>
                <a:lnTo>
                  <a:pt x="24000" y="24840"/>
                </a:lnTo>
                <a:lnTo>
                  <a:pt x="23990" y="24900"/>
                </a:lnTo>
                <a:lnTo>
                  <a:pt x="23980" y="24910"/>
                </a:lnTo>
                <a:lnTo>
                  <a:pt x="23940" y="24900"/>
                </a:lnTo>
                <a:lnTo>
                  <a:pt x="23880" y="24850"/>
                </a:lnTo>
                <a:lnTo>
                  <a:pt x="23860" y="24820"/>
                </a:lnTo>
                <a:lnTo>
                  <a:pt x="23850" y="24800"/>
                </a:lnTo>
                <a:lnTo>
                  <a:pt x="23840" y="24780"/>
                </a:lnTo>
                <a:lnTo>
                  <a:pt x="23860" y="24760"/>
                </a:lnTo>
                <a:lnTo>
                  <a:pt x="23880" y="24760"/>
                </a:lnTo>
                <a:lnTo>
                  <a:pt x="23920" y="24780"/>
                </a:lnTo>
                <a:lnTo>
                  <a:pt x="23960" y="24790"/>
                </a:lnTo>
                <a:lnTo>
                  <a:pt x="23970" y="24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