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Kepulauan Riau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Kepulauan Ria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3270" y="13920"/>
                </a:moveTo>
                <a:lnTo>
                  <a:pt x="23290" y="13920"/>
                </a:lnTo>
                <a:lnTo>
                  <a:pt x="23300" y="13940"/>
                </a:lnTo>
                <a:lnTo>
                  <a:pt x="23300" y="13960"/>
                </a:lnTo>
                <a:lnTo>
                  <a:pt x="23300" y="13970"/>
                </a:lnTo>
                <a:lnTo>
                  <a:pt x="23290" y="13990"/>
                </a:lnTo>
                <a:lnTo>
                  <a:pt x="23280" y="14000"/>
                </a:lnTo>
                <a:lnTo>
                  <a:pt x="23270" y="14000"/>
                </a:lnTo>
                <a:lnTo>
                  <a:pt x="23250" y="14000"/>
                </a:lnTo>
                <a:lnTo>
                  <a:pt x="23220" y="14010"/>
                </a:lnTo>
                <a:lnTo>
                  <a:pt x="23200" y="14020"/>
                </a:lnTo>
                <a:lnTo>
                  <a:pt x="23150" y="14010"/>
                </a:lnTo>
                <a:lnTo>
                  <a:pt x="23120" y="14000"/>
                </a:lnTo>
                <a:lnTo>
                  <a:pt x="23110" y="13970"/>
                </a:lnTo>
                <a:lnTo>
                  <a:pt x="23120" y="13940"/>
                </a:lnTo>
                <a:lnTo>
                  <a:pt x="23150" y="13930"/>
                </a:lnTo>
                <a:lnTo>
                  <a:pt x="23270" y="13920"/>
                </a:lnTo>
                <a:close/>
                <a:moveTo>
                  <a:pt x="21340" y="11990"/>
                </a:moveTo>
                <a:lnTo>
                  <a:pt x="21370" y="12000"/>
                </a:lnTo>
                <a:lnTo>
                  <a:pt x="21370" y="12020"/>
                </a:lnTo>
                <a:lnTo>
                  <a:pt x="21370" y="12040"/>
                </a:lnTo>
                <a:lnTo>
                  <a:pt x="21370" y="12060"/>
                </a:lnTo>
                <a:lnTo>
                  <a:pt x="21340" y="12110"/>
                </a:lnTo>
                <a:lnTo>
                  <a:pt x="21330" y="12140"/>
                </a:lnTo>
                <a:lnTo>
                  <a:pt x="21310" y="12160"/>
                </a:lnTo>
                <a:lnTo>
                  <a:pt x="21280" y="12150"/>
                </a:lnTo>
                <a:lnTo>
                  <a:pt x="21270" y="12120"/>
                </a:lnTo>
                <a:lnTo>
                  <a:pt x="21280" y="12090"/>
                </a:lnTo>
                <a:lnTo>
                  <a:pt x="21290" y="12070"/>
                </a:lnTo>
                <a:lnTo>
                  <a:pt x="21300" y="12060"/>
                </a:lnTo>
                <a:lnTo>
                  <a:pt x="21330" y="12010"/>
                </a:lnTo>
                <a:lnTo>
                  <a:pt x="21340" y="11990"/>
                </a:lnTo>
                <a:close/>
                <a:moveTo>
                  <a:pt x="23440" y="11800"/>
                </a:moveTo>
                <a:lnTo>
                  <a:pt x="23520" y="11810"/>
                </a:lnTo>
                <a:lnTo>
                  <a:pt x="23550" y="11820"/>
                </a:lnTo>
                <a:lnTo>
                  <a:pt x="23550" y="11850"/>
                </a:lnTo>
                <a:lnTo>
                  <a:pt x="23530" y="11870"/>
                </a:lnTo>
                <a:lnTo>
                  <a:pt x="23510" y="11870"/>
                </a:lnTo>
                <a:lnTo>
                  <a:pt x="23450" y="11860"/>
                </a:lnTo>
                <a:lnTo>
                  <a:pt x="23420" y="11860"/>
                </a:lnTo>
                <a:lnTo>
                  <a:pt x="23390" y="11870"/>
                </a:lnTo>
                <a:lnTo>
                  <a:pt x="23330" y="11900"/>
                </a:lnTo>
                <a:lnTo>
                  <a:pt x="23330" y="11850"/>
                </a:lnTo>
                <a:lnTo>
                  <a:pt x="23360" y="11820"/>
                </a:lnTo>
                <a:lnTo>
                  <a:pt x="23390" y="11810"/>
                </a:lnTo>
                <a:lnTo>
                  <a:pt x="23440" y="11800"/>
                </a:lnTo>
                <a:close/>
                <a:moveTo>
                  <a:pt x="21660" y="11720"/>
                </a:moveTo>
                <a:lnTo>
                  <a:pt x="21730" y="11770"/>
                </a:lnTo>
                <a:lnTo>
                  <a:pt x="21760" y="11800"/>
                </a:lnTo>
                <a:lnTo>
                  <a:pt x="21780" y="11840"/>
                </a:lnTo>
                <a:lnTo>
                  <a:pt x="21780" y="11870"/>
                </a:lnTo>
                <a:lnTo>
                  <a:pt x="21750" y="11870"/>
                </a:lnTo>
                <a:lnTo>
                  <a:pt x="21730" y="11870"/>
                </a:lnTo>
                <a:lnTo>
                  <a:pt x="21720" y="11850"/>
                </a:lnTo>
                <a:lnTo>
                  <a:pt x="21700" y="11820"/>
                </a:lnTo>
                <a:lnTo>
                  <a:pt x="21660" y="11750"/>
                </a:lnTo>
                <a:lnTo>
                  <a:pt x="21660" y="11720"/>
                </a:lnTo>
                <a:close/>
                <a:moveTo>
                  <a:pt x="21260" y="11560"/>
                </a:moveTo>
                <a:lnTo>
                  <a:pt x="21280" y="11580"/>
                </a:lnTo>
                <a:lnTo>
                  <a:pt x="21290" y="11610"/>
                </a:lnTo>
                <a:lnTo>
                  <a:pt x="21290" y="11640"/>
                </a:lnTo>
                <a:lnTo>
                  <a:pt x="21270" y="11660"/>
                </a:lnTo>
                <a:lnTo>
                  <a:pt x="21250" y="11660"/>
                </a:lnTo>
                <a:lnTo>
                  <a:pt x="21220" y="11650"/>
                </a:lnTo>
                <a:lnTo>
                  <a:pt x="21200" y="11640"/>
                </a:lnTo>
                <a:lnTo>
                  <a:pt x="21190" y="11620"/>
                </a:lnTo>
                <a:lnTo>
                  <a:pt x="21180" y="11610"/>
                </a:lnTo>
                <a:lnTo>
                  <a:pt x="21150" y="11590"/>
                </a:lnTo>
                <a:lnTo>
                  <a:pt x="21150" y="11580"/>
                </a:lnTo>
                <a:lnTo>
                  <a:pt x="21240" y="11560"/>
                </a:lnTo>
                <a:lnTo>
                  <a:pt x="21260" y="11560"/>
                </a:lnTo>
                <a:close/>
                <a:moveTo>
                  <a:pt x="21370" y="11760"/>
                </a:moveTo>
                <a:lnTo>
                  <a:pt x="21380" y="11780"/>
                </a:lnTo>
                <a:lnTo>
                  <a:pt x="21380" y="11800"/>
                </a:lnTo>
                <a:lnTo>
                  <a:pt x="21380" y="11840"/>
                </a:lnTo>
                <a:lnTo>
                  <a:pt x="21310" y="11760"/>
                </a:lnTo>
                <a:lnTo>
                  <a:pt x="21280" y="11740"/>
                </a:lnTo>
                <a:lnTo>
                  <a:pt x="21210" y="11710"/>
                </a:lnTo>
                <a:lnTo>
                  <a:pt x="21180" y="11690"/>
                </a:lnTo>
                <a:lnTo>
                  <a:pt x="21180" y="11650"/>
                </a:lnTo>
                <a:lnTo>
                  <a:pt x="21190" y="11670"/>
                </a:lnTo>
                <a:lnTo>
                  <a:pt x="21310" y="11710"/>
                </a:lnTo>
                <a:lnTo>
                  <a:pt x="21330" y="11720"/>
                </a:lnTo>
                <a:lnTo>
                  <a:pt x="21340" y="11730"/>
                </a:lnTo>
                <a:lnTo>
                  <a:pt x="21360" y="11750"/>
                </a:lnTo>
                <a:lnTo>
                  <a:pt x="21370" y="11760"/>
                </a:lnTo>
                <a:close/>
                <a:moveTo>
                  <a:pt x="21960" y="11630"/>
                </a:moveTo>
                <a:lnTo>
                  <a:pt x="22050" y="11650"/>
                </a:lnTo>
                <a:lnTo>
                  <a:pt x="22120" y="11690"/>
                </a:lnTo>
                <a:lnTo>
                  <a:pt x="22170" y="11760"/>
                </a:lnTo>
                <a:lnTo>
                  <a:pt x="22210" y="11820"/>
                </a:lnTo>
                <a:lnTo>
                  <a:pt x="22200" y="11850"/>
                </a:lnTo>
                <a:lnTo>
                  <a:pt x="22190" y="11860"/>
                </a:lnTo>
                <a:lnTo>
                  <a:pt x="22170" y="11850"/>
                </a:lnTo>
                <a:lnTo>
                  <a:pt x="22150" y="11840"/>
                </a:lnTo>
                <a:lnTo>
                  <a:pt x="22110" y="11780"/>
                </a:lnTo>
                <a:lnTo>
                  <a:pt x="22100" y="11760"/>
                </a:lnTo>
                <a:lnTo>
                  <a:pt x="22030" y="11730"/>
                </a:lnTo>
                <a:lnTo>
                  <a:pt x="22020" y="11720"/>
                </a:lnTo>
                <a:lnTo>
                  <a:pt x="22010" y="11700"/>
                </a:lnTo>
                <a:lnTo>
                  <a:pt x="21960" y="11640"/>
                </a:lnTo>
                <a:lnTo>
                  <a:pt x="21960" y="11630"/>
                </a:lnTo>
                <a:close/>
                <a:moveTo>
                  <a:pt x="21310" y="11850"/>
                </a:moveTo>
                <a:lnTo>
                  <a:pt x="21340" y="11870"/>
                </a:lnTo>
                <a:lnTo>
                  <a:pt x="21350" y="11890"/>
                </a:lnTo>
                <a:lnTo>
                  <a:pt x="21350" y="11910"/>
                </a:lnTo>
                <a:lnTo>
                  <a:pt x="21290" y="12030"/>
                </a:lnTo>
                <a:lnTo>
                  <a:pt x="21250" y="12080"/>
                </a:lnTo>
                <a:lnTo>
                  <a:pt x="21200" y="12100"/>
                </a:lnTo>
                <a:lnTo>
                  <a:pt x="21160" y="12080"/>
                </a:lnTo>
                <a:lnTo>
                  <a:pt x="21140" y="12040"/>
                </a:lnTo>
                <a:lnTo>
                  <a:pt x="21120" y="12000"/>
                </a:lnTo>
                <a:lnTo>
                  <a:pt x="21100" y="11980"/>
                </a:lnTo>
                <a:lnTo>
                  <a:pt x="21030" y="11870"/>
                </a:lnTo>
                <a:lnTo>
                  <a:pt x="21020" y="11830"/>
                </a:lnTo>
                <a:lnTo>
                  <a:pt x="21010" y="11790"/>
                </a:lnTo>
                <a:lnTo>
                  <a:pt x="21020" y="11770"/>
                </a:lnTo>
                <a:lnTo>
                  <a:pt x="21040" y="11720"/>
                </a:lnTo>
                <a:lnTo>
                  <a:pt x="21050" y="11660"/>
                </a:lnTo>
                <a:lnTo>
                  <a:pt x="21070" y="11630"/>
                </a:lnTo>
                <a:lnTo>
                  <a:pt x="21110" y="11620"/>
                </a:lnTo>
                <a:lnTo>
                  <a:pt x="21140" y="11640"/>
                </a:lnTo>
                <a:lnTo>
                  <a:pt x="21150" y="11670"/>
                </a:lnTo>
                <a:lnTo>
                  <a:pt x="21170" y="11710"/>
                </a:lnTo>
                <a:lnTo>
                  <a:pt x="21190" y="11740"/>
                </a:lnTo>
                <a:lnTo>
                  <a:pt x="21250" y="11760"/>
                </a:lnTo>
                <a:lnTo>
                  <a:pt x="21270" y="11780"/>
                </a:lnTo>
                <a:lnTo>
                  <a:pt x="21310" y="11850"/>
                </a:lnTo>
                <a:close/>
                <a:moveTo>
                  <a:pt x="21930" y="11700"/>
                </a:moveTo>
                <a:lnTo>
                  <a:pt x="21960" y="11720"/>
                </a:lnTo>
                <a:lnTo>
                  <a:pt x="21990" y="11770"/>
                </a:lnTo>
                <a:lnTo>
                  <a:pt x="22000" y="11820"/>
                </a:lnTo>
                <a:lnTo>
                  <a:pt x="22000" y="11860"/>
                </a:lnTo>
                <a:lnTo>
                  <a:pt x="21990" y="11870"/>
                </a:lnTo>
                <a:lnTo>
                  <a:pt x="21980" y="11870"/>
                </a:lnTo>
                <a:lnTo>
                  <a:pt x="21970" y="11860"/>
                </a:lnTo>
                <a:lnTo>
                  <a:pt x="21930" y="11830"/>
                </a:lnTo>
                <a:lnTo>
                  <a:pt x="21850" y="11790"/>
                </a:lnTo>
                <a:lnTo>
                  <a:pt x="21820" y="11750"/>
                </a:lnTo>
                <a:lnTo>
                  <a:pt x="21790" y="11710"/>
                </a:lnTo>
                <a:lnTo>
                  <a:pt x="21780" y="11650"/>
                </a:lnTo>
                <a:lnTo>
                  <a:pt x="21810" y="11610"/>
                </a:lnTo>
                <a:lnTo>
                  <a:pt x="21830" y="11620"/>
                </a:lnTo>
                <a:lnTo>
                  <a:pt x="21860" y="11630"/>
                </a:lnTo>
                <a:lnTo>
                  <a:pt x="21880" y="11640"/>
                </a:lnTo>
                <a:lnTo>
                  <a:pt x="21930" y="11700"/>
                </a:lnTo>
                <a:close/>
                <a:moveTo>
                  <a:pt x="22210" y="11410"/>
                </a:moveTo>
                <a:lnTo>
                  <a:pt x="22230" y="11430"/>
                </a:lnTo>
                <a:lnTo>
                  <a:pt x="22240" y="11450"/>
                </a:lnTo>
                <a:lnTo>
                  <a:pt x="22260" y="11480"/>
                </a:lnTo>
                <a:lnTo>
                  <a:pt x="22250" y="11510"/>
                </a:lnTo>
                <a:lnTo>
                  <a:pt x="22240" y="11520"/>
                </a:lnTo>
                <a:lnTo>
                  <a:pt x="22210" y="11530"/>
                </a:lnTo>
                <a:lnTo>
                  <a:pt x="22190" y="11530"/>
                </a:lnTo>
                <a:lnTo>
                  <a:pt x="22170" y="11530"/>
                </a:lnTo>
                <a:lnTo>
                  <a:pt x="22150" y="11530"/>
                </a:lnTo>
                <a:lnTo>
                  <a:pt x="22040" y="11470"/>
                </a:lnTo>
                <a:lnTo>
                  <a:pt x="22020" y="11450"/>
                </a:lnTo>
                <a:lnTo>
                  <a:pt x="22000" y="11420"/>
                </a:lnTo>
                <a:lnTo>
                  <a:pt x="22000" y="11400"/>
                </a:lnTo>
                <a:lnTo>
                  <a:pt x="22010" y="11380"/>
                </a:lnTo>
                <a:lnTo>
                  <a:pt x="22040" y="11380"/>
                </a:lnTo>
                <a:lnTo>
                  <a:pt x="22070" y="11400"/>
                </a:lnTo>
                <a:lnTo>
                  <a:pt x="22070" y="11380"/>
                </a:lnTo>
                <a:lnTo>
                  <a:pt x="22080" y="11340"/>
                </a:lnTo>
                <a:lnTo>
                  <a:pt x="22110" y="11380"/>
                </a:lnTo>
                <a:lnTo>
                  <a:pt x="22140" y="11390"/>
                </a:lnTo>
                <a:lnTo>
                  <a:pt x="22210" y="11410"/>
                </a:lnTo>
                <a:close/>
                <a:moveTo>
                  <a:pt x="23900" y="11340"/>
                </a:moveTo>
                <a:lnTo>
                  <a:pt x="23920" y="11350"/>
                </a:lnTo>
                <a:lnTo>
                  <a:pt x="23960" y="11360"/>
                </a:lnTo>
                <a:lnTo>
                  <a:pt x="23990" y="11370"/>
                </a:lnTo>
                <a:lnTo>
                  <a:pt x="23980" y="11400"/>
                </a:lnTo>
                <a:lnTo>
                  <a:pt x="23990" y="11410"/>
                </a:lnTo>
                <a:lnTo>
                  <a:pt x="24000" y="11420"/>
                </a:lnTo>
                <a:lnTo>
                  <a:pt x="24010" y="11440"/>
                </a:lnTo>
                <a:lnTo>
                  <a:pt x="24010" y="11450"/>
                </a:lnTo>
                <a:lnTo>
                  <a:pt x="24000" y="11470"/>
                </a:lnTo>
                <a:lnTo>
                  <a:pt x="23990" y="11480"/>
                </a:lnTo>
                <a:lnTo>
                  <a:pt x="23980" y="11490"/>
                </a:lnTo>
                <a:lnTo>
                  <a:pt x="23970" y="11490"/>
                </a:lnTo>
                <a:lnTo>
                  <a:pt x="23960" y="11470"/>
                </a:lnTo>
                <a:lnTo>
                  <a:pt x="23950" y="11450"/>
                </a:lnTo>
                <a:lnTo>
                  <a:pt x="23950" y="11420"/>
                </a:lnTo>
                <a:lnTo>
                  <a:pt x="23950" y="11410"/>
                </a:lnTo>
                <a:lnTo>
                  <a:pt x="23890" y="11360"/>
                </a:lnTo>
                <a:lnTo>
                  <a:pt x="23900" y="11340"/>
                </a:lnTo>
                <a:close/>
                <a:moveTo>
                  <a:pt x="29370" y="11330"/>
                </a:moveTo>
                <a:lnTo>
                  <a:pt x="29410" y="11350"/>
                </a:lnTo>
                <a:lnTo>
                  <a:pt x="29440" y="11370"/>
                </a:lnTo>
                <a:lnTo>
                  <a:pt x="29440" y="11380"/>
                </a:lnTo>
                <a:lnTo>
                  <a:pt x="29390" y="11440"/>
                </a:lnTo>
                <a:lnTo>
                  <a:pt x="29360" y="11460"/>
                </a:lnTo>
                <a:lnTo>
                  <a:pt x="29340" y="11450"/>
                </a:lnTo>
                <a:lnTo>
                  <a:pt x="29340" y="11440"/>
                </a:lnTo>
                <a:lnTo>
                  <a:pt x="29350" y="11430"/>
                </a:lnTo>
                <a:lnTo>
                  <a:pt x="29360" y="11420"/>
                </a:lnTo>
                <a:lnTo>
                  <a:pt x="29360" y="11400"/>
                </a:lnTo>
                <a:lnTo>
                  <a:pt x="29350" y="11390"/>
                </a:lnTo>
                <a:lnTo>
                  <a:pt x="29330" y="11390"/>
                </a:lnTo>
                <a:lnTo>
                  <a:pt x="29310" y="11390"/>
                </a:lnTo>
                <a:lnTo>
                  <a:pt x="29300" y="11370"/>
                </a:lnTo>
                <a:lnTo>
                  <a:pt x="29300" y="11350"/>
                </a:lnTo>
                <a:lnTo>
                  <a:pt x="29320" y="11340"/>
                </a:lnTo>
                <a:lnTo>
                  <a:pt x="29340" y="11330"/>
                </a:lnTo>
                <a:lnTo>
                  <a:pt x="29370" y="11330"/>
                </a:lnTo>
                <a:close/>
                <a:moveTo>
                  <a:pt x="21220" y="11380"/>
                </a:moveTo>
                <a:lnTo>
                  <a:pt x="21220" y="11390"/>
                </a:lnTo>
                <a:lnTo>
                  <a:pt x="21220" y="11400"/>
                </a:lnTo>
                <a:lnTo>
                  <a:pt x="21220" y="11410"/>
                </a:lnTo>
                <a:lnTo>
                  <a:pt x="21210" y="11420"/>
                </a:lnTo>
                <a:lnTo>
                  <a:pt x="21180" y="11420"/>
                </a:lnTo>
                <a:lnTo>
                  <a:pt x="21150" y="11410"/>
                </a:lnTo>
                <a:lnTo>
                  <a:pt x="21090" y="11380"/>
                </a:lnTo>
                <a:lnTo>
                  <a:pt x="21050" y="11400"/>
                </a:lnTo>
                <a:lnTo>
                  <a:pt x="21020" y="11370"/>
                </a:lnTo>
                <a:lnTo>
                  <a:pt x="20970" y="11280"/>
                </a:lnTo>
                <a:lnTo>
                  <a:pt x="20970" y="11260"/>
                </a:lnTo>
                <a:lnTo>
                  <a:pt x="20980" y="11220"/>
                </a:lnTo>
                <a:lnTo>
                  <a:pt x="21000" y="11180"/>
                </a:lnTo>
                <a:lnTo>
                  <a:pt x="21020" y="11170"/>
                </a:lnTo>
                <a:lnTo>
                  <a:pt x="21030" y="11160"/>
                </a:lnTo>
                <a:lnTo>
                  <a:pt x="21070" y="11140"/>
                </a:lnTo>
                <a:lnTo>
                  <a:pt x="21090" y="11140"/>
                </a:lnTo>
                <a:lnTo>
                  <a:pt x="21110" y="11150"/>
                </a:lnTo>
                <a:lnTo>
                  <a:pt x="21120" y="11160"/>
                </a:lnTo>
                <a:lnTo>
                  <a:pt x="21110" y="11180"/>
                </a:lnTo>
                <a:lnTo>
                  <a:pt x="21110" y="11210"/>
                </a:lnTo>
                <a:lnTo>
                  <a:pt x="21120" y="11250"/>
                </a:lnTo>
                <a:lnTo>
                  <a:pt x="21130" y="11280"/>
                </a:lnTo>
                <a:lnTo>
                  <a:pt x="21140" y="11300"/>
                </a:lnTo>
                <a:lnTo>
                  <a:pt x="21150" y="11300"/>
                </a:lnTo>
                <a:lnTo>
                  <a:pt x="21180" y="11310"/>
                </a:lnTo>
                <a:lnTo>
                  <a:pt x="21190" y="11310"/>
                </a:lnTo>
                <a:lnTo>
                  <a:pt x="21200" y="11320"/>
                </a:lnTo>
                <a:lnTo>
                  <a:pt x="21200" y="11330"/>
                </a:lnTo>
                <a:lnTo>
                  <a:pt x="21200" y="11340"/>
                </a:lnTo>
                <a:lnTo>
                  <a:pt x="21200" y="11350"/>
                </a:lnTo>
                <a:lnTo>
                  <a:pt x="21200" y="11360"/>
                </a:lnTo>
                <a:lnTo>
                  <a:pt x="21210" y="11370"/>
                </a:lnTo>
                <a:lnTo>
                  <a:pt x="21220" y="11380"/>
                </a:lnTo>
                <a:close/>
                <a:moveTo>
                  <a:pt x="22610" y="11090"/>
                </a:moveTo>
                <a:lnTo>
                  <a:pt x="22620" y="11130"/>
                </a:lnTo>
                <a:lnTo>
                  <a:pt x="22620" y="11170"/>
                </a:lnTo>
                <a:lnTo>
                  <a:pt x="22580" y="11310"/>
                </a:lnTo>
                <a:lnTo>
                  <a:pt x="22560" y="11310"/>
                </a:lnTo>
                <a:lnTo>
                  <a:pt x="22530" y="11280"/>
                </a:lnTo>
                <a:lnTo>
                  <a:pt x="22530" y="11290"/>
                </a:lnTo>
                <a:lnTo>
                  <a:pt x="22530" y="11300"/>
                </a:lnTo>
                <a:lnTo>
                  <a:pt x="22530" y="11310"/>
                </a:lnTo>
                <a:lnTo>
                  <a:pt x="22540" y="11330"/>
                </a:lnTo>
                <a:lnTo>
                  <a:pt x="22530" y="11340"/>
                </a:lnTo>
                <a:lnTo>
                  <a:pt x="22520" y="11350"/>
                </a:lnTo>
                <a:lnTo>
                  <a:pt x="22510" y="11370"/>
                </a:lnTo>
                <a:lnTo>
                  <a:pt x="22500" y="11380"/>
                </a:lnTo>
                <a:lnTo>
                  <a:pt x="22500" y="11390"/>
                </a:lnTo>
                <a:lnTo>
                  <a:pt x="22500" y="11420"/>
                </a:lnTo>
                <a:lnTo>
                  <a:pt x="22490" y="11430"/>
                </a:lnTo>
                <a:lnTo>
                  <a:pt x="22470" y="11420"/>
                </a:lnTo>
                <a:lnTo>
                  <a:pt x="22460" y="11420"/>
                </a:lnTo>
                <a:lnTo>
                  <a:pt x="22420" y="11440"/>
                </a:lnTo>
                <a:lnTo>
                  <a:pt x="22380" y="11420"/>
                </a:lnTo>
                <a:lnTo>
                  <a:pt x="22310" y="11380"/>
                </a:lnTo>
                <a:lnTo>
                  <a:pt x="22300" y="11380"/>
                </a:lnTo>
                <a:lnTo>
                  <a:pt x="22250" y="11390"/>
                </a:lnTo>
                <a:lnTo>
                  <a:pt x="22230" y="11380"/>
                </a:lnTo>
                <a:lnTo>
                  <a:pt x="22220" y="11380"/>
                </a:lnTo>
                <a:lnTo>
                  <a:pt x="22160" y="11300"/>
                </a:lnTo>
                <a:lnTo>
                  <a:pt x="22140" y="11260"/>
                </a:lnTo>
                <a:lnTo>
                  <a:pt x="22130" y="11230"/>
                </a:lnTo>
                <a:lnTo>
                  <a:pt x="22150" y="11210"/>
                </a:lnTo>
                <a:lnTo>
                  <a:pt x="22170" y="11210"/>
                </a:lnTo>
                <a:lnTo>
                  <a:pt x="22200" y="11250"/>
                </a:lnTo>
                <a:lnTo>
                  <a:pt x="22220" y="11250"/>
                </a:lnTo>
                <a:lnTo>
                  <a:pt x="22230" y="11240"/>
                </a:lnTo>
                <a:lnTo>
                  <a:pt x="22230" y="11220"/>
                </a:lnTo>
                <a:lnTo>
                  <a:pt x="22220" y="11200"/>
                </a:lnTo>
                <a:lnTo>
                  <a:pt x="22210" y="11160"/>
                </a:lnTo>
                <a:lnTo>
                  <a:pt x="22210" y="11150"/>
                </a:lnTo>
                <a:lnTo>
                  <a:pt x="22210" y="11140"/>
                </a:lnTo>
                <a:lnTo>
                  <a:pt x="22230" y="11130"/>
                </a:lnTo>
                <a:lnTo>
                  <a:pt x="22260" y="11120"/>
                </a:lnTo>
                <a:lnTo>
                  <a:pt x="22300" y="11140"/>
                </a:lnTo>
                <a:lnTo>
                  <a:pt x="22310" y="11140"/>
                </a:lnTo>
                <a:lnTo>
                  <a:pt x="22340" y="11120"/>
                </a:lnTo>
                <a:lnTo>
                  <a:pt x="22360" y="11050"/>
                </a:lnTo>
                <a:lnTo>
                  <a:pt x="22380" y="11030"/>
                </a:lnTo>
                <a:lnTo>
                  <a:pt x="22400" y="11050"/>
                </a:lnTo>
                <a:lnTo>
                  <a:pt x="22460" y="11120"/>
                </a:lnTo>
                <a:lnTo>
                  <a:pt x="22490" y="11140"/>
                </a:lnTo>
                <a:lnTo>
                  <a:pt x="22500" y="11120"/>
                </a:lnTo>
                <a:lnTo>
                  <a:pt x="22500" y="11090"/>
                </a:lnTo>
                <a:lnTo>
                  <a:pt x="22490" y="11070"/>
                </a:lnTo>
                <a:lnTo>
                  <a:pt x="22480" y="11040"/>
                </a:lnTo>
                <a:lnTo>
                  <a:pt x="22500" y="11030"/>
                </a:lnTo>
                <a:lnTo>
                  <a:pt x="22520" y="11030"/>
                </a:lnTo>
                <a:lnTo>
                  <a:pt x="22550" y="11030"/>
                </a:lnTo>
                <a:lnTo>
                  <a:pt x="22570" y="11050"/>
                </a:lnTo>
                <a:lnTo>
                  <a:pt x="22590" y="11060"/>
                </a:lnTo>
                <a:lnTo>
                  <a:pt x="22600" y="11070"/>
                </a:lnTo>
                <a:lnTo>
                  <a:pt x="22610" y="11090"/>
                </a:lnTo>
                <a:close/>
                <a:moveTo>
                  <a:pt x="23620" y="11210"/>
                </a:moveTo>
                <a:lnTo>
                  <a:pt x="23620" y="11250"/>
                </a:lnTo>
                <a:lnTo>
                  <a:pt x="23640" y="11340"/>
                </a:lnTo>
                <a:lnTo>
                  <a:pt x="23610" y="11390"/>
                </a:lnTo>
                <a:lnTo>
                  <a:pt x="23600" y="11410"/>
                </a:lnTo>
                <a:lnTo>
                  <a:pt x="23610" y="11450"/>
                </a:lnTo>
                <a:lnTo>
                  <a:pt x="23620" y="11510"/>
                </a:lnTo>
                <a:lnTo>
                  <a:pt x="23620" y="11520"/>
                </a:lnTo>
                <a:lnTo>
                  <a:pt x="23630" y="11530"/>
                </a:lnTo>
                <a:lnTo>
                  <a:pt x="23620" y="11550"/>
                </a:lnTo>
                <a:lnTo>
                  <a:pt x="23610" y="11570"/>
                </a:lnTo>
                <a:lnTo>
                  <a:pt x="23580" y="11570"/>
                </a:lnTo>
                <a:lnTo>
                  <a:pt x="23550" y="11580"/>
                </a:lnTo>
                <a:lnTo>
                  <a:pt x="23540" y="11590"/>
                </a:lnTo>
                <a:lnTo>
                  <a:pt x="23530" y="11610"/>
                </a:lnTo>
                <a:lnTo>
                  <a:pt x="23530" y="11640"/>
                </a:lnTo>
                <a:lnTo>
                  <a:pt x="23510" y="11730"/>
                </a:lnTo>
                <a:lnTo>
                  <a:pt x="23440" y="11740"/>
                </a:lnTo>
                <a:lnTo>
                  <a:pt x="23280" y="11680"/>
                </a:lnTo>
                <a:lnTo>
                  <a:pt x="23290" y="11650"/>
                </a:lnTo>
                <a:lnTo>
                  <a:pt x="23280" y="11620"/>
                </a:lnTo>
                <a:lnTo>
                  <a:pt x="23250" y="11590"/>
                </a:lnTo>
                <a:lnTo>
                  <a:pt x="23210" y="11570"/>
                </a:lnTo>
                <a:lnTo>
                  <a:pt x="23210" y="11560"/>
                </a:lnTo>
                <a:lnTo>
                  <a:pt x="23260" y="11560"/>
                </a:lnTo>
                <a:lnTo>
                  <a:pt x="23280" y="11560"/>
                </a:lnTo>
                <a:lnTo>
                  <a:pt x="23290" y="11550"/>
                </a:lnTo>
                <a:lnTo>
                  <a:pt x="23280" y="11530"/>
                </a:lnTo>
                <a:lnTo>
                  <a:pt x="23260" y="11520"/>
                </a:lnTo>
                <a:lnTo>
                  <a:pt x="23210" y="11520"/>
                </a:lnTo>
                <a:lnTo>
                  <a:pt x="23170" y="11510"/>
                </a:lnTo>
                <a:lnTo>
                  <a:pt x="23150" y="11490"/>
                </a:lnTo>
                <a:lnTo>
                  <a:pt x="23150" y="11470"/>
                </a:lnTo>
                <a:lnTo>
                  <a:pt x="23170" y="11450"/>
                </a:lnTo>
                <a:lnTo>
                  <a:pt x="23240" y="11440"/>
                </a:lnTo>
                <a:lnTo>
                  <a:pt x="23230" y="11420"/>
                </a:lnTo>
                <a:lnTo>
                  <a:pt x="23230" y="11400"/>
                </a:lnTo>
                <a:lnTo>
                  <a:pt x="23240" y="11370"/>
                </a:lnTo>
                <a:lnTo>
                  <a:pt x="23250" y="11370"/>
                </a:lnTo>
                <a:lnTo>
                  <a:pt x="23270" y="11350"/>
                </a:lnTo>
                <a:lnTo>
                  <a:pt x="23280" y="11340"/>
                </a:lnTo>
                <a:lnTo>
                  <a:pt x="23260" y="11330"/>
                </a:lnTo>
                <a:lnTo>
                  <a:pt x="23250" y="11320"/>
                </a:lnTo>
                <a:lnTo>
                  <a:pt x="23230" y="11300"/>
                </a:lnTo>
                <a:lnTo>
                  <a:pt x="23220" y="11290"/>
                </a:lnTo>
                <a:lnTo>
                  <a:pt x="23190" y="11290"/>
                </a:lnTo>
                <a:lnTo>
                  <a:pt x="23170" y="11300"/>
                </a:lnTo>
                <a:lnTo>
                  <a:pt x="23080" y="11350"/>
                </a:lnTo>
                <a:lnTo>
                  <a:pt x="23060" y="11350"/>
                </a:lnTo>
                <a:lnTo>
                  <a:pt x="23010" y="11360"/>
                </a:lnTo>
                <a:lnTo>
                  <a:pt x="22990" y="11360"/>
                </a:lnTo>
                <a:lnTo>
                  <a:pt x="22970" y="11390"/>
                </a:lnTo>
                <a:lnTo>
                  <a:pt x="22940" y="11400"/>
                </a:lnTo>
                <a:lnTo>
                  <a:pt x="22880" y="11400"/>
                </a:lnTo>
                <a:lnTo>
                  <a:pt x="22860" y="11400"/>
                </a:lnTo>
                <a:lnTo>
                  <a:pt x="22810" y="11370"/>
                </a:lnTo>
                <a:lnTo>
                  <a:pt x="22800" y="11330"/>
                </a:lnTo>
                <a:lnTo>
                  <a:pt x="22800" y="11290"/>
                </a:lnTo>
                <a:lnTo>
                  <a:pt x="22780" y="11250"/>
                </a:lnTo>
                <a:lnTo>
                  <a:pt x="22780" y="11220"/>
                </a:lnTo>
                <a:lnTo>
                  <a:pt x="22830" y="11190"/>
                </a:lnTo>
                <a:lnTo>
                  <a:pt x="22920" y="11150"/>
                </a:lnTo>
                <a:lnTo>
                  <a:pt x="22950" y="11140"/>
                </a:lnTo>
                <a:lnTo>
                  <a:pt x="22960" y="11130"/>
                </a:lnTo>
                <a:lnTo>
                  <a:pt x="22980" y="11100"/>
                </a:lnTo>
                <a:lnTo>
                  <a:pt x="22990" y="11080"/>
                </a:lnTo>
                <a:lnTo>
                  <a:pt x="22990" y="11060"/>
                </a:lnTo>
                <a:lnTo>
                  <a:pt x="23000" y="11050"/>
                </a:lnTo>
                <a:lnTo>
                  <a:pt x="23030" y="11040"/>
                </a:lnTo>
                <a:lnTo>
                  <a:pt x="23070" y="11050"/>
                </a:lnTo>
                <a:lnTo>
                  <a:pt x="23090" y="11050"/>
                </a:lnTo>
                <a:lnTo>
                  <a:pt x="23100" y="11030"/>
                </a:lnTo>
                <a:lnTo>
                  <a:pt x="23110" y="11000"/>
                </a:lnTo>
                <a:lnTo>
                  <a:pt x="23140" y="11010"/>
                </a:lnTo>
                <a:lnTo>
                  <a:pt x="23180" y="11030"/>
                </a:lnTo>
                <a:lnTo>
                  <a:pt x="23260" y="11050"/>
                </a:lnTo>
                <a:lnTo>
                  <a:pt x="23330" y="11050"/>
                </a:lnTo>
                <a:lnTo>
                  <a:pt x="23380" y="11030"/>
                </a:lnTo>
                <a:lnTo>
                  <a:pt x="23450" y="10990"/>
                </a:lnTo>
                <a:lnTo>
                  <a:pt x="23440" y="10970"/>
                </a:lnTo>
                <a:lnTo>
                  <a:pt x="23460" y="10960"/>
                </a:lnTo>
                <a:lnTo>
                  <a:pt x="23480" y="10970"/>
                </a:lnTo>
                <a:lnTo>
                  <a:pt x="23490" y="11010"/>
                </a:lnTo>
                <a:lnTo>
                  <a:pt x="23480" y="11080"/>
                </a:lnTo>
                <a:lnTo>
                  <a:pt x="23480" y="11120"/>
                </a:lnTo>
                <a:lnTo>
                  <a:pt x="23510" y="11150"/>
                </a:lnTo>
                <a:lnTo>
                  <a:pt x="23600" y="11200"/>
                </a:lnTo>
                <a:lnTo>
                  <a:pt x="23620" y="11210"/>
                </a:lnTo>
                <a:close/>
                <a:moveTo>
                  <a:pt x="32420" y="8370"/>
                </a:moveTo>
                <a:lnTo>
                  <a:pt x="32430" y="8390"/>
                </a:lnTo>
                <a:lnTo>
                  <a:pt x="32430" y="8400"/>
                </a:lnTo>
                <a:lnTo>
                  <a:pt x="32400" y="8430"/>
                </a:lnTo>
                <a:lnTo>
                  <a:pt x="32360" y="8440"/>
                </a:lnTo>
                <a:lnTo>
                  <a:pt x="32310" y="8460"/>
                </a:lnTo>
                <a:lnTo>
                  <a:pt x="32260" y="8460"/>
                </a:lnTo>
                <a:lnTo>
                  <a:pt x="32230" y="8440"/>
                </a:lnTo>
                <a:lnTo>
                  <a:pt x="32240" y="8410"/>
                </a:lnTo>
                <a:lnTo>
                  <a:pt x="32250" y="8400"/>
                </a:lnTo>
                <a:lnTo>
                  <a:pt x="32260" y="8380"/>
                </a:lnTo>
                <a:lnTo>
                  <a:pt x="32220" y="8360"/>
                </a:lnTo>
                <a:lnTo>
                  <a:pt x="32210" y="8360"/>
                </a:lnTo>
                <a:lnTo>
                  <a:pt x="32190" y="8380"/>
                </a:lnTo>
                <a:lnTo>
                  <a:pt x="32180" y="8380"/>
                </a:lnTo>
                <a:lnTo>
                  <a:pt x="32170" y="8380"/>
                </a:lnTo>
                <a:lnTo>
                  <a:pt x="32160" y="8370"/>
                </a:lnTo>
                <a:lnTo>
                  <a:pt x="32150" y="8360"/>
                </a:lnTo>
                <a:lnTo>
                  <a:pt x="32150" y="8350"/>
                </a:lnTo>
                <a:lnTo>
                  <a:pt x="32150" y="8330"/>
                </a:lnTo>
                <a:lnTo>
                  <a:pt x="32180" y="8320"/>
                </a:lnTo>
                <a:lnTo>
                  <a:pt x="32200" y="8310"/>
                </a:lnTo>
                <a:lnTo>
                  <a:pt x="32230" y="8320"/>
                </a:lnTo>
                <a:lnTo>
                  <a:pt x="32250" y="8330"/>
                </a:lnTo>
                <a:lnTo>
                  <a:pt x="32290" y="8350"/>
                </a:lnTo>
                <a:lnTo>
                  <a:pt x="32320" y="8360"/>
                </a:lnTo>
                <a:lnTo>
                  <a:pt x="32400" y="8360"/>
                </a:lnTo>
                <a:lnTo>
                  <a:pt x="32420" y="8370"/>
                </a:lnTo>
                <a:close/>
                <a:moveTo>
                  <a:pt x="26760" y="7920"/>
                </a:moveTo>
                <a:lnTo>
                  <a:pt x="26760" y="7950"/>
                </a:lnTo>
                <a:lnTo>
                  <a:pt x="26750" y="7960"/>
                </a:lnTo>
                <a:lnTo>
                  <a:pt x="26750" y="7970"/>
                </a:lnTo>
                <a:lnTo>
                  <a:pt x="26740" y="7960"/>
                </a:lnTo>
                <a:lnTo>
                  <a:pt x="26710" y="7920"/>
                </a:lnTo>
                <a:lnTo>
                  <a:pt x="26700" y="7880"/>
                </a:lnTo>
                <a:lnTo>
                  <a:pt x="26680" y="7850"/>
                </a:lnTo>
                <a:lnTo>
                  <a:pt x="26670" y="7820"/>
                </a:lnTo>
                <a:lnTo>
                  <a:pt x="26680" y="7800"/>
                </a:lnTo>
                <a:lnTo>
                  <a:pt x="26700" y="7800"/>
                </a:lnTo>
                <a:lnTo>
                  <a:pt x="26720" y="7810"/>
                </a:lnTo>
                <a:lnTo>
                  <a:pt x="26740" y="7830"/>
                </a:lnTo>
                <a:lnTo>
                  <a:pt x="26750" y="7850"/>
                </a:lnTo>
                <a:lnTo>
                  <a:pt x="26760" y="7920"/>
                </a:lnTo>
                <a:close/>
                <a:moveTo>
                  <a:pt x="31900" y="7500"/>
                </a:moveTo>
                <a:lnTo>
                  <a:pt x="31920" y="7440"/>
                </a:lnTo>
                <a:lnTo>
                  <a:pt x="31970" y="7440"/>
                </a:lnTo>
                <a:lnTo>
                  <a:pt x="32010" y="7480"/>
                </a:lnTo>
                <a:lnTo>
                  <a:pt x="31980" y="7540"/>
                </a:lnTo>
                <a:lnTo>
                  <a:pt x="31980" y="7560"/>
                </a:lnTo>
                <a:lnTo>
                  <a:pt x="32000" y="7640"/>
                </a:lnTo>
                <a:lnTo>
                  <a:pt x="31990" y="7670"/>
                </a:lnTo>
                <a:lnTo>
                  <a:pt x="31980" y="7680"/>
                </a:lnTo>
                <a:lnTo>
                  <a:pt x="31940" y="7690"/>
                </a:lnTo>
                <a:lnTo>
                  <a:pt x="31920" y="7700"/>
                </a:lnTo>
                <a:lnTo>
                  <a:pt x="31920" y="7710"/>
                </a:lnTo>
                <a:lnTo>
                  <a:pt x="31900" y="7740"/>
                </a:lnTo>
                <a:lnTo>
                  <a:pt x="31900" y="7750"/>
                </a:lnTo>
                <a:lnTo>
                  <a:pt x="31870" y="7750"/>
                </a:lnTo>
                <a:lnTo>
                  <a:pt x="31850" y="7730"/>
                </a:lnTo>
                <a:lnTo>
                  <a:pt x="31810" y="7700"/>
                </a:lnTo>
                <a:lnTo>
                  <a:pt x="31780" y="7680"/>
                </a:lnTo>
                <a:lnTo>
                  <a:pt x="31770" y="7670"/>
                </a:lnTo>
                <a:lnTo>
                  <a:pt x="31760" y="7650"/>
                </a:lnTo>
                <a:lnTo>
                  <a:pt x="31770" y="7650"/>
                </a:lnTo>
                <a:lnTo>
                  <a:pt x="31810" y="7630"/>
                </a:lnTo>
                <a:lnTo>
                  <a:pt x="31840" y="7600"/>
                </a:lnTo>
                <a:lnTo>
                  <a:pt x="31870" y="7570"/>
                </a:lnTo>
                <a:lnTo>
                  <a:pt x="31890" y="7550"/>
                </a:lnTo>
                <a:lnTo>
                  <a:pt x="31890" y="7520"/>
                </a:lnTo>
                <a:lnTo>
                  <a:pt x="31900" y="7500"/>
                </a:lnTo>
                <a:close/>
                <a:moveTo>
                  <a:pt x="29850" y="7420"/>
                </a:moveTo>
                <a:lnTo>
                  <a:pt x="29860" y="7460"/>
                </a:lnTo>
                <a:lnTo>
                  <a:pt x="29860" y="7470"/>
                </a:lnTo>
                <a:lnTo>
                  <a:pt x="29770" y="7490"/>
                </a:lnTo>
                <a:lnTo>
                  <a:pt x="29750" y="7490"/>
                </a:lnTo>
                <a:lnTo>
                  <a:pt x="29730" y="7480"/>
                </a:lnTo>
                <a:lnTo>
                  <a:pt x="29740" y="7420"/>
                </a:lnTo>
                <a:lnTo>
                  <a:pt x="29780" y="7400"/>
                </a:lnTo>
                <a:lnTo>
                  <a:pt x="29830" y="7400"/>
                </a:lnTo>
                <a:lnTo>
                  <a:pt x="29850" y="7420"/>
                </a:lnTo>
                <a:close/>
                <a:moveTo>
                  <a:pt x="25880" y="7450"/>
                </a:moveTo>
                <a:lnTo>
                  <a:pt x="25910" y="7450"/>
                </a:lnTo>
                <a:lnTo>
                  <a:pt x="25970" y="7470"/>
                </a:lnTo>
                <a:lnTo>
                  <a:pt x="25990" y="7480"/>
                </a:lnTo>
                <a:lnTo>
                  <a:pt x="25970" y="7510"/>
                </a:lnTo>
                <a:lnTo>
                  <a:pt x="25960" y="7510"/>
                </a:lnTo>
                <a:lnTo>
                  <a:pt x="25960" y="7490"/>
                </a:lnTo>
                <a:lnTo>
                  <a:pt x="25950" y="7490"/>
                </a:lnTo>
                <a:lnTo>
                  <a:pt x="25900" y="7640"/>
                </a:lnTo>
                <a:lnTo>
                  <a:pt x="25880" y="7650"/>
                </a:lnTo>
                <a:lnTo>
                  <a:pt x="25860" y="7630"/>
                </a:lnTo>
                <a:lnTo>
                  <a:pt x="25840" y="7630"/>
                </a:lnTo>
                <a:lnTo>
                  <a:pt x="25830" y="7650"/>
                </a:lnTo>
                <a:lnTo>
                  <a:pt x="25740" y="7680"/>
                </a:lnTo>
                <a:lnTo>
                  <a:pt x="25750" y="7700"/>
                </a:lnTo>
                <a:lnTo>
                  <a:pt x="25760" y="7700"/>
                </a:lnTo>
                <a:lnTo>
                  <a:pt x="25770" y="7710"/>
                </a:lnTo>
                <a:lnTo>
                  <a:pt x="25790" y="7710"/>
                </a:lnTo>
                <a:lnTo>
                  <a:pt x="25810" y="7710"/>
                </a:lnTo>
                <a:lnTo>
                  <a:pt x="25810" y="7730"/>
                </a:lnTo>
                <a:lnTo>
                  <a:pt x="25810" y="7740"/>
                </a:lnTo>
                <a:lnTo>
                  <a:pt x="25800" y="7750"/>
                </a:lnTo>
                <a:lnTo>
                  <a:pt x="25780" y="7750"/>
                </a:lnTo>
                <a:lnTo>
                  <a:pt x="25760" y="7760"/>
                </a:lnTo>
                <a:lnTo>
                  <a:pt x="25730" y="7760"/>
                </a:lnTo>
                <a:lnTo>
                  <a:pt x="25710" y="7760"/>
                </a:lnTo>
                <a:lnTo>
                  <a:pt x="25690" y="7740"/>
                </a:lnTo>
                <a:lnTo>
                  <a:pt x="25680" y="7720"/>
                </a:lnTo>
                <a:lnTo>
                  <a:pt x="25680" y="7700"/>
                </a:lnTo>
                <a:lnTo>
                  <a:pt x="25670" y="7670"/>
                </a:lnTo>
                <a:lnTo>
                  <a:pt x="25680" y="7650"/>
                </a:lnTo>
                <a:lnTo>
                  <a:pt x="25700" y="7600"/>
                </a:lnTo>
                <a:lnTo>
                  <a:pt x="25710" y="7560"/>
                </a:lnTo>
                <a:lnTo>
                  <a:pt x="25730" y="7510"/>
                </a:lnTo>
                <a:lnTo>
                  <a:pt x="25730" y="7490"/>
                </a:lnTo>
                <a:lnTo>
                  <a:pt x="25710" y="7470"/>
                </a:lnTo>
                <a:lnTo>
                  <a:pt x="25670" y="7440"/>
                </a:lnTo>
                <a:lnTo>
                  <a:pt x="25650" y="7420"/>
                </a:lnTo>
                <a:lnTo>
                  <a:pt x="25670" y="7410"/>
                </a:lnTo>
                <a:lnTo>
                  <a:pt x="25670" y="7380"/>
                </a:lnTo>
                <a:lnTo>
                  <a:pt x="25670" y="7350"/>
                </a:lnTo>
                <a:lnTo>
                  <a:pt x="25660" y="7330"/>
                </a:lnTo>
                <a:lnTo>
                  <a:pt x="25690" y="7310"/>
                </a:lnTo>
                <a:lnTo>
                  <a:pt x="25700" y="7350"/>
                </a:lnTo>
                <a:lnTo>
                  <a:pt x="25710" y="7360"/>
                </a:lnTo>
                <a:lnTo>
                  <a:pt x="25750" y="7380"/>
                </a:lnTo>
                <a:lnTo>
                  <a:pt x="25760" y="7380"/>
                </a:lnTo>
                <a:lnTo>
                  <a:pt x="25760" y="7420"/>
                </a:lnTo>
                <a:lnTo>
                  <a:pt x="25760" y="7450"/>
                </a:lnTo>
                <a:lnTo>
                  <a:pt x="25760" y="7470"/>
                </a:lnTo>
                <a:lnTo>
                  <a:pt x="25790" y="7480"/>
                </a:lnTo>
                <a:lnTo>
                  <a:pt x="25810" y="7480"/>
                </a:lnTo>
                <a:lnTo>
                  <a:pt x="25840" y="7490"/>
                </a:lnTo>
                <a:lnTo>
                  <a:pt x="25850" y="7490"/>
                </a:lnTo>
                <a:lnTo>
                  <a:pt x="25860" y="7480"/>
                </a:lnTo>
                <a:lnTo>
                  <a:pt x="25870" y="7470"/>
                </a:lnTo>
                <a:lnTo>
                  <a:pt x="25870" y="7460"/>
                </a:lnTo>
                <a:lnTo>
                  <a:pt x="25880" y="7450"/>
                </a:lnTo>
                <a:close/>
                <a:moveTo>
                  <a:pt x="26840" y="7090"/>
                </a:moveTo>
                <a:lnTo>
                  <a:pt x="26840" y="7270"/>
                </a:lnTo>
                <a:lnTo>
                  <a:pt x="26830" y="7270"/>
                </a:lnTo>
                <a:lnTo>
                  <a:pt x="26790" y="7220"/>
                </a:lnTo>
                <a:lnTo>
                  <a:pt x="26750" y="7230"/>
                </a:lnTo>
                <a:lnTo>
                  <a:pt x="26740" y="7220"/>
                </a:lnTo>
                <a:lnTo>
                  <a:pt x="26720" y="7200"/>
                </a:lnTo>
                <a:lnTo>
                  <a:pt x="26690" y="7190"/>
                </a:lnTo>
                <a:lnTo>
                  <a:pt x="26700" y="7180"/>
                </a:lnTo>
                <a:lnTo>
                  <a:pt x="26700" y="7170"/>
                </a:lnTo>
                <a:lnTo>
                  <a:pt x="26700" y="7150"/>
                </a:lnTo>
                <a:lnTo>
                  <a:pt x="26710" y="7140"/>
                </a:lnTo>
                <a:lnTo>
                  <a:pt x="26680" y="7040"/>
                </a:lnTo>
                <a:lnTo>
                  <a:pt x="26690" y="7000"/>
                </a:lnTo>
                <a:lnTo>
                  <a:pt x="26720" y="7000"/>
                </a:lnTo>
                <a:lnTo>
                  <a:pt x="26750" y="7000"/>
                </a:lnTo>
                <a:lnTo>
                  <a:pt x="26790" y="7020"/>
                </a:lnTo>
                <a:lnTo>
                  <a:pt x="26820" y="7060"/>
                </a:lnTo>
                <a:lnTo>
                  <a:pt x="26840" y="7090"/>
                </a:lnTo>
                <a:close/>
                <a:moveTo>
                  <a:pt x="26810" y="6730"/>
                </a:moveTo>
                <a:lnTo>
                  <a:pt x="26850" y="6720"/>
                </a:lnTo>
                <a:lnTo>
                  <a:pt x="26860" y="6740"/>
                </a:lnTo>
                <a:lnTo>
                  <a:pt x="26850" y="6820"/>
                </a:lnTo>
                <a:lnTo>
                  <a:pt x="26860" y="6890"/>
                </a:lnTo>
                <a:lnTo>
                  <a:pt x="26850" y="6910"/>
                </a:lnTo>
                <a:lnTo>
                  <a:pt x="26840" y="6920"/>
                </a:lnTo>
                <a:lnTo>
                  <a:pt x="26830" y="6920"/>
                </a:lnTo>
                <a:lnTo>
                  <a:pt x="26830" y="6900"/>
                </a:lnTo>
                <a:lnTo>
                  <a:pt x="26830" y="6870"/>
                </a:lnTo>
                <a:lnTo>
                  <a:pt x="26820" y="6870"/>
                </a:lnTo>
                <a:lnTo>
                  <a:pt x="26810" y="6860"/>
                </a:lnTo>
                <a:lnTo>
                  <a:pt x="26800" y="6870"/>
                </a:lnTo>
                <a:lnTo>
                  <a:pt x="26800" y="6890"/>
                </a:lnTo>
                <a:lnTo>
                  <a:pt x="26820" y="6940"/>
                </a:lnTo>
                <a:lnTo>
                  <a:pt x="26830" y="6960"/>
                </a:lnTo>
                <a:lnTo>
                  <a:pt x="26840" y="6970"/>
                </a:lnTo>
                <a:lnTo>
                  <a:pt x="26830" y="6990"/>
                </a:lnTo>
                <a:lnTo>
                  <a:pt x="26730" y="6930"/>
                </a:lnTo>
                <a:lnTo>
                  <a:pt x="26740" y="6930"/>
                </a:lnTo>
                <a:lnTo>
                  <a:pt x="26740" y="6910"/>
                </a:lnTo>
                <a:lnTo>
                  <a:pt x="26740" y="6880"/>
                </a:lnTo>
                <a:lnTo>
                  <a:pt x="26760" y="6840"/>
                </a:lnTo>
                <a:lnTo>
                  <a:pt x="26770" y="6800"/>
                </a:lnTo>
                <a:lnTo>
                  <a:pt x="26780" y="6760"/>
                </a:lnTo>
                <a:lnTo>
                  <a:pt x="26810" y="6730"/>
                </a:lnTo>
                <a:close/>
                <a:moveTo>
                  <a:pt x="31020" y="5710"/>
                </a:moveTo>
                <a:lnTo>
                  <a:pt x="31040" y="5690"/>
                </a:lnTo>
                <a:lnTo>
                  <a:pt x="31040" y="5710"/>
                </a:lnTo>
                <a:lnTo>
                  <a:pt x="31000" y="5820"/>
                </a:lnTo>
                <a:lnTo>
                  <a:pt x="30990" y="5840"/>
                </a:lnTo>
                <a:lnTo>
                  <a:pt x="30910" y="5950"/>
                </a:lnTo>
                <a:lnTo>
                  <a:pt x="30890" y="5980"/>
                </a:lnTo>
                <a:lnTo>
                  <a:pt x="30880" y="6010"/>
                </a:lnTo>
                <a:lnTo>
                  <a:pt x="30870" y="6070"/>
                </a:lnTo>
                <a:lnTo>
                  <a:pt x="30860" y="6090"/>
                </a:lnTo>
                <a:lnTo>
                  <a:pt x="30830" y="6110"/>
                </a:lnTo>
                <a:lnTo>
                  <a:pt x="30800" y="6110"/>
                </a:lnTo>
                <a:lnTo>
                  <a:pt x="30730" y="6100"/>
                </a:lnTo>
                <a:lnTo>
                  <a:pt x="30700" y="6110"/>
                </a:lnTo>
                <a:lnTo>
                  <a:pt x="30670" y="6120"/>
                </a:lnTo>
                <a:lnTo>
                  <a:pt x="30620" y="6150"/>
                </a:lnTo>
                <a:lnTo>
                  <a:pt x="30600" y="6160"/>
                </a:lnTo>
                <a:lnTo>
                  <a:pt x="30580" y="6150"/>
                </a:lnTo>
                <a:lnTo>
                  <a:pt x="30510" y="6110"/>
                </a:lnTo>
                <a:lnTo>
                  <a:pt x="30440" y="6080"/>
                </a:lnTo>
                <a:lnTo>
                  <a:pt x="30420" y="6070"/>
                </a:lnTo>
                <a:lnTo>
                  <a:pt x="30470" y="6010"/>
                </a:lnTo>
                <a:lnTo>
                  <a:pt x="30470" y="5990"/>
                </a:lnTo>
                <a:lnTo>
                  <a:pt x="30480" y="5960"/>
                </a:lnTo>
                <a:lnTo>
                  <a:pt x="30490" y="5960"/>
                </a:lnTo>
                <a:lnTo>
                  <a:pt x="30510" y="5960"/>
                </a:lnTo>
                <a:lnTo>
                  <a:pt x="30520" y="5960"/>
                </a:lnTo>
                <a:lnTo>
                  <a:pt x="30560" y="5950"/>
                </a:lnTo>
                <a:lnTo>
                  <a:pt x="30570" y="5920"/>
                </a:lnTo>
                <a:lnTo>
                  <a:pt x="30580" y="5890"/>
                </a:lnTo>
                <a:lnTo>
                  <a:pt x="30600" y="5880"/>
                </a:lnTo>
                <a:lnTo>
                  <a:pt x="30630" y="5880"/>
                </a:lnTo>
                <a:lnTo>
                  <a:pt x="30650" y="5880"/>
                </a:lnTo>
                <a:lnTo>
                  <a:pt x="30680" y="5890"/>
                </a:lnTo>
                <a:lnTo>
                  <a:pt x="30700" y="5920"/>
                </a:lnTo>
                <a:lnTo>
                  <a:pt x="30760" y="5980"/>
                </a:lnTo>
                <a:lnTo>
                  <a:pt x="30790" y="6000"/>
                </a:lnTo>
                <a:lnTo>
                  <a:pt x="30780" y="5970"/>
                </a:lnTo>
                <a:lnTo>
                  <a:pt x="30750" y="5880"/>
                </a:lnTo>
                <a:lnTo>
                  <a:pt x="30740" y="5870"/>
                </a:lnTo>
                <a:lnTo>
                  <a:pt x="30720" y="5840"/>
                </a:lnTo>
                <a:lnTo>
                  <a:pt x="30720" y="5830"/>
                </a:lnTo>
                <a:lnTo>
                  <a:pt x="30700" y="5830"/>
                </a:lnTo>
                <a:lnTo>
                  <a:pt x="30640" y="5830"/>
                </a:lnTo>
                <a:lnTo>
                  <a:pt x="30590" y="5830"/>
                </a:lnTo>
                <a:lnTo>
                  <a:pt x="30440" y="5770"/>
                </a:lnTo>
                <a:lnTo>
                  <a:pt x="30370" y="5760"/>
                </a:lnTo>
                <a:lnTo>
                  <a:pt x="30350" y="5750"/>
                </a:lnTo>
                <a:lnTo>
                  <a:pt x="30340" y="5730"/>
                </a:lnTo>
                <a:lnTo>
                  <a:pt x="30320" y="5710"/>
                </a:lnTo>
                <a:lnTo>
                  <a:pt x="30290" y="5650"/>
                </a:lnTo>
                <a:lnTo>
                  <a:pt x="30290" y="5630"/>
                </a:lnTo>
                <a:lnTo>
                  <a:pt x="30280" y="5600"/>
                </a:lnTo>
                <a:lnTo>
                  <a:pt x="30280" y="5580"/>
                </a:lnTo>
                <a:lnTo>
                  <a:pt x="30260" y="5570"/>
                </a:lnTo>
                <a:lnTo>
                  <a:pt x="30250" y="5560"/>
                </a:lnTo>
                <a:lnTo>
                  <a:pt x="30240" y="5550"/>
                </a:lnTo>
                <a:lnTo>
                  <a:pt x="30240" y="5540"/>
                </a:lnTo>
                <a:lnTo>
                  <a:pt x="30240" y="5490"/>
                </a:lnTo>
                <a:lnTo>
                  <a:pt x="30240" y="5470"/>
                </a:lnTo>
                <a:lnTo>
                  <a:pt x="30220" y="5460"/>
                </a:lnTo>
                <a:lnTo>
                  <a:pt x="30210" y="5450"/>
                </a:lnTo>
                <a:lnTo>
                  <a:pt x="30200" y="5440"/>
                </a:lnTo>
                <a:lnTo>
                  <a:pt x="30210" y="5420"/>
                </a:lnTo>
                <a:lnTo>
                  <a:pt x="30230" y="5400"/>
                </a:lnTo>
                <a:lnTo>
                  <a:pt x="30280" y="5340"/>
                </a:lnTo>
                <a:lnTo>
                  <a:pt x="30300" y="5330"/>
                </a:lnTo>
                <a:lnTo>
                  <a:pt x="30310" y="5320"/>
                </a:lnTo>
                <a:lnTo>
                  <a:pt x="30330" y="5320"/>
                </a:lnTo>
                <a:lnTo>
                  <a:pt x="30350" y="5320"/>
                </a:lnTo>
                <a:lnTo>
                  <a:pt x="30360" y="5310"/>
                </a:lnTo>
                <a:lnTo>
                  <a:pt x="30390" y="5270"/>
                </a:lnTo>
                <a:lnTo>
                  <a:pt x="30400" y="5260"/>
                </a:lnTo>
                <a:lnTo>
                  <a:pt x="30420" y="5260"/>
                </a:lnTo>
                <a:lnTo>
                  <a:pt x="30570" y="5110"/>
                </a:lnTo>
                <a:lnTo>
                  <a:pt x="30590" y="5060"/>
                </a:lnTo>
                <a:lnTo>
                  <a:pt x="30620" y="5030"/>
                </a:lnTo>
                <a:lnTo>
                  <a:pt x="30650" y="5000"/>
                </a:lnTo>
                <a:lnTo>
                  <a:pt x="30680" y="4980"/>
                </a:lnTo>
                <a:lnTo>
                  <a:pt x="30710" y="5010"/>
                </a:lnTo>
                <a:lnTo>
                  <a:pt x="30730" y="5050"/>
                </a:lnTo>
                <a:lnTo>
                  <a:pt x="30730" y="5150"/>
                </a:lnTo>
                <a:lnTo>
                  <a:pt x="30740" y="5210"/>
                </a:lnTo>
                <a:lnTo>
                  <a:pt x="30770" y="5240"/>
                </a:lnTo>
                <a:lnTo>
                  <a:pt x="30840" y="5290"/>
                </a:lnTo>
                <a:lnTo>
                  <a:pt x="30950" y="5430"/>
                </a:lnTo>
                <a:lnTo>
                  <a:pt x="31010" y="5470"/>
                </a:lnTo>
                <a:lnTo>
                  <a:pt x="31020" y="5480"/>
                </a:lnTo>
                <a:lnTo>
                  <a:pt x="31020" y="5510"/>
                </a:lnTo>
                <a:lnTo>
                  <a:pt x="31020" y="5560"/>
                </a:lnTo>
                <a:lnTo>
                  <a:pt x="31030" y="5590"/>
                </a:lnTo>
                <a:lnTo>
                  <a:pt x="31010" y="5610"/>
                </a:lnTo>
                <a:lnTo>
                  <a:pt x="30980" y="5630"/>
                </a:lnTo>
                <a:lnTo>
                  <a:pt x="30960" y="5650"/>
                </a:lnTo>
                <a:lnTo>
                  <a:pt x="30950" y="5690"/>
                </a:lnTo>
                <a:lnTo>
                  <a:pt x="30970" y="5680"/>
                </a:lnTo>
                <a:lnTo>
                  <a:pt x="30980" y="5680"/>
                </a:lnTo>
                <a:lnTo>
                  <a:pt x="31020" y="5710"/>
                </a:lnTo>
                <a:close/>
                <a:moveTo>
                  <a:pt x="30240" y="3930"/>
                </a:moveTo>
                <a:lnTo>
                  <a:pt x="30260" y="3940"/>
                </a:lnTo>
                <a:lnTo>
                  <a:pt x="30260" y="3950"/>
                </a:lnTo>
                <a:lnTo>
                  <a:pt x="30250" y="3970"/>
                </a:lnTo>
                <a:lnTo>
                  <a:pt x="30240" y="3990"/>
                </a:lnTo>
                <a:lnTo>
                  <a:pt x="30230" y="4060"/>
                </a:lnTo>
                <a:lnTo>
                  <a:pt x="30220" y="4090"/>
                </a:lnTo>
                <a:lnTo>
                  <a:pt x="30190" y="4110"/>
                </a:lnTo>
                <a:lnTo>
                  <a:pt x="30150" y="4110"/>
                </a:lnTo>
                <a:lnTo>
                  <a:pt x="30130" y="4100"/>
                </a:lnTo>
                <a:lnTo>
                  <a:pt x="30110" y="4090"/>
                </a:lnTo>
                <a:lnTo>
                  <a:pt x="30100" y="4090"/>
                </a:lnTo>
                <a:lnTo>
                  <a:pt x="30100" y="4080"/>
                </a:lnTo>
                <a:lnTo>
                  <a:pt x="30110" y="4070"/>
                </a:lnTo>
                <a:lnTo>
                  <a:pt x="30110" y="4060"/>
                </a:lnTo>
                <a:lnTo>
                  <a:pt x="30140" y="4040"/>
                </a:lnTo>
                <a:lnTo>
                  <a:pt x="30170" y="4020"/>
                </a:lnTo>
                <a:lnTo>
                  <a:pt x="30190" y="4000"/>
                </a:lnTo>
                <a:lnTo>
                  <a:pt x="30200" y="3980"/>
                </a:lnTo>
                <a:lnTo>
                  <a:pt x="30200" y="3970"/>
                </a:lnTo>
                <a:lnTo>
                  <a:pt x="30210" y="3950"/>
                </a:lnTo>
                <a:lnTo>
                  <a:pt x="30230" y="3940"/>
                </a:lnTo>
                <a:lnTo>
                  <a:pt x="30240" y="3930"/>
                </a:lnTo>
                <a:close/>
                <a:moveTo>
                  <a:pt x="23410" y="14170"/>
                </a:moveTo>
                <a:lnTo>
                  <a:pt x="23490" y="14270"/>
                </a:lnTo>
                <a:lnTo>
                  <a:pt x="23510" y="14300"/>
                </a:lnTo>
                <a:lnTo>
                  <a:pt x="23490" y="14340"/>
                </a:lnTo>
                <a:lnTo>
                  <a:pt x="23450" y="14370"/>
                </a:lnTo>
                <a:lnTo>
                  <a:pt x="23380" y="14430"/>
                </a:lnTo>
                <a:lnTo>
                  <a:pt x="23360" y="14470"/>
                </a:lnTo>
                <a:lnTo>
                  <a:pt x="23350" y="14560"/>
                </a:lnTo>
                <a:lnTo>
                  <a:pt x="23330" y="14600"/>
                </a:lnTo>
                <a:lnTo>
                  <a:pt x="23260" y="14600"/>
                </a:lnTo>
                <a:lnTo>
                  <a:pt x="23200" y="14550"/>
                </a:lnTo>
                <a:lnTo>
                  <a:pt x="23150" y="14520"/>
                </a:lnTo>
                <a:lnTo>
                  <a:pt x="23100" y="14600"/>
                </a:lnTo>
                <a:lnTo>
                  <a:pt x="23080" y="14670"/>
                </a:lnTo>
                <a:lnTo>
                  <a:pt x="23060" y="14690"/>
                </a:lnTo>
                <a:lnTo>
                  <a:pt x="23030" y="14690"/>
                </a:lnTo>
                <a:lnTo>
                  <a:pt x="23000" y="14530"/>
                </a:lnTo>
                <a:lnTo>
                  <a:pt x="22980" y="14460"/>
                </a:lnTo>
                <a:lnTo>
                  <a:pt x="22970" y="14430"/>
                </a:lnTo>
                <a:lnTo>
                  <a:pt x="22940" y="14430"/>
                </a:lnTo>
                <a:lnTo>
                  <a:pt x="22830" y="14320"/>
                </a:lnTo>
                <a:lnTo>
                  <a:pt x="22820" y="14290"/>
                </a:lnTo>
                <a:lnTo>
                  <a:pt x="22840" y="14260"/>
                </a:lnTo>
                <a:lnTo>
                  <a:pt x="22870" y="14200"/>
                </a:lnTo>
                <a:lnTo>
                  <a:pt x="22880" y="14180"/>
                </a:lnTo>
                <a:lnTo>
                  <a:pt x="22940" y="14130"/>
                </a:lnTo>
                <a:lnTo>
                  <a:pt x="22960" y="14100"/>
                </a:lnTo>
                <a:lnTo>
                  <a:pt x="22980" y="14070"/>
                </a:lnTo>
                <a:lnTo>
                  <a:pt x="22990" y="14070"/>
                </a:lnTo>
                <a:lnTo>
                  <a:pt x="23000" y="14100"/>
                </a:lnTo>
                <a:lnTo>
                  <a:pt x="22980" y="14180"/>
                </a:lnTo>
                <a:lnTo>
                  <a:pt x="22990" y="14230"/>
                </a:lnTo>
                <a:lnTo>
                  <a:pt x="23000" y="14230"/>
                </a:lnTo>
                <a:lnTo>
                  <a:pt x="23010" y="14190"/>
                </a:lnTo>
                <a:lnTo>
                  <a:pt x="23020" y="14150"/>
                </a:lnTo>
                <a:lnTo>
                  <a:pt x="23030" y="14150"/>
                </a:lnTo>
                <a:lnTo>
                  <a:pt x="23080" y="14180"/>
                </a:lnTo>
                <a:lnTo>
                  <a:pt x="23140" y="14140"/>
                </a:lnTo>
                <a:lnTo>
                  <a:pt x="23250" y="14040"/>
                </a:lnTo>
                <a:lnTo>
                  <a:pt x="23290" y="14070"/>
                </a:lnTo>
                <a:lnTo>
                  <a:pt x="23300" y="14080"/>
                </a:lnTo>
                <a:lnTo>
                  <a:pt x="23350" y="14100"/>
                </a:lnTo>
                <a:lnTo>
                  <a:pt x="23360" y="14110"/>
                </a:lnTo>
                <a:lnTo>
                  <a:pt x="23370" y="14120"/>
                </a:lnTo>
                <a:lnTo>
                  <a:pt x="23390" y="14150"/>
                </a:lnTo>
                <a:lnTo>
                  <a:pt x="23410" y="14170"/>
                </a:lnTo>
                <a:close/>
                <a:moveTo>
                  <a:pt x="24160" y="13850"/>
                </a:moveTo>
                <a:lnTo>
                  <a:pt x="24320" y="13940"/>
                </a:lnTo>
                <a:lnTo>
                  <a:pt x="24300" y="13970"/>
                </a:lnTo>
                <a:lnTo>
                  <a:pt x="24260" y="13960"/>
                </a:lnTo>
                <a:lnTo>
                  <a:pt x="24210" y="13940"/>
                </a:lnTo>
                <a:lnTo>
                  <a:pt x="24170" y="13930"/>
                </a:lnTo>
                <a:lnTo>
                  <a:pt x="24130" y="13950"/>
                </a:lnTo>
                <a:lnTo>
                  <a:pt x="24140" y="13970"/>
                </a:lnTo>
                <a:lnTo>
                  <a:pt x="24160" y="14000"/>
                </a:lnTo>
                <a:lnTo>
                  <a:pt x="24170" y="14040"/>
                </a:lnTo>
                <a:lnTo>
                  <a:pt x="24060" y="13990"/>
                </a:lnTo>
                <a:lnTo>
                  <a:pt x="24030" y="13990"/>
                </a:lnTo>
                <a:lnTo>
                  <a:pt x="24000" y="13980"/>
                </a:lnTo>
                <a:lnTo>
                  <a:pt x="23970" y="13940"/>
                </a:lnTo>
                <a:lnTo>
                  <a:pt x="23860" y="13890"/>
                </a:lnTo>
                <a:lnTo>
                  <a:pt x="23830" y="13860"/>
                </a:lnTo>
                <a:lnTo>
                  <a:pt x="23810" y="13830"/>
                </a:lnTo>
                <a:lnTo>
                  <a:pt x="23780" y="13810"/>
                </a:lnTo>
                <a:lnTo>
                  <a:pt x="23730" y="13800"/>
                </a:lnTo>
                <a:lnTo>
                  <a:pt x="23650" y="13800"/>
                </a:lnTo>
                <a:lnTo>
                  <a:pt x="23620" y="13810"/>
                </a:lnTo>
                <a:lnTo>
                  <a:pt x="23590" y="13820"/>
                </a:lnTo>
                <a:lnTo>
                  <a:pt x="23540" y="13860"/>
                </a:lnTo>
                <a:lnTo>
                  <a:pt x="23520" y="13860"/>
                </a:lnTo>
                <a:lnTo>
                  <a:pt x="23510" y="13860"/>
                </a:lnTo>
                <a:lnTo>
                  <a:pt x="23480" y="13850"/>
                </a:lnTo>
                <a:lnTo>
                  <a:pt x="23470" y="13860"/>
                </a:lnTo>
                <a:lnTo>
                  <a:pt x="23450" y="13870"/>
                </a:lnTo>
                <a:lnTo>
                  <a:pt x="23430" y="13880"/>
                </a:lnTo>
                <a:lnTo>
                  <a:pt x="23410" y="13910"/>
                </a:lnTo>
                <a:lnTo>
                  <a:pt x="23390" y="13920"/>
                </a:lnTo>
                <a:lnTo>
                  <a:pt x="23370" y="13920"/>
                </a:lnTo>
                <a:lnTo>
                  <a:pt x="23360" y="13910"/>
                </a:lnTo>
                <a:lnTo>
                  <a:pt x="23350" y="13890"/>
                </a:lnTo>
                <a:lnTo>
                  <a:pt x="23340" y="13880"/>
                </a:lnTo>
                <a:lnTo>
                  <a:pt x="23320" y="13850"/>
                </a:lnTo>
                <a:lnTo>
                  <a:pt x="23310" y="13830"/>
                </a:lnTo>
                <a:lnTo>
                  <a:pt x="23280" y="13830"/>
                </a:lnTo>
                <a:lnTo>
                  <a:pt x="23230" y="13820"/>
                </a:lnTo>
                <a:lnTo>
                  <a:pt x="23200" y="13820"/>
                </a:lnTo>
                <a:lnTo>
                  <a:pt x="23190" y="13810"/>
                </a:lnTo>
                <a:lnTo>
                  <a:pt x="23180" y="13790"/>
                </a:lnTo>
                <a:lnTo>
                  <a:pt x="23180" y="13760"/>
                </a:lnTo>
                <a:lnTo>
                  <a:pt x="23190" y="13740"/>
                </a:lnTo>
                <a:lnTo>
                  <a:pt x="23190" y="13730"/>
                </a:lnTo>
                <a:lnTo>
                  <a:pt x="23220" y="13710"/>
                </a:lnTo>
                <a:lnTo>
                  <a:pt x="23300" y="13650"/>
                </a:lnTo>
                <a:lnTo>
                  <a:pt x="23330" y="13610"/>
                </a:lnTo>
                <a:lnTo>
                  <a:pt x="23340" y="13560"/>
                </a:lnTo>
                <a:lnTo>
                  <a:pt x="23360" y="13400"/>
                </a:lnTo>
                <a:lnTo>
                  <a:pt x="23380" y="13340"/>
                </a:lnTo>
                <a:lnTo>
                  <a:pt x="23420" y="13380"/>
                </a:lnTo>
                <a:lnTo>
                  <a:pt x="23430" y="13360"/>
                </a:lnTo>
                <a:lnTo>
                  <a:pt x="23440" y="13340"/>
                </a:lnTo>
                <a:lnTo>
                  <a:pt x="23440" y="13320"/>
                </a:lnTo>
                <a:lnTo>
                  <a:pt x="23450" y="13350"/>
                </a:lnTo>
                <a:lnTo>
                  <a:pt x="23480" y="13370"/>
                </a:lnTo>
                <a:lnTo>
                  <a:pt x="23550" y="13390"/>
                </a:lnTo>
                <a:lnTo>
                  <a:pt x="23660" y="13490"/>
                </a:lnTo>
                <a:lnTo>
                  <a:pt x="23670" y="13510"/>
                </a:lnTo>
                <a:lnTo>
                  <a:pt x="23600" y="13530"/>
                </a:lnTo>
                <a:lnTo>
                  <a:pt x="23600" y="13540"/>
                </a:lnTo>
                <a:lnTo>
                  <a:pt x="23610" y="13560"/>
                </a:lnTo>
                <a:lnTo>
                  <a:pt x="23620" y="13570"/>
                </a:lnTo>
                <a:lnTo>
                  <a:pt x="23630" y="13580"/>
                </a:lnTo>
                <a:lnTo>
                  <a:pt x="23660" y="13570"/>
                </a:lnTo>
                <a:lnTo>
                  <a:pt x="23670" y="13560"/>
                </a:lnTo>
                <a:lnTo>
                  <a:pt x="23690" y="13560"/>
                </a:lnTo>
                <a:lnTo>
                  <a:pt x="23720" y="13570"/>
                </a:lnTo>
                <a:lnTo>
                  <a:pt x="23780" y="13630"/>
                </a:lnTo>
                <a:lnTo>
                  <a:pt x="23810" y="13720"/>
                </a:lnTo>
                <a:lnTo>
                  <a:pt x="23840" y="13750"/>
                </a:lnTo>
                <a:lnTo>
                  <a:pt x="23880" y="13770"/>
                </a:lnTo>
                <a:lnTo>
                  <a:pt x="23930" y="13760"/>
                </a:lnTo>
                <a:lnTo>
                  <a:pt x="23940" y="13750"/>
                </a:lnTo>
                <a:lnTo>
                  <a:pt x="23940" y="13720"/>
                </a:lnTo>
                <a:lnTo>
                  <a:pt x="23950" y="13670"/>
                </a:lnTo>
                <a:lnTo>
                  <a:pt x="24000" y="13660"/>
                </a:lnTo>
                <a:lnTo>
                  <a:pt x="24060" y="13710"/>
                </a:lnTo>
                <a:lnTo>
                  <a:pt x="24160" y="13850"/>
                </a:lnTo>
                <a:close/>
                <a:moveTo>
                  <a:pt x="23300" y="13240"/>
                </a:moveTo>
                <a:lnTo>
                  <a:pt x="23280" y="13250"/>
                </a:lnTo>
                <a:lnTo>
                  <a:pt x="23270" y="13260"/>
                </a:lnTo>
                <a:lnTo>
                  <a:pt x="23250" y="13260"/>
                </a:lnTo>
                <a:lnTo>
                  <a:pt x="23270" y="13290"/>
                </a:lnTo>
                <a:lnTo>
                  <a:pt x="23280" y="13310"/>
                </a:lnTo>
                <a:lnTo>
                  <a:pt x="23280" y="13340"/>
                </a:lnTo>
                <a:lnTo>
                  <a:pt x="23260" y="13340"/>
                </a:lnTo>
                <a:lnTo>
                  <a:pt x="23230" y="13290"/>
                </a:lnTo>
                <a:lnTo>
                  <a:pt x="23130" y="13200"/>
                </a:lnTo>
                <a:lnTo>
                  <a:pt x="23110" y="13150"/>
                </a:lnTo>
                <a:lnTo>
                  <a:pt x="23130" y="13150"/>
                </a:lnTo>
                <a:lnTo>
                  <a:pt x="23140" y="13160"/>
                </a:lnTo>
                <a:lnTo>
                  <a:pt x="23170" y="13170"/>
                </a:lnTo>
                <a:lnTo>
                  <a:pt x="23160" y="13160"/>
                </a:lnTo>
                <a:lnTo>
                  <a:pt x="23130" y="13080"/>
                </a:lnTo>
                <a:lnTo>
                  <a:pt x="23120" y="13060"/>
                </a:lnTo>
                <a:lnTo>
                  <a:pt x="23130" y="13040"/>
                </a:lnTo>
                <a:lnTo>
                  <a:pt x="23140" y="13030"/>
                </a:lnTo>
                <a:lnTo>
                  <a:pt x="23150" y="13040"/>
                </a:lnTo>
                <a:lnTo>
                  <a:pt x="23170" y="13060"/>
                </a:lnTo>
                <a:lnTo>
                  <a:pt x="23190" y="13090"/>
                </a:lnTo>
                <a:lnTo>
                  <a:pt x="23290" y="13220"/>
                </a:lnTo>
                <a:lnTo>
                  <a:pt x="23300" y="13240"/>
                </a:lnTo>
                <a:close/>
                <a:moveTo>
                  <a:pt x="23680" y="13240"/>
                </a:moveTo>
                <a:lnTo>
                  <a:pt x="23720" y="13300"/>
                </a:lnTo>
                <a:lnTo>
                  <a:pt x="23710" y="13320"/>
                </a:lnTo>
                <a:lnTo>
                  <a:pt x="23670" y="13310"/>
                </a:lnTo>
                <a:lnTo>
                  <a:pt x="23630" y="13280"/>
                </a:lnTo>
                <a:lnTo>
                  <a:pt x="23590" y="13240"/>
                </a:lnTo>
                <a:lnTo>
                  <a:pt x="23570" y="13230"/>
                </a:lnTo>
                <a:lnTo>
                  <a:pt x="23560" y="13180"/>
                </a:lnTo>
                <a:lnTo>
                  <a:pt x="23550" y="13170"/>
                </a:lnTo>
                <a:lnTo>
                  <a:pt x="23520" y="13200"/>
                </a:lnTo>
                <a:lnTo>
                  <a:pt x="23500" y="13180"/>
                </a:lnTo>
                <a:lnTo>
                  <a:pt x="23470" y="13130"/>
                </a:lnTo>
                <a:lnTo>
                  <a:pt x="23440" y="13110"/>
                </a:lnTo>
                <a:lnTo>
                  <a:pt x="23440" y="13100"/>
                </a:lnTo>
                <a:lnTo>
                  <a:pt x="23440" y="13070"/>
                </a:lnTo>
                <a:lnTo>
                  <a:pt x="23430" y="13060"/>
                </a:lnTo>
                <a:lnTo>
                  <a:pt x="23410" y="13060"/>
                </a:lnTo>
                <a:lnTo>
                  <a:pt x="23400" y="13060"/>
                </a:lnTo>
                <a:lnTo>
                  <a:pt x="23390" y="13060"/>
                </a:lnTo>
                <a:lnTo>
                  <a:pt x="23380" y="13040"/>
                </a:lnTo>
                <a:lnTo>
                  <a:pt x="23370" y="13030"/>
                </a:lnTo>
                <a:lnTo>
                  <a:pt x="23360" y="13010"/>
                </a:lnTo>
                <a:lnTo>
                  <a:pt x="23360" y="13000"/>
                </a:lnTo>
                <a:lnTo>
                  <a:pt x="23310" y="12940"/>
                </a:lnTo>
                <a:lnTo>
                  <a:pt x="23300" y="12920"/>
                </a:lnTo>
                <a:lnTo>
                  <a:pt x="23290" y="12900"/>
                </a:lnTo>
                <a:lnTo>
                  <a:pt x="23310" y="12910"/>
                </a:lnTo>
                <a:lnTo>
                  <a:pt x="23330" y="12920"/>
                </a:lnTo>
                <a:lnTo>
                  <a:pt x="23370" y="12950"/>
                </a:lnTo>
                <a:lnTo>
                  <a:pt x="23370" y="12940"/>
                </a:lnTo>
                <a:lnTo>
                  <a:pt x="23380" y="12930"/>
                </a:lnTo>
                <a:lnTo>
                  <a:pt x="23390" y="12930"/>
                </a:lnTo>
                <a:lnTo>
                  <a:pt x="23400" y="12940"/>
                </a:lnTo>
                <a:lnTo>
                  <a:pt x="23680" y="13240"/>
                </a:lnTo>
                <a:close/>
                <a:moveTo>
                  <a:pt x="23120" y="12710"/>
                </a:moveTo>
                <a:lnTo>
                  <a:pt x="23140" y="12730"/>
                </a:lnTo>
                <a:lnTo>
                  <a:pt x="23150" y="12750"/>
                </a:lnTo>
                <a:lnTo>
                  <a:pt x="23150" y="12780"/>
                </a:lnTo>
                <a:lnTo>
                  <a:pt x="23130" y="12800"/>
                </a:lnTo>
                <a:lnTo>
                  <a:pt x="23120" y="12800"/>
                </a:lnTo>
                <a:lnTo>
                  <a:pt x="23110" y="12800"/>
                </a:lnTo>
                <a:lnTo>
                  <a:pt x="23100" y="12790"/>
                </a:lnTo>
                <a:lnTo>
                  <a:pt x="23100" y="12760"/>
                </a:lnTo>
                <a:lnTo>
                  <a:pt x="23090" y="12750"/>
                </a:lnTo>
                <a:lnTo>
                  <a:pt x="23070" y="12750"/>
                </a:lnTo>
                <a:lnTo>
                  <a:pt x="23060" y="12740"/>
                </a:lnTo>
                <a:lnTo>
                  <a:pt x="23010" y="12670"/>
                </a:lnTo>
                <a:lnTo>
                  <a:pt x="22990" y="12660"/>
                </a:lnTo>
                <a:lnTo>
                  <a:pt x="23000" y="12660"/>
                </a:lnTo>
                <a:lnTo>
                  <a:pt x="23010" y="12650"/>
                </a:lnTo>
                <a:lnTo>
                  <a:pt x="23020" y="12650"/>
                </a:lnTo>
                <a:lnTo>
                  <a:pt x="23030" y="12650"/>
                </a:lnTo>
                <a:lnTo>
                  <a:pt x="23060" y="12680"/>
                </a:lnTo>
                <a:lnTo>
                  <a:pt x="23120" y="12710"/>
                </a:lnTo>
                <a:close/>
                <a:moveTo>
                  <a:pt x="22750" y="11980"/>
                </a:moveTo>
                <a:lnTo>
                  <a:pt x="22800" y="12010"/>
                </a:lnTo>
                <a:lnTo>
                  <a:pt x="22860" y="12050"/>
                </a:lnTo>
                <a:lnTo>
                  <a:pt x="22890" y="12090"/>
                </a:lnTo>
                <a:lnTo>
                  <a:pt x="22870" y="12140"/>
                </a:lnTo>
                <a:lnTo>
                  <a:pt x="22850" y="12130"/>
                </a:lnTo>
                <a:lnTo>
                  <a:pt x="22840" y="12110"/>
                </a:lnTo>
                <a:lnTo>
                  <a:pt x="22810" y="12060"/>
                </a:lnTo>
                <a:lnTo>
                  <a:pt x="22760" y="12010"/>
                </a:lnTo>
                <a:lnTo>
                  <a:pt x="22750" y="11980"/>
                </a:lnTo>
                <a:close/>
                <a:moveTo>
                  <a:pt x="22880" y="11980"/>
                </a:moveTo>
                <a:lnTo>
                  <a:pt x="22860" y="11990"/>
                </a:lnTo>
                <a:lnTo>
                  <a:pt x="22840" y="11990"/>
                </a:lnTo>
                <a:lnTo>
                  <a:pt x="22830" y="11990"/>
                </a:lnTo>
                <a:lnTo>
                  <a:pt x="22790" y="11960"/>
                </a:lnTo>
                <a:lnTo>
                  <a:pt x="22740" y="11960"/>
                </a:lnTo>
                <a:lnTo>
                  <a:pt x="22730" y="11950"/>
                </a:lnTo>
                <a:lnTo>
                  <a:pt x="22700" y="11910"/>
                </a:lnTo>
                <a:lnTo>
                  <a:pt x="22690" y="11870"/>
                </a:lnTo>
                <a:lnTo>
                  <a:pt x="22710" y="11840"/>
                </a:lnTo>
                <a:lnTo>
                  <a:pt x="22750" y="11820"/>
                </a:lnTo>
                <a:lnTo>
                  <a:pt x="22780" y="11830"/>
                </a:lnTo>
                <a:lnTo>
                  <a:pt x="22800" y="11830"/>
                </a:lnTo>
                <a:lnTo>
                  <a:pt x="22810" y="11810"/>
                </a:lnTo>
                <a:lnTo>
                  <a:pt x="22820" y="11800"/>
                </a:lnTo>
                <a:lnTo>
                  <a:pt x="22840" y="11800"/>
                </a:lnTo>
                <a:lnTo>
                  <a:pt x="22860" y="11810"/>
                </a:lnTo>
                <a:lnTo>
                  <a:pt x="22870" y="11820"/>
                </a:lnTo>
                <a:lnTo>
                  <a:pt x="22870" y="11870"/>
                </a:lnTo>
                <a:lnTo>
                  <a:pt x="22870" y="11900"/>
                </a:lnTo>
                <a:lnTo>
                  <a:pt x="22890" y="11940"/>
                </a:lnTo>
                <a:lnTo>
                  <a:pt x="22910" y="11980"/>
                </a:lnTo>
                <a:lnTo>
                  <a:pt x="22880" y="11980"/>
                </a:lnTo>
                <a:close/>
                <a:moveTo>
                  <a:pt x="22770" y="11640"/>
                </a:moveTo>
                <a:lnTo>
                  <a:pt x="22800" y="11650"/>
                </a:lnTo>
                <a:lnTo>
                  <a:pt x="22830" y="11660"/>
                </a:lnTo>
                <a:lnTo>
                  <a:pt x="22850" y="11690"/>
                </a:lnTo>
                <a:lnTo>
                  <a:pt x="22830" y="11720"/>
                </a:lnTo>
                <a:lnTo>
                  <a:pt x="22820" y="11740"/>
                </a:lnTo>
                <a:lnTo>
                  <a:pt x="22790" y="11760"/>
                </a:lnTo>
                <a:lnTo>
                  <a:pt x="22690" y="11800"/>
                </a:lnTo>
                <a:lnTo>
                  <a:pt x="22670" y="11800"/>
                </a:lnTo>
                <a:lnTo>
                  <a:pt x="22650" y="11790"/>
                </a:lnTo>
                <a:lnTo>
                  <a:pt x="22640" y="11760"/>
                </a:lnTo>
                <a:lnTo>
                  <a:pt x="22630" y="11710"/>
                </a:lnTo>
                <a:lnTo>
                  <a:pt x="22610" y="11680"/>
                </a:lnTo>
                <a:lnTo>
                  <a:pt x="22590" y="11670"/>
                </a:lnTo>
                <a:lnTo>
                  <a:pt x="22530" y="11660"/>
                </a:lnTo>
                <a:lnTo>
                  <a:pt x="22500" y="11640"/>
                </a:lnTo>
                <a:lnTo>
                  <a:pt x="22520" y="11610"/>
                </a:lnTo>
                <a:lnTo>
                  <a:pt x="22510" y="11540"/>
                </a:lnTo>
                <a:lnTo>
                  <a:pt x="22520" y="11510"/>
                </a:lnTo>
                <a:lnTo>
                  <a:pt x="22540" y="11500"/>
                </a:lnTo>
                <a:lnTo>
                  <a:pt x="22570" y="11520"/>
                </a:lnTo>
                <a:lnTo>
                  <a:pt x="22630" y="11580"/>
                </a:lnTo>
                <a:lnTo>
                  <a:pt x="22640" y="11600"/>
                </a:lnTo>
                <a:lnTo>
                  <a:pt x="22650" y="11620"/>
                </a:lnTo>
                <a:lnTo>
                  <a:pt x="22660" y="11630"/>
                </a:lnTo>
                <a:lnTo>
                  <a:pt x="22690" y="11640"/>
                </a:lnTo>
                <a:lnTo>
                  <a:pt x="22770" y="11640"/>
                </a:lnTo>
                <a:close/>
                <a:moveTo>
                  <a:pt x="23750" y="11900"/>
                </a:moveTo>
                <a:lnTo>
                  <a:pt x="23790" y="11900"/>
                </a:lnTo>
                <a:lnTo>
                  <a:pt x="23810" y="11920"/>
                </a:lnTo>
                <a:lnTo>
                  <a:pt x="23800" y="11950"/>
                </a:lnTo>
                <a:lnTo>
                  <a:pt x="23780" y="11970"/>
                </a:lnTo>
                <a:lnTo>
                  <a:pt x="23770" y="11950"/>
                </a:lnTo>
                <a:lnTo>
                  <a:pt x="23750" y="11920"/>
                </a:lnTo>
                <a:lnTo>
                  <a:pt x="23750" y="11900"/>
                </a:lnTo>
                <a:close/>
                <a:moveTo>
                  <a:pt x="23620" y="11710"/>
                </a:moveTo>
                <a:lnTo>
                  <a:pt x="23630" y="11730"/>
                </a:lnTo>
                <a:lnTo>
                  <a:pt x="23630" y="11740"/>
                </a:lnTo>
                <a:lnTo>
                  <a:pt x="23630" y="11760"/>
                </a:lnTo>
                <a:lnTo>
                  <a:pt x="23620" y="11770"/>
                </a:lnTo>
                <a:lnTo>
                  <a:pt x="23610" y="11780"/>
                </a:lnTo>
                <a:lnTo>
                  <a:pt x="23590" y="11790"/>
                </a:lnTo>
                <a:lnTo>
                  <a:pt x="23570" y="11790"/>
                </a:lnTo>
                <a:lnTo>
                  <a:pt x="23560" y="11780"/>
                </a:lnTo>
                <a:lnTo>
                  <a:pt x="23570" y="11770"/>
                </a:lnTo>
                <a:lnTo>
                  <a:pt x="23580" y="11740"/>
                </a:lnTo>
                <a:lnTo>
                  <a:pt x="23580" y="11700"/>
                </a:lnTo>
                <a:lnTo>
                  <a:pt x="23600" y="11690"/>
                </a:lnTo>
                <a:lnTo>
                  <a:pt x="23620" y="1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