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Kalimantan Timur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Indonesia • State Map | Fully Editable Vector Shape</a:t>
            </a:r>
          </a:p>
        </p:txBody>
      </p:sp>
      <p:sp>
        <p:nvSpPr>
          <p:cNvPr id="101" name="Kalimantan Timur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42510" y="10530"/>
                </a:moveTo>
                <a:lnTo>
                  <a:pt x="42800" y="10410"/>
                </a:lnTo>
                <a:lnTo>
                  <a:pt x="42840" y="10400"/>
                </a:lnTo>
                <a:lnTo>
                  <a:pt x="42890" y="10410"/>
                </a:lnTo>
                <a:lnTo>
                  <a:pt x="42930" y="10430"/>
                </a:lnTo>
                <a:lnTo>
                  <a:pt x="43080" y="10530"/>
                </a:lnTo>
                <a:lnTo>
                  <a:pt x="43080" y="10540"/>
                </a:lnTo>
                <a:lnTo>
                  <a:pt x="43080" y="10580"/>
                </a:lnTo>
                <a:lnTo>
                  <a:pt x="43080" y="10600"/>
                </a:lnTo>
                <a:lnTo>
                  <a:pt x="43230" y="10630"/>
                </a:lnTo>
                <a:lnTo>
                  <a:pt x="43380" y="10660"/>
                </a:lnTo>
                <a:lnTo>
                  <a:pt x="43410" y="10720"/>
                </a:lnTo>
                <a:lnTo>
                  <a:pt x="43460" y="10720"/>
                </a:lnTo>
                <a:lnTo>
                  <a:pt x="43470" y="10780"/>
                </a:lnTo>
                <a:lnTo>
                  <a:pt x="43500" y="10800"/>
                </a:lnTo>
                <a:lnTo>
                  <a:pt x="43560" y="10800"/>
                </a:lnTo>
                <a:lnTo>
                  <a:pt x="43590" y="10740"/>
                </a:lnTo>
                <a:lnTo>
                  <a:pt x="43610" y="10740"/>
                </a:lnTo>
                <a:lnTo>
                  <a:pt x="43620" y="10720"/>
                </a:lnTo>
                <a:lnTo>
                  <a:pt x="43640" y="10680"/>
                </a:lnTo>
                <a:lnTo>
                  <a:pt x="43670" y="10630"/>
                </a:lnTo>
                <a:lnTo>
                  <a:pt x="43730" y="10610"/>
                </a:lnTo>
                <a:lnTo>
                  <a:pt x="43770" y="10610"/>
                </a:lnTo>
                <a:lnTo>
                  <a:pt x="43860" y="10600"/>
                </a:lnTo>
                <a:lnTo>
                  <a:pt x="43890" y="10600"/>
                </a:lnTo>
                <a:lnTo>
                  <a:pt x="44000" y="10630"/>
                </a:lnTo>
                <a:lnTo>
                  <a:pt x="44030" y="10690"/>
                </a:lnTo>
                <a:lnTo>
                  <a:pt x="44040" y="10720"/>
                </a:lnTo>
                <a:lnTo>
                  <a:pt x="44130" y="10740"/>
                </a:lnTo>
                <a:lnTo>
                  <a:pt x="44150" y="10780"/>
                </a:lnTo>
                <a:lnTo>
                  <a:pt x="44180" y="10840"/>
                </a:lnTo>
                <a:lnTo>
                  <a:pt x="44220" y="10900"/>
                </a:lnTo>
                <a:lnTo>
                  <a:pt x="44220" y="10980"/>
                </a:lnTo>
                <a:lnTo>
                  <a:pt x="44240" y="11050"/>
                </a:lnTo>
                <a:lnTo>
                  <a:pt x="44310" y="11040"/>
                </a:lnTo>
                <a:lnTo>
                  <a:pt x="44360" y="11040"/>
                </a:lnTo>
                <a:lnTo>
                  <a:pt x="44430" y="11040"/>
                </a:lnTo>
                <a:lnTo>
                  <a:pt x="44490" y="11050"/>
                </a:lnTo>
                <a:lnTo>
                  <a:pt x="44510" y="11070"/>
                </a:lnTo>
                <a:lnTo>
                  <a:pt x="44540" y="11070"/>
                </a:lnTo>
                <a:lnTo>
                  <a:pt x="44570" y="11080"/>
                </a:lnTo>
                <a:lnTo>
                  <a:pt x="44640" y="11100"/>
                </a:lnTo>
                <a:lnTo>
                  <a:pt x="44640" y="11110"/>
                </a:lnTo>
                <a:lnTo>
                  <a:pt x="44690" y="11140"/>
                </a:lnTo>
                <a:lnTo>
                  <a:pt x="44720" y="11140"/>
                </a:lnTo>
                <a:lnTo>
                  <a:pt x="44770" y="11170"/>
                </a:lnTo>
                <a:lnTo>
                  <a:pt x="44800" y="11170"/>
                </a:lnTo>
                <a:lnTo>
                  <a:pt x="44870" y="11130"/>
                </a:lnTo>
                <a:lnTo>
                  <a:pt x="44890" y="11100"/>
                </a:lnTo>
                <a:lnTo>
                  <a:pt x="44900" y="11040"/>
                </a:lnTo>
                <a:lnTo>
                  <a:pt x="44900" y="10990"/>
                </a:lnTo>
                <a:lnTo>
                  <a:pt x="44950" y="10930"/>
                </a:lnTo>
                <a:lnTo>
                  <a:pt x="45020" y="10920"/>
                </a:lnTo>
                <a:lnTo>
                  <a:pt x="45110" y="10920"/>
                </a:lnTo>
                <a:lnTo>
                  <a:pt x="45160" y="10900"/>
                </a:lnTo>
                <a:lnTo>
                  <a:pt x="45250" y="10900"/>
                </a:lnTo>
                <a:lnTo>
                  <a:pt x="45340" y="10840"/>
                </a:lnTo>
                <a:lnTo>
                  <a:pt x="45350" y="10840"/>
                </a:lnTo>
                <a:lnTo>
                  <a:pt x="45400" y="10840"/>
                </a:lnTo>
                <a:lnTo>
                  <a:pt x="45460" y="10860"/>
                </a:lnTo>
                <a:lnTo>
                  <a:pt x="45500" y="10950"/>
                </a:lnTo>
                <a:lnTo>
                  <a:pt x="45560" y="10950"/>
                </a:lnTo>
                <a:lnTo>
                  <a:pt x="45590" y="10900"/>
                </a:lnTo>
                <a:lnTo>
                  <a:pt x="45590" y="10840"/>
                </a:lnTo>
                <a:lnTo>
                  <a:pt x="45670" y="10780"/>
                </a:lnTo>
                <a:lnTo>
                  <a:pt x="45680" y="10740"/>
                </a:lnTo>
                <a:lnTo>
                  <a:pt x="45680" y="10720"/>
                </a:lnTo>
                <a:lnTo>
                  <a:pt x="45710" y="10710"/>
                </a:lnTo>
                <a:lnTo>
                  <a:pt x="45710" y="10680"/>
                </a:lnTo>
                <a:lnTo>
                  <a:pt x="45740" y="10600"/>
                </a:lnTo>
                <a:lnTo>
                  <a:pt x="45770" y="10550"/>
                </a:lnTo>
                <a:lnTo>
                  <a:pt x="45820" y="10540"/>
                </a:lnTo>
                <a:lnTo>
                  <a:pt x="45830" y="10490"/>
                </a:lnTo>
                <a:lnTo>
                  <a:pt x="45860" y="10480"/>
                </a:lnTo>
                <a:lnTo>
                  <a:pt x="45890" y="10480"/>
                </a:lnTo>
                <a:lnTo>
                  <a:pt x="45950" y="10430"/>
                </a:lnTo>
                <a:lnTo>
                  <a:pt x="46030" y="10390"/>
                </a:lnTo>
                <a:lnTo>
                  <a:pt x="46060" y="10360"/>
                </a:lnTo>
                <a:lnTo>
                  <a:pt x="46110" y="10360"/>
                </a:lnTo>
                <a:lnTo>
                  <a:pt x="46110" y="10330"/>
                </a:lnTo>
                <a:lnTo>
                  <a:pt x="46170" y="10300"/>
                </a:lnTo>
                <a:lnTo>
                  <a:pt x="46170" y="10220"/>
                </a:lnTo>
                <a:lnTo>
                  <a:pt x="46200" y="10130"/>
                </a:lnTo>
                <a:lnTo>
                  <a:pt x="46200" y="10100"/>
                </a:lnTo>
                <a:lnTo>
                  <a:pt x="46210" y="10070"/>
                </a:lnTo>
                <a:lnTo>
                  <a:pt x="46240" y="10060"/>
                </a:lnTo>
                <a:lnTo>
                  <a:pt x="46320" y="10060"/>
                </a:lnTo>
                <a:lnTo>
                  <a:pt x="46360" y="10030"/>
                </a:lnTo>
                <a:lnTo>
                  <a:pt x="46360" y="10010"/>
                </a:lnTo>
                <a:lnTo>
                  <a:pt x="46360" y="9950"/>
                </a:lnTo>
                <a:lnTo>
                  <a:pt x="46360" y="9910"/>
                </a:lnTo>
                <a:lnTo>
                  <a:pt x="46380" y="9890"/>
                </a:lnTo>
                <a:lnTo>
                  <a:pt x="46410" y="9830"/>
                </a:lnTo>
                <a:lnTo>
                  <a:pt x="46420" y="9800"/>
                </a:lnTo>
                <a:lnTo>
                  <a:pt x="46420" y="9770"/>
                </a:lnTo>
                <a:lnTo>
                  <a:pt x="46440" y="9680"/>
                </a:lnTo>
                <a:lnTo>
                  <a:pt x="46450" y="9620"/>
                </a:lnTo>
                <a:lnTo>
                  <a:pt x="46470" y="9550"/>
                </a:lnTo>
                <a:lnTo>
                  <a:pt x="46480" y="9500"/>
                </a:lnTo>
                <a:lnTo>
                  <a:pt x="46480" y="9460"/>
                </a:lnTo>
                <a:lnTo>
                  <a:pt x="46500" y="9430"/>
                </a:lnTo>
                <a:lnTo>
                  <a:pt x="46530" y="9350"/>
                </a:lnTo>
                <a:lnTo>
                  <a:pt x="46570" y="9260"/>
                </a:lnTo>
                <a:lnTo>
                  <a:pt x="46600" y="9200"/>
                </a:lnTo>
                <a:lnTo>
                  <a:pt x="46710" y="9200"/>
                </a:lnTo>
                <a:lnTo>
                  <a:pt x="46800" y="9200"/>
                </a:lnTo>
                <a:lnTo>
                  <a:pt x="46770" y="9090"/>
                </a:lnTo>
                <a:lnTo>
                  <a:pt x="46650" y="9030"/>
                </a:lnTo>
                <a:lnTo>
                  <a:pt x="46620" y="8910"/>
                </a:lnTo>
                <a:lnTo>
                  <a:pt x="46710" y="8870"/>
                </a:lnTo>
                <a:lnTo>
                  <a:pt x="46810" y="8910"/>
                </a:lnTo>
                <a:lnTo>
                  <a:pt x="46990" y="8870"/>
                </a:lnTo>
                <a:lnTo>
                  <a:pt x="47040" y="8790"/>
                </a:lnTo>
                <a:lnTo>
                  <a:pt x="47040" y="8730"/>
                </a:lnTo>
                <a:lnTo>
                  <a:pt x="47010" y="8670"/>
                </a:lnTo>
                <a:lnTo>
                  <a:pt x="47010" y="8610"/>
                </a:lnTo>
                <a:lnTo>
                  <a:pt x="47020" y="8510"/>
                </a:lnTo>
                <a:lnTo>
                  <a:pt x="47080" y="8490"/>
                </a:lnTo>
                <a:lnTo>
                  <a:pt x="47190" y="8510"/>
                </a:lnTo>
                <a:lnTo>
                  <a:pt x="47250" y="8570"/>
                </a:lnTo>
                <a:lnTo>
                  <a:pt x="47310" y="8630"/>
                </a:lnTo>
                <a:lnTo>
                  <a:pt x="47400" y="8660"/>
                </a:lnTo>
                <a:lnTo>
                  <a:pt x="47470" y="8610"/>
                </a:lnTo>
                <a:lnTo>
                  <a:pt x="47630" y="8460"/>
                </a:lnTo>
                <a:lnTo>
                  <a:pt x="47760" y="8430"/>
                </a:lnTo>
                <a:lnTo>
                  <a:pt x="47870" y="8450"/>
                </a:lnTo>
                <a:lnTo>
                  <a:pt x="47910" y="8540"/>
                </a:lnTo>
                <a:lnTo>
                  <a:pt x="48030" y="8570"/>
                </a:lnTo>
                <a:lnTo>
                  <a:pt x="48050" y="8480"/>
                </a:lnTo>
                <a:lnTo>
                  <a:pt x="48080" y="8390"/>
                </a:lnTo>
                <a:lnTo>
                  <a:pt x="48120" y="8340"/>
                </a:lnTo>
                <a:lnTo>
                  <a:pt x="48180" y="8370"/>
                </a:lnTo>
                <a:lnTo>
                  <a:pt x="48260" y="8390"/>
                </a:lnTo>
                <a:lnTo>
                  <a:pt x="48380" y="8330"/>
                </a:lnTo>
                <a:lnTo>
                  <a:pt x="48450" y="8270"/>
                </a:lnTo>
                <a:lnTo>
                  <a:pt x="48450" y="8340"/>
                </a:lnTo>
                <a:lnTo>
                  <a:pt x="48410" y="8390"/>
                </a:lnTo>
                <a:lnTo>
                  <a:pt x="48450" y="8430"/>
                </a:lnTo>
                <a:lnTo>
                  <a:pt x="48540" y="8450"/>
                </a:lnTo>
                <a:lnTo>
                  <a:pt x="48620" y="8450"/>
                </a:lnTo>
                <a:lnTo>
                  <a:pt x="48660" y="8420"/>
                </a:lnTo>
                <a:lnTo>
                  <a:pt x="48740" y="8390"/>
                </a:lnTo>
                <a:lnTo>
                  <a:pt x="48780" y="8280"/>
                </a:lnTo>
                <a:lnTo>
                  <a:pt x="48840" y="8300"/>
                </a:lnTo>
                <a:lnTo>
                  <a:pt x="48890" y="8400"/>
                </a:lnTo>
                <a:lnTo>
                  <a:pt x="48930" y="8420"/>
                </a:lnTo>
                <a:lnTo>
                  <a:pt x="48960" y="8360"/>
                </a:lnTo>
                <a:lnTo>
                  <a:pt x="49030" y="8390"/>
                </a:lnTo>
                <a:lnTo>
                  <a:pt x="49090" y="8430"/>
                </a:lnTo>
                <a:lnTo>
                  <a:pt x="49130" y="8360"/>
                </a:lnTo>
                <a:lnTo>
                  <a:pt x="49190" y="8390"/>
                </a:lnTo>
                <a:lnTo>
                  <a:pt x="49270" y="8400"/>
                </a:lnTo>
                <a:lnTo>
                  <a:pt x="49340" y="8480"/>
                </a:lnTo>
                <a:lnTo>
                  <a:pt x="49370" y="8520"/>
                </a:lnTo>
                <a:lnTo>
                  <a:pt x="49400" y="8600"/>
                </a:lnTo>
                <a:lnTo>
                  <a:pt x="49430" y="8660"/>
                </a:lnTo>
                <a:lnTo>
                  <a:pt x="49520" y="8760"/>
                </a:lnTo>
                <a:lnTo>
                  <a:pt x="49600" y="8780"/>
                </a:lnTo>
                <a:lnTo>
                  <a:pt x="49630" y="8720"/>
                </a:lnTo>
                <a:lnTo>
                  <a:pt x="49670" y="8660"/>
                </a:lnTo>
                <a:lnTo>
                  <a:pt x="49760" y="8640"/>
                </a:lnTo>
                <a:lnTo>
                  <a:pt x="49870" y="8660"/>
                </a:lnTo>
                <a:lnTo>
                  <a:pt x="49900" y="8600"/>
                </a:lnTo>
                <a:lnTo>
                  <a:pt x="50000" y="8550"/>
                </a:lnTo>
                <a:lnTo>
                  <a:pt x="50010" y="8570"/>
                </a:lnTo>
                <a:lnTo>
                  <a:pt x="50020" y="8580"/>
                </a:lnTo>
                <a:lnTo>
                  <a:pt x="50060" y="8670"/>
                </a:lnTo>
                <a:lnTo>
                  <a:pt x="50080" y="8710"/>
                </a:lnTo>
                <a:lnTo>
                  <a:pt x="50100" y="8670"/>
                </a:lnTo>
                <a:lnTo>
                  <a:pt x="50140" y="8700"/>
                </a:lnTo>
                <a:lnTo>
                  <a:pt x="50170" y="8760"/>
                </a:lnTo>
                <a:lnTo>
                  <a:pt x="50200" y="8820"/>
                </a:lnTo>
                <a:lnTo>
                  <a:pt x="50210" y="8880"/>
                </a:lnTo>
                <a:lnTo>
                  <a:pt x="50190" y="8910"/>
                </a:lnTo>
                <a:lnTo>
                  <a:pt x="50120" y="8990"/>
                </a:lnTo>
                <a:lnTo>
                  <a:pt x="50100" y="9010"/>
                </a:lnTo>
                <a:lnTo>
                  <a:pt x="49960" y="9050"/>
                </a:lnTo>
                <a:lnTo>
                  <a:pt x="49920" y="9060"/>
                </a:lnTo>
                <a:lnTo>
                  <a:pt x="49890" y="9100"/>
                </a:lnTo>
                <a:lnTo>
                  <a:pt x="49890" y="9140"/>
                </a:lnTo>
                <a:lnTo>
                  <a:pt x="49880" y="9180"/>
                </a:lnTo>
                <a:lnTo>
                  <a:pt x="49840" y="9210"/>
                </a:lnTo>
                <a:lnTo>
                  <a:pt x="49840" y="9240"/>
                </a:lnTo>
                <a:lnTo>
                  <a:pt x="49780" y="9240"/>
                </a:lnTo>
                <a:lnTo>
                  <a:pt x="49670" y="9210"/>
                </a:lnTo>
                <a:lnTo>
                  <a:pt x="49700" y="9250"/>
                </a:lnTo>
                <a:lnTo>
                  <a:pt x="49780" y="9290"/>
                </a:lnTo>
                <a:lnTo>
                  <a:pt x="49810" y="9330"/>
                </a:lnTo>
                <a:lnTo>
                  <a:pt x="49730" y="9350"/>
                </a:lnTo>
                <a:lnTo>
                  <a:pt x="49660" y="9350"/>
                </a:lnTo>
                <a:lnTo>
                  <a:pt x="49600" y="9350"/>
                </a:lnTo>
                <a:lnTo>
                  <a:pt x="49520" y="9330"/>
                </a:lnTo>
                <a:lnTo>
                  <a:pt x="49500" y="9340"/>
                </a:lnTo>
                <a:lnTo>
                  <a:pt x="49520" y="9360"/>
                </a:lnTo>
                <a:lnTo>
                  <a:pt x="49540" y="9380"/>
                </a:lnTo>
                <a:lnTo>
                  <a:pt x="49620" y="9380"/>
                </a:lnTo>
                <a:lnTo>
                  <a:pt x="49650" y="9390"/>
                </a:lnTo>
                <a:lnTo>
                  <a:pt x="49680" y="9410"/>
                </a:lnTo>
                <a:lnTo>
                  <a:pt x="49700" y="9440"/>
                </a:lnTo>
                <a:lnTo>
                  <a:pt x="49720" y="9460"/>
                </a:lnTo>
                <a:lnTo>
                  <a:pt x="49750" y="9440"/>
                </a:lnTo>
                <a:lnTo>
                  <a:pt x="49760" y="9440"/>
                </a:lnTo>
                <a:lnTo>
                  <a:pt x="49760" y="9530"/>
                </a:lnTo>
                <a:lnTo>
                  <a:pt x="49760" y="9570"/>
                </a:lnTo>
                <a:lnTo>
                  <a:pt x="49740" y="9590"/>
                </a:lnTo>
                <a:lnTo>
                  <a:pt x="49730" y="9600"/>
                </a:lnTo>
                <a:lnTo>
                  <a:pt x="49730" y="9630"/>
                </a:lnTo>
                <a:lnTo>
                  <a:pt x="49740" y="9650"/>
                </a:lnTo>
                <a:lnTo>
                  <a:pt x="49750" y="9660"/>
                </a:lnTo>
                <a:lnTo>
                  <a:pt x="49770" y="9660"/>
                </a:lnTo>
                <a:lnTo>
                  <a:pt x="49780" y="9650"/>
                </a:lnTo>
                <a:lnTo>
                  <a:pt x="49780" y="9660"/>
                </a:lnTo>
                <a:lnTo>
                  <a:pt x="49800" y="9680"/>
                </a:lnTo>
                <a:lnTo>
                  <a:pt x="49820" y="9710"/>
                </a:lnTo>
                <a:lnTo>
                  <a:pt x="49840" y="9750"/>
                </a:lnTo>
                <a:lnTo>
                  <a:pt x="49860" y="9780"/>
                </a:lnTo>
                <a:lnTo>
                  <a:pt x="49900" y="9800"/>
                </a:lnTo>
                <a:lnTo>
                  <a:pt x="49940" y="9800"/>
                </a:lnTo>
                <a:lnTo>
                  <a:pt x="49970" y="9820"/>
                </a:lnTo>
                <a:lnTo>
                  <a:pt x="50000" y="9840"/>
                </a:lnTo>
                <a:lnTo>
                  <a:pt x="50030" y="9850"/>
                </a:lnTo>
                <a:lnTo>
                  <a:pt x="50080" y="9850"/>
                </a:lnTo>
                <a:lnTo>
                  <a:pt x="50100" y="9850"/>
                </a:lnTo>
                <a:lnTo>
                  <a:pt x="50110" y="9870"/>
                </a:lnTo>
                <a:lnTo>
                  <a:pt x="50110" y="9900"/>
                </a:lnTo>
                <a:lnTo>
                  <a:pt x="50100" y="9920"/>
                </a:lnTo>
                <a:lnTo>
                  <a:pt x="50100" y="9930"/>
                </a:lnTo>
                <a:lnTo>
                  <a:pt x="50120" y="9950"/>
                </a:lnTo>
                <a:lnTo>
                  <a:pt x="50260" y="10110"/>
                </a:lnTo>
                <a:lnTo>
                  <a:pt x="50380" y="10150"/>
                </a:lnTo>
                <a:lnTo>
                  <a:pt x="50550" y="10290"/>
                </a:lnTo>
                <a:lnTo>
                  <a:pt x="50630" y="10330"/>
                </a:lnTo>
                <a:lnTo>
                  <a:pt x="50710" y="10350"/>
                </a:lnTo>
                <a:lnTo>
                  <a:pt x="50740" y="10370"/>
                </a:lnTo>
                <a:lnTo>
                  <a:pt x="50790" y="10420"/>
                </a:lnTo>
                <a:lnTo>
                  <a:pt x="50830" y="10430"/>
                </a:lnTo>
                <a:lnTo>
                  <a:pt x="50850" y="10440"/>
                </a:lnTo>
                <a:lnTo>
                  <a:pt x="50840" y="10470"/>
                </a:lnTo>
                <a:lnTo>
                  <a:pt x="50810" y="10490"/>
                </a:lnTo>
                <a:lnTo>
                  <a:pt x="50800" y="10510"/>
                </a:lnTo>
                <a:lnTo>
                  <a:pt x="50810" y="10520"/>
                </a:lnTo>
                <a:lnTo>
                  <a:pt x="50830" y="10530"/>
                </a:lnTo>
                <a:lnTo>
                  <a:pt x="50880" y="10530"/>
                </a:lnTo>
                <a:lnTo>
                  <a:pt x="50900" y="10540"/>
                </a:lnTo>
                <a:lnTo>
                  <a:pt x="50900" y="10560"/>
                </a:lnTo>
                <a:lnTo>
                  <a:pt x="50910" y="10610"/>
                </a:lnTo>
                <a:lnTo>
                  <a:pt x="50910" y="10620"/>
                </a:lnTo>
                <a:lnTo>
                  <a:pt x="50930" y="10620"/>
                </a:lnTo>
                <a:lnTo>
                  <a:pt x="50950" y="10610"/>
                </a:lnTo>
                <a:lnTo>
                  <a:pt x="50980" y="10620"/>
                </a:lnTo>
                <a:lnTo>
                  <a:pt x="51050" y="10660"/>
                </a:lnTo>
                <a:lnTo>
                  <a:pt x="51070" y="10670"/>
                </a:lnTo>
                <a:lnTo>
                  <a:pt x="51160" y="10680"/>
                </a:lnTo>
                <a:lnTo>
                  <a:pt x="51220" y="10710"/>
                </a:lnTo>
                <a:lnTo>
                  <a:pt x="51340" y="10850"/>
                </a:lnTo>
                <a:lnTo>
                  <a:pt x="51420" y="10880"/>
                </a:lnTo>
                <a:lnTo>
                  <a:pt x="51450" y="10900"/>
                </a:lnTo>
                <a:lnTo>
                  <a:pt x="51500" y="10950"/>
                </a:lnTo>
                <a:lnTo>
                  <a:pt x="51550" y="11000"/>
                </a:lnTo>
                <a:lnTo>
                  <a:pt x="51560" y="11040"/>
                </a:lnTo>
                <a:lnTo>
                  <a:pt x="51550" y="11050"/>
                </a:lnTo>
                <a:lnTo>
                  <a:pt x="51540" y="11060"/>
                </a:lnTo>
                <a:lnTo>
                  <a:pt x="51530" y="11060"/>
                </a:lnTo>
                <a:lnTo>
                  <a:pt x="51520" y="11080"/>
                </a:lnTo>
                <a:lnTo>
                  <a:pt x="51590" y="11110"/>
                </a:lnTo>
                <a:lnTo>
                  <a:pt x="51610" y="11130"/>
                </a:lnTo>
                <a:lnTo>
                  <a:pt x="51640" y="11170"/>
                </a:lnTo>
                <a:lnTo>
                  <a:pt x="51700" y="11290"/>
                </a:lnTo>
                <a:lnTo>
                  <a:pt x="51730" y="11290"/>
                </a:lnTo>
                <a:lnTo>
                  <a:pt x="51750" y="11290"/>
                </a:lnTo>
                <a:lnTo>
                  <a:pt x="51770" y="11290"/>
                </a:lnTo>
                <a:lnTo>
                  <a:pt x="51780" y="11280"/>
                </a:lnTo>
                <a:lnTo>
                  <a:pt x="51800" y="11250"/>
                </a:lnTo>
                <a:lnTo>
                  <a:pt x="51820" y="11250"/>
                </a:lnTo>
                <a:lnTo>
                  <a:pt x="51860" y="11250"/>
                </a:lnTo>
                <a:lnTo>
                  <a:pt x="51960" y="11290"/>
                </a:lnTo>
                <a:lnTo>
                  <a:pt x="51990" y="11310"/>
                </a:lnTo>
                <a:lnTo>
                  <a:pt x="52000" y="11330"/>
                </a:lnTo>
                <a:lnTo>
                  <a:pt x="51990" y="11350"/>
                </a:lnTo>
                <a:lnTo>
                  <a:pt x="51990" y="11380"/>
                </a:lnTo>
                <a:lnTo>
                  <a:pt x="51980" y="11400"/>
                </a:lnTo>
                <a:lnTo>
                  <a:pt x="51990" y="11410"/>
                </a:lnTo>
                <a:lnTo>
                  <a:pt x="52000" y="11410"/>
                </a:lnTo>
                <a:lnTo>
                  <a:pt x="52010" y="11430"/>
                </a:lnTo>
                <a:lnTo>
                  <a:pt x="52010" y="11450"/>
                </a:lnTo>
                <a:lnTo>
                  <a:pt x="51990" y="11480"/>
                </a:lnTo>
                <a:lnTo>
                  <a:pt x="51930" y="11530"/>
                </a:lnTo>
                <a:lnTo>
                  <a:pt x="51900" y="11580"/>
                </a:lnTo>
                <a:lnTo>
                  <a:pt x="51870" y="11600"/>
                </a:lnTo>
                <a:lnTo>
                  <a:pt x="51720" y="11660"/>
                </a:lnTo>
                <a:lnTo>
                  <a:pt x="51690" y="11690"/>
                </a:lnTo>
                <a:lnTo>
                  <a:pt x="51670" y="11740"/>
                </a:lnTo>
                <a:lnTo>
                  <a:pt x="51650" y="11760"/>
                </a:lnTo>
                <a:lnTo>
                  <a:pt x="51620" y="11780"/>
                </a:lnTo>
                <a:lnTo>
                  <a:pt x="51590" y="11790"/>
                </a:lnTo>
                <a:lnTo>
                  <a:pt x="51560" y="11790"/>
                </a:lnTo>
                <a:lnTo>
                  <a:pt x="51540" y="11790"/>
                </a:lnTo>
                <a:lnTo>
                  <a:pt x="51520" y="11780"/>
                </a:lnTo>
                <a:lnTo>
                  <a:pt x="51480" y="11760"/>
                </a:lnTo>
                <a:lnTo>
                  <a:pt x="51430" y="11740"/>
                </a:lnTo>
                <a:lnTo>
                  <a:pt x="51410" y="11730"/>
                </a:lnTo>
                <a:lnTo>
                  <a:pt x="51370" y="11710"/>
                </a:lnTo>
                <a:lnTo>
                  <a:pt x="51320" y="11710"/>
                </a:lnTo>
                <a:lnTo>
                  <a:pt x="51270" y="11720"/>
                </a:lnTo>
                <a:lnTo>
                  <a:pt x="51160" y="11770"/>
                </a:lnTo>
                <a:lnTo>
                  <a:pt x="51150" y="11780"/>
                </a:lnTo>
                <a:lnTo>
                  <a:pt x="51130" y="11790"/>
                </a:lnTo>
                <a:lnTo>
                  <a:pt x="51110" y="11780"/>
                </a:lnTo>
                <a:lnTo>
                  <a:pt x="51090" y="11770"/>
                </a:lnTo>
                <a:lnTo>
                  <a:pt x="51070" y="11760"/>
                </a:lnTo>
                <a:lnTo>
                  <a:pt x="51030" y="11760"/>
                </a:lnTo>
                <a:lnTo>
                  <a:pt x="50950" y="11720"/>
                </a:lnTo>
                <a:lnTo>
                  <a:pt x="50860" y="11720"/>
                </a:lnTo>
                <a:lnTo>
                  <a:pt x="50840" y="11730"/>
                </a:lnTo>
                <a:lnTo>
                  <a:pt x="50820" y="11760"/>
                </a:lnTo>
                <a:lnTo>
                  <a:pt x="50810" y="11770"/>
                </a:lnTo>
                <a:lnTo>
                  <a:pt x="50780" y="11780"/>
                </a:lnTo>
                <a:lnTo>
                  <a:pt x="50770" y="11790"/>
                </a:lnTo>
                <a:lnTo>
                  <a:pt x="50740" y="11780"/>
                </a:lnTo>
                <a:lnTo>
                  <a:pt x="50710" y="11750"/>
                </a:lnTo>
                <a:lnTo>
                  <a:pt x="50700" y="11720"/>
                </a:lnTo>
                <a:lnTo>
                  <a:pt x="50670" y="11700"/>
                </a:lnTo>
                <a:lnTo>
                  <a:pt x="50640" y="11680"/>
                </a:lnTo>
                <a:lnTo>
                  <a:pt x="50380" y="11650"/>
                </a:lnTo>
                <a:lnTo>
                  <a:pt x="50260" y="11620"/>
                </a:lnTo>
                <a:lnTo>
                  <a:pt x="50200" y="11580"/>
                </a:lnTo>
                <a:lnTo>
                  <a:pt x="50150" y="11540"/>
                </a:lnTo>
                <a:lnTo>
                  <a:pt x="50100" y="11490"/>
                </a:lnTo>
                <a:lnTo>
                  <a:pt x="50070" y="11430"/>
                </a:lnTo>
                <a:lnTo>
                  <a:pt x="50020" y="11300"/>
                </a:lnTo>
                <a:lnTo>
                  <a:pt x="49990" y="11250"/>
                </a:lnTo>
                <a:lnTo>
                  <a:pt x="49960" y="11230"/>
                </a:lnTo>
                <a:lnTo>
                  <a:pt x="49880" y="11190"/>
                </a:lnTo>
                <a:lnTo>
                  <a:pt x="49870" y="11170"/>
                </a:lnTo>
                <a:lnTo>
                  <a:pt x="49860" y="11160"/>
                </a:lnTo>
                <a:lnTo>
                  <a:pt x="49840" y="11160"/>
                </a:lnTo>
                <a:lnTo>
                  <a:pt x="49810" y="11170"/>
                </a:lnTo>
                <a:lnTo>
                  <a:pt x="49800" y="11180"/>
                </a:lnTo>
                <a:lnTo>
                  <a:pt x="49790" y="11200"/>
                </a:lnTo>
                <a:lnTo>
                  <a:pt x="49800" y="11220"/>
                </a:lnTo>
                <a:lnTo>
                  <a:pt x="49810" y="11250"/>
                </a:lnTo>
                <a:lnTo>
                  <a:pt x="49880" y="11330"/>
                </a:lnTo>
                <a:lnTo>
                  <a:pt x="49890" y="11340"/>
                </a:lnTo>
                <a:lnTo>
                  <a:pt x="49960" y="11440"/>
                </a:lnTo>
                <a:lnTo>
                  <a:pt x="49970" y="11470"/>
                </a:lnTo>
                <a:lnTo>
                  <a:pt x="49980" y="11550"/>
                </a:lnTo>
                <a:lnTo>
                  <a:pt x="50000" y="11580"/>
                </a:lnTo>
                <a:lnTo>
                  <a:pt x="50000" y="11590"/>
                </a:lnTo>
                <a:lnTo>
                  <a:pt x="50020" y="11610"/>
                </a:lnTo>
                <a:lnTo>
                  <a:pt x="50020" y="11620"/>
                </a:lnTo>
                <a:lnTo>
                  <a:pt x="50040" y="11630"/>
                </a:lnTo>
                <a:lnTo>
                  <a:pt x="50060" y="11660"/>
                </a:lnTo>
                <a:lnTo>
                  <a:pt x="50070" y="11680"/>
                </a:lnTo>
                <a:lnTo>
                  <a:pt x="50080" y="11710"/>
                </a:lnTo>
                <a:lnTo>
                  <a:pt x="50080" y="11760"/>
                </a:lnTo>
                <a:lnTo>
                  <a:pt x="50070" y="11800"/>
                </a:lnTo>
                <a:lnTo>
                  <a:pt x="50050" y="11820"/>
                </a:lnTo>
                <a:lnTo>
                  <a:pt x="50020" y="11820"/>
                </a:lnTo>
                <a:lnTo>
                  <a:pt x="50000" y="11820"/>
                </a:lnTo>
                <a:lnTo>
                  <a:pt x="49980" y="11820"/>
                </a:lnTo>
                <a:lnTo>
                  <a:pt x="49960" y="11800"/>
                </a:lnTo>
                <a:lnTo>
                  <a:pt x="49940" y="11770"/>
                </a:lnTo>
                <a:lnTo>
                  <a:pt x="49920" y="11750"/>
                </a:lnTo>
                <a:lnTo>
                  <a:pt x="49910" y="11740"/>
                </a:lnTo>
                <a:lnTo>
                  <a:pt x="49890" y="11730"/>
                </a:lnTo>
                <a:lnTo>
                  <a:pt x="49870" y="11720"/>
                </a:lnTo>
                <a:lnTo>
                  <a:pt x="49840" y="11720"/>
                </a:lnTo>
                <a:lnTo>
                  <a:pt x="49820" y="11730"/>
                </a:lnTo>
                <a:lnTo>
                  <a:pt x="49800" y="11740"/>
                </a:lnTo>
                <a:lnTo>
                  <a:pt x="49790" y="11740"/>
                </a:lnTo>
                <a:lnTo>
                  <a:pt x="49780" y="11750"/>
                </a:lnTo>
                <a:lnTo>
                  <a:pt x="49710" y="11750"/>
                </a:lnTo>
                <a:lnTo>
                  <a:pt x="49670" y="11760"/>
                </a:lnTo>
                <a:lnTo>
                  <a:pt x="49640" y="11780"/>
                </a:lnTo>
                <a:lnTo>
                  <a:pt x="49590" y="11810"/>
                </a:lnTo>
                <a:lnTo>
                  <a:pt x="49500" y="11920"/>
                </a:lnTo>
                <a:lnTo>
                  <a:pt x="49470" y="11970"/>
                </a:lnTo>
                <a:lnTo>
                  <a:pt x="49470" y="12090"/>
                </a:lnTo>
                <a:lnTo>
                  <a:pt x="49450" y="12120"/>
                </a:lnTo>
                <a:lnTo>
                  <a:pt x="49410" y="12160"/>
                </a:lnTo>
                <a:lnTo>
                  <a:pt x="49390" y="12180"/>
                </a:lnTo>
                <a:lnTo>
                  <a:pt x="49390" y="12200"/>
                </a:lnTo>
                <a:lnTo>
                  <a:pt x="49370" y="12250"/>
                </a:lnTo>
                <a:lnTo>
                  <a:pt x="49370" y="12260"/>
                </a:lnTo>
                <a:lnTo>
                  <a:pt x="49260" y="12390"/>
                </a:lnTo>
                <a:lnTo>
                  <a:pt x="49240" y="12430"/>
                </a:lnTo>
                <a:lnTo>
                  <a:pt x="49250" y="12450"/>
                </a:lnTo>
                <a:lnTo>
                  <a:pt x="49270" y="12500"/>
                </a:lnTo>
                <a:lnTo>
                  <a:pt x="49270" y="12520"/>
                </a:lnTo>
                <a:lnTo>
                  <a:pt x="49260" y="12540"/>
                </a:lnTo>
                <a:lnTo>
                  <a:pt x="49230" y="12560"/>
                </a:lnTo>
                <a:lnTo>
                  <a:pt x="49210" y="12570"/>
                </a:lnTo>
                <a:lnTo>
                  <a:pt x="49190" y="12580"/>
                </a:lnTo>
                <a:lnTo>
                  <a:pt x="49160" y="12610"/>
                </a:lnTo>
                <a:lnTo>
                  <a:pt x="49130" y="12690"/>
                </a:lnTo>
                <a:lnTo>
                  <a:pt x="49050" y="12810"/>
                </a:lnTo>
                <a:lnTo>
                  <a:pt x="49050" y="12830"/>
                </a:lnTo>
                <a:lnTo>
                  <a:pt x="49050" y="12840"/>
                </a:lnTo>
                <a:lnTo>
                  <a:pt x="49060" y="12850"/>
                </a:lnTo>
                <a:lnTo>
                  <a:pt x="49070" y="12860"/>
                </a:lnTo>
                <a:lnTo>
                  <a:pt x="49070" y="12900"/>
                </a:lnTo>
                <a:lnTo>
                  <a:pt x="49070" y="12940"/>
                </a:lnTo>
                <a:lnTo>
                  <a:pt x="49050" y="12960"/>
                </a:lnTo>
                <a:lnTo>
                  <a:pt x="49000" y="13010"/>
                </a:lnTo>
                <a:lnTo>
                  <a:pt x="48990" y="13030"/>
                </a:lnTo>
                <a:lnTo>
                  <a:pt x="48980" y="13050"/>
                </a:lnTo>
                <a:lnTo>
                  <a:pt x="48990" y="13080"/>
                </a:lnTo>
                <a:lnTo>
                  <a:pt x="49000" y="13080"/>
                </a:lnTo>
                <a:lnTo>
                  <a:pt x="49020" y="13080"/>
                </a:lnTo>
                <a:lnTo>
                  <a:pt x="49040" y="13090"/>
                </a:lnTo>
                <a:lnTo>
                  <a:pt x="49050" y="13100"/>
                </a:lnTo>
                <a:lnTo>
                  <a:pt x="49030" y="13120"/>
                </a:lnTo>
                <a:lnTo>
                  <a:pt x="48990" y="13140"/>
                </a:lnTo>
                <a:lnTo>
                  <a:pt x="48970" y="13150"/>
                </a:lnTo>
                <a:lnTo>
                  <a:pt x="48960" y="13170"/>
                </a:lnTo>
                <a:lnTo>
                  <a:pt x="48960" y="13180"/>
                </a:lnTo>
                <a:lnTo>
                  <a:pt x="48970" y="13190"/>
                </a:lnTo>
                <a:lnTo>
                  <a:pt x="48970" y="13210"/>
                </a:lnTo>
                <a:lnTo>
                  <a:pt x="48970" y="13230"/>
                </a:lnTo>
                <a:lnTo>
                  <a:pt x="48970" y="13250"/>
                </a:lnTo>
                <a:lnTo>
                  <a:pt x="48970" y="13270"/>
                </a:lnTo>
                <a:lnTo>
                  <a:pt x="48990" y="13270"/>
                </a:lnTo>
                <a:lnTo>
                  <a:pt x="49010" y="13270"/>
                </a:lnTo>
                <a:lnTo>
                  <a:pt x="49010" y="13280"/>
                </a:lnTo>
                <a:lnTo>
                  <a:pt x="49000" y="13310"/>
                </a:lnTo>
                <a:lnTo>
                  <a:pt x="49020" y="13320"/>
                </a:lnTo>
                <a:lnTo>
                  <a:pt x="49040" y="13330"/>
                </a:lnTo>
                <a:lnTo>
                  <a:pt x="49050" y="13350"/>
                </a:lnTo>
                <a:lnTo>
                  <a:pt x="49070" y="13380"/>
                </a:lnTo>
                <a:lnTo>
                  <a:pt x="49080" y="13420"/>
                </a:lnTo>
                <a:lnTo>
                  <a:pt x="49080" y="13450"/>
                </a:lnTo>
                <a:lnTo>
                  <a:pt x="49070" y="13460"/>
                </a:lnTo>
                <a:lnTo>
                  <a:pt x="49070" y="13470"/>
                </a:lnTo>
                <a:lnTo>
                  <a:pt x="49050" y="13500"/>
                </a:lnTo>
                <a:lnTo>
                  <a:pt x="49040" y="13520"/>
                </a:lnTo>
                <a:lnTo>
                  <a:pt x="49010" y="13540"/>
                </a:lnTo>
                <a:lnTo>
                  <a:pt x="49000" y="13550"/>
                </a:lnTo>
                <a:lnTo>
                  <a:pt x="48990" y="13560"/>
                </a:lnTo>
                <a:lnTo>
                  <a:pt x="48960" y="13640"/>
                </a:lnTo>
                <a:lnTo>
                  <a:pt x="48950" y="13670"/>
                </a:lnTo>
                <a:lnTo>
                  <a:pt x="48950" y="13750"/>
                </a:lnTo>
                <a:lnTo>
                  <a:pt x="48930" y="13790"/>
                </a:lnTo>
                <a:lnTo>
                  <a:pt x="48890" y="13860"/>
                </a:lnTo>
                <a:lnTo>
                  <a:pt x="48890" y="13900"/>
                </a:lnTo>
                <a:lnTo>
                  <a:pt x="48910" y="13940"/>
                </a:lnTo>
                <a:lnTo>
                  <a:pt x="48940" y="13990"/>
                </a:lnTo>
                <a:lnTo>
                  <a:pt x="48970" y="14040"/>
                </a:lnTo>
                <a:lnTo>
                  <a:pt x="48990" y="14050"/>
                </a:lnTo>
                <a:lnTo>
                  <a:pt x="49010" y="14040"/>
                </a:lnTo>
                <a:lnTo>
                  <a:pt x="49010" y="14070"/>
                </a:lnTo>
                <a:lnTo>
                  <a:pt x="49010" y="14120"/>
                </a:lnTo>
                <a:lnTo>
                  <a:pt x="49000" y="14150"/>
                </a:lnTo>
                <a:lnTo>
                  <a:pt x="48960" y="14200"/>
                </a:lnTo>
                <a:lnTo>
                  <a:pt x="48940" y="14230"/>
                </a:lnTo>
                <a:lnTo>
                  <a:pt x="48940" y="14250"/>
                </a:lnTo>
                <a:lnTo>
                  <a:pt x="48950" y="14290"/>
                </a:lnTo>
                <a:lnTo>
                  <a:pt x="48950" y="14330"/>
                </a:lnTo>
                <a:lnTo>
                  <a:pt x="48930" y="14370"/>
                </a:lnTo>
                <a:lnTo>
                  <a:pt x="48900" y="14410"/>
                </a:lnTo>
                <a:lnTo>
                  <a:pt x="48900" y="14420"/>
                </a:lnTo>
                <a:lnTo>
                  <a:pt x="48970" y="14390"/>
                </a:lnTo>
                <a:lnTo>
                  <a:pt x="49210" y="14220"/>
                </a:lnTo>
                <a:lnTo>
                  <a:pt x="49250" y="14200"/>
                </a:lnTo>
                <a:lnTo>
                  <a:pt x="49280" y="14210"/>
                </a:lnTo>
                <a:lnTo>
                  <a:pt x="49300" y="14250"/>
                </a:lnTo>
                <a:lnTo>
                  <a:pt x="49280" y="14270"/>
                </a:lnTo>
                <a:lnTo>
                  <a:pt x="49260" y="14280"/>
                </a:lnTo>
                <a:lnTo>
                  <a:pt x="49240" y="14310"/>
                </a:lnTo>
                <a:lnTo>
                  <a:pt x="49230" y="14320"/>
                </a:lnTo>
                <a:lnTo>
                  <a:pt x="49160" y="14340"/>
                </a:lnTo>
                <a:lnTo>
                  <a:pt x="49140" y="14350"/>
                </a:lnTo>
                <a:lnTo>
                  <a:pt x="49130" y="14380"/>
                </a:lnTo>
                <a:lnTo>
                  <a:pt x="49200" y="14390"/>
                </a:lnTo>
                <a:lnTo>
                  <a:pt x="49220" y="14410"/>
                </a:lnTo>
                <a:lnTo>
                  <a:pt x="49210" y="14490"/>
                </a:lnTo>
                <a:lnTo>
                  <a:pt x="49210" y="14520"/>
                </a:lnTo>
                <a:lnTo>
                  <a:pt x="49180" y="14550"/>
                </a:lnTo>
                <a:lnTo>
                  <a:pt x="49180" y="14560"/>
                </a:lnTo>
                <a:lnTo>
                  <a:pt x="49170" y="14570"/>
                </a:lnTo>
                <a:lnTo>
                  <a:pt x="49110" y="14570"/>
                </a:lnTo>
                <a:lnTo>
                  <a:pt x="49090" y="14570"/>
                </a:lnTo>
                <a:lnTo>
                  <a:pt x="49080" y="14580"/>
                </a:lnTo>
                <a:lnTo>
                  <a:pt x="49080" y="14600"/>
                </a:lnTo>
                <a:lnTo>
                  <a:pt x="49110" y="14610"/>
                </a:lnTo>
                <a:lnTo>
                  <a:pt x="49150" y="14610"/>
                </a:lnTo>
                <a:lnTo>
                  <a:pt x="49170" y="14630"/>
                </a:lnTo>
                <a:lnTo>
                  <a:pt x="49160" y="14660"/>
                </a:lnTo>
                <a:lnTo>
                  <a:pt x="49140" y="14680"/>
                </a:lnTo>
                <a:lnTo>
                  <a:pt x="49110" y="14700"/>
                </a:lnTo>
                <a:lnTo>
                  <a:pt x="49100" y="14720"/>
                </a:lnTo>
                <a:lnTo>
                  <a:pt x="49120" y="14750"/>
                </a:lnTo>
                <a:lnTo>
                  <a:pt x="49100" y="14760"/>
                </a:lnTo>
                <a:lnTo>
                  <a:pt x="49080" y="14750"/>
                </a:lnTo>
                <a:lnTo>
                  <a:pt x="49020" y="14750"/>
                </a:lnTo>
                <a:lnTo>
                  <a:pt x="48990" y="14750"/>
                </a:lnTo>
                <a:lnTo>
                  <a:pt x="48990" y="14770"/>
                </a:lnTo>
                <a:lnTo>
                  <a:pt x="49000" y="14780"/>
                </a:lnTo>
                <a:lnTo>
                  <a:pt x="49020" y="14790"/>
                </a:lnTo>
                <a:lnTo>
                  <a:pt x="49060" y="14790"/>
                </a:lnTo>
                <a:lnTo>
                  <a:pt x="49170" y="14820"/>
                </a:lnTo>
                <a:lnTo>
                  <a:pt x="49220" y="14830"/>
                </a:lnTo>
                <a:lnTo>
                  <a:pt x="49250" y="14830"/>
                </a:lnTo>
                <a:lnTo>
                  <a:pt x="49260" y="14850"/>
                </a:lnTo>
                <a:lnTo>
                  <a:pt x="49270" y="14880"/>
                </a:lnTo>
                <a:lnTo>
                  <a:pt x="49270" y="14910"/>
                </a:lnTo>
                <a:lnTo>
                  <a:pt x="49260" y="14930"/>
                </a:lnTo>
                <a:lnTo>
                  <a:pt x="49250" y="14940"/>
                </a:lnTo>
                <a:lnTo>
                  <a:pt x="49190" y="14950"/>
                </a:lnTo>
                <a:lnTo>
                  <a:pt x="49160" y="14950"/>
                </a:lnTo>
                <a:lnTo>
                  <a:pt x="49150" y="14950"/>
                </a:lnTo>
                <a:lnTo>
                  <a:pt x="49140" y="14960"/>
                </a:lnTo>
                <a:lnTo>
                  <a:pt x="49110" y="14980"/>
                </a:lnTo>
                <a:lnTo>
                  <a:pt x="49100" y="14990"/>
                </a:lnTo>
                <a:lnTo>
                  <a:pt x="49000" y="14960"/>
                </a:lnTo>
                <a:lnTo>
                  <a:pt x="49010" y="15020"/>
                </a:lnTo>
                <a:lnTo>
                  <a:pt x="48940" y="15000"/>
                </a:lnTo>
                <a:lnTo>
                  <a:pt x="48920" y="15050"/>
                </a:lnTo>
                <a:lnTo>
                  <a:pt x="48930" y="15100"/>
                </a:lnTo>
                <a:lnTo>
                  <a:pt x="48910" y="15120"/>
                </a:lnTo>
                <a:lnTo>
                  <a:pt x="48880" y="15120"/>
                </a:lnTo>
                <a:lnTo>
                  <a:pt x="48850" y="15110"/>
                </a:lnTo>
                <a:lnTo>
                  <a:pt x="48800" y="15060"/>
                </a:lnTo>
                <a:lnTo>
                  <a:pt x="48780" y="15040"/>
                </a:lnTo>
                <a:lnTo>
                  <a:pt x="48770" y="15070"/>
                </a:lnTo>
                <a:lnTo>
                  <a:pt x="48750" y="15120"/>
                </a:lnTo>
                <a:lnTo>
                  <a:pt x="48720" y="15160"/>
                </a:lnTo>
                <a:lnTo>
                  <a:pt x="48700" y="15160"/>
                </a:lnTo>
                <a:lnTo>
                  <a:pt x="48690" y="15150"/>
                </a:lnTo>
                <a:lnTo>
                  <a:pt x="48690" y="15120"/>
                </a:lnTo>
                <a:lnTo>
                  <a:pt x="48690" y="15060"/>
                </a:lnTo>
                <a:lnTo>
                  <a:pt x="48680" y="15050"/>
                </a:lnTo>
                <a:lnTo>
                  <a:pt x="48630" y="15000"/>
                </a:lnTo>
                <a:lnTo>
                  <a:pt x="48590" y="14980"/>
                </a:lnTo>
                <a:lnTo>
                  <a:pt x="48560" y="15020"/>
                </a:lnTo>
                <a:lnTo>
                  <a:pt x="48540" y="15080"/>
                </a:lnTo>
                <a:lnTo>
                  <a:pt x="48540" y="15130"/>
                </a:lnTo>
                <a:lnTo>
                  <a:pt x="48530" y="15180"/>
                </a:lnTo>
                <a:lnTo>
                  <a:pt x="48500" y="15210"/>
                </a:lnTo>
                <a:lnTo>
                  <a:pt x="48420" y="15260"/>
                </a:lnTo>
                <a:lnTo>
                  <a:pt x="48360" y="15320"/>
                </a:lnTo>
                <a:lnTo>
                  <a:pt x="48160" y="15600"/>
                </a:lnTo>
                <a:lnTo>
                  <a:pt x="48110" y="15630"/>
                </a:lnTo>
                <a:lnTo>
                  <a:pt x="48100" y="15680"/>
                </a:lnTo>
                <a:lnTo>
                  <a:pt x="48090" y="15720"/>
                </a:lnTo>
                <a:lnTo>
                  <a:pt x="48080" y="15760"/>
                </a:lnTo>
                <a:lnTo>
                  <a:pt x="48050" y="15790"/>
                </a:lnTo>
                <a:lnTo>
                  <a:pt x="48000" y="15810"/>
                </a:lnTo>
                <a:lnTo>
                  <a:pt x="47950" y="15830"/>
                </a:lnTo>
                <a:lnTo>
                  <a:pt x="47740" y="15880"/>
                </a:lnTo>
                <a:lnTo>
                  <a:pt x="47700" y="15890"/>
                </a:lnTo>
                <a:lnTo>
                  <a:pt x="47680" y="15880"/>
                </a:lnTo>
                <a:lnTo>
                  <a:pt x="47670" y="15850"/>
                </a:lnTo>
                <a:lnTo>
                  <a:pt x="47670" y="15800"/>
                </a:lnTo>
                <a:lnTo>
                  <a:pt x="47690" y="15760"/>
                </a:lnTo>
                <a:lnTo>
                  <a:pt x="47700" y="15750"/>
                </a:lnTo>
                <a:lnTo>
                  <a:pt x="47670" y="15730"/>
                </a:lnTo>
                <a:lnTo>
                  <a:pt x="47660" y="15740"/>
                </a:lnTo>
                <a:lnTo>
                  <a:pt x="47650" y="15760"/>
                </a:lnTo>
                <a:lnTo>
                  <a:pt x="47630" y="15790"/>
                </a:lnTo>
                <a:lnTo>
                  <a:pt x="47620" y="15760"/>
                </a:lnTo>
                <a:lnTo>
                  <a:pt x="47620" y="15700"/>
                </a:lnTo>
                <a:lnTo>
                  <a:pt x="47610" y="15670"/>
                </a:lnTo>
                <a:lnTo>
                  <a:pt x="47530" y="15580"/>
                </a:lnTo>
                <a:lnTo>
                  <a:pt x="47520" y="15530"/>
                </a:lnTo>
                <a:lnTo>
                  <a:pt x="47550" y="15410"/>
                </a:lnTo>
                <a:lnTo>
                  <a:pt x="47520" y="15410"/>
                </a:lnTo>
                <a:lnTo>
                  <a:pt x="47500" y="15450"/>
                </a:lnTo>
                <a:lnTo>
                  <a:pt x="47480" y="15500"/>
                </a:lnTo>
                <a:lnTo>
                  <a:pt x="47470" y="15610"/>
                </a:lnTo>
                <a:lnTo>
                  <a:pt x="47480" y="15630"/>
                </a:lnTo>
                <a:lnTo>
                  <a:pt x="47540" y="15690"/>
                </a:lnTo>
                <a:lnTo>
                  <a:pt x="47550" y="15720"/>
                </a:lnTo>
                <a:lnTo>
                  <a:pt x="47550" y="15730"/>
                </a:lnTo>
                <a:lnTo>
                  <a:pt x="47550" y="15740"/>
                </a:lnTo>
                <a:lnTo>
                  <a:pt x="47540" y="15760"/>
                </a:lnTo>
                <a:lnTo>
                  <a:pt x="47510" y="15790"/>
                </a:lnTo>
                <a:lnTo>
                  <a:pt x="47510" y="15800"/>
                </a:lnTo>
                <a:lnTo>
                  <a:pt x="47590" y="15820"/>
                </a:lnTo>
                <a:lnTo>
                  <a:pt x="47590" y="15830"/>
                </a:lnTo>
                <a:lnTo>
                  <a:pt x="47600" y="15830"/>
                </a:lnTo>
                <a:lnTo>
                  <a:pt x="47610" y="15830"/>
                </a:lnTo>
                <a:lnTo>
                  <a:pt x="47620" y="15840"/>
                </a:lnTo>
                <a:lnTo>
                  <a:pt x="47620" y="15850"/>
                </a:lnTo>
                <a:lnTo>
                  <a:pt x="47610" y="15860"/>
                </a:lnTo>
                <a:lnTo>
                  <a:pt x="47590" y="15900"/>
                </a:lnTo>
                <a:lnTo>
                  <a:pt x="47570" y="15930"/>
                </a:lnTo>
                <a:lnTo>
                  <a:pt x="47560" y="15950"/>
                </a:lnTo>
                <a:lnTo>
                  <a:pt x="47570" y="16040"/>
                </a:lnTo>
                <a:lnTo>
                  <a:pt x="47560" y="16080"/>
                </a:lnTo>
                <a:lnTo>
                  <a:pt x="47520" y="16100"/>
                </a:lnTo>
                <a:lnTo>
                  <a:pt x="47480" y="16110"/>
                </a:lnTo>
                <a:lnTo>
                  <a:pt x="47260" y="16190"/>
                </a:lnTo>
                <a:lnTo>
                  <a:pt x="47180" y="16240"/>
                </a:lnTo>
                <a:lnTo>
                  <a:pt x="47120" y="16310"/>
                </a:lnTo>
                <a:lnTo>
                  <a:pt x="47120" y="16400"/>
                </a:lnTo>
                <a:lnTo>
                  <a:pt x="47130" y="16430"/>
                </a:lnTo>
                <a:lnTo>
                  <a:pt x="47150" y="16450"/>
                </a:lnTo>
                <a:lnTo>
                  <a:pt x="47160" y="16480"/>
                </a:lnTo>
                <a:lnTo>
                  <a:pt x="47170" y="16510"/>
                </a:lnTo>
                <a:lnTo>
                  <a:pt x="47160" y="16560"/>
                </a:lnTo>
                <a:lnTo>
                  <a:pt x="47120" y="16590"/>
                </a:lnTo>
                <a:lnTo>
                  <a:pt x="47080" y="16610"/>
                </a:lnTo>
                <a:lnTo>
                  <a:pt x="46900" y="16660"/>
                </a:lnTo>
                <a:lnTo>
                  <a:pt x="46830" y="16710"/>
                </a:lnTo>
                <a:lnTo>
                  <a:pt x="46740" y="16740"/>
                </a:lnTo>
                <a:lnTo>
                  <a:pt x="46700" y="16750"/>
                </a:lnTo>
                <a:lnTo>
                  <a:pt x="46590" y="16840"/>
                </a:lnTo>
                <a:lnTo>
                  <a:pt x="46570" y="16870"/>
                </a:lnTo>
                <a:lnTo>
                  <a:pt x="46510" y="16900"/>
                </a:lnTo>
                <a:lnTo>
                  <a:pt x="46490" y="16920"/>
                </a:lnTo>
                <a:lnTo>
                  <a:pt x="46530" y="16950"/>
                </a:lnTo>
                <a:lnTo>
                  <a:pt x="46570" y="16960"/>
                </a:lnTo>
                <a:lnTo>
                  <a:pt x="46620" y="16960"/>
                </a:lnTo>
                <a:lnTo>
                  <a:pt x="46660" y="16940"/>
                </a:lnTo>
                <a:lnTo>
                  <a:pt x="46680" y="16920"/>
                </a:lnTo>
                <a:lnTo>
                  <a:pt x="46690" y="16910"/>
                </a:lnTo>
                <a:lnTo>
                  <a:pt x="46710" y="16900"/>
                </a:lnTo>
                <a:lnTo>
                  <a:pt x="46750" y="16890"/>
                </a:lnTo>
                <a:lnTo>
                  <a:pt x="46760" y="16890"/>
                </a:lnTo>
                <a:lnTo>
                  <a:pt x="46780" y="16900"/>
                </a:lnTo>
                <a:lnTo>
                  <a:pt x="46790" y="16900"/>
                </a:lnTo>
                <a:lnTo>
                  <a:pt x="46800" y="16880"/>
                </a:lnTo>
                <a:lnTo>
                  <a:pt x="46800" y="16870"/>
                </a:lnTo>
                <a:lnTo>
                  <a:pt x="46850" y="16870"/>
                </a:lnTo>
                <a:lnTo>
                  <a:pt x="46890" y="16880"/>
                </a:lnTo>
                <a:lnTo>
                  <a:pt x="46930" y="16900"/>
                </a:lnTo>
                <a:lnTo>
                  <a:pt x="46940" y="16930"/>
                </a:lnTo>
                <a:lnTo>
                  <a:pt x="46910" y="16990"/>
                </a:lnTo>
                <a:lnTo>
                  <a:pt x="46870" y="17040"/>
                </a:lnTo>
                <a:lnTo>
                  <a:pt x="46950" y="17110"/>
                </a:lnTo>
                <a:lnTo>
                  <a:pt x="46980" y="17160"/>
                </a:lnTo>
                <a:lnTo>
                  <a:pt x="46940" y="17250"/>
                </a:lnTo>
                <a:lnTo>
                  <a:pt x="46970" y="17380"/>
                </a:lnTo>
                <a:lnTo>
                  <a:pt x="46960" y="17420"/>
                </a:lnTo>
                <a:lnTo>
                  <a:pt x="46920" y="17470"/>
                </a:lnTo>
                <a:lnTo>
                  <a:pt x="46900" y="17490"/>
                </a:lnTo>
                <a:lnTo>
                  <a:pt x="46760" y="17520"/>
                </a:lnTo>
                <a:lnTo>
                  <a:pt x="46720" y="17550"/>
                </a:lnTo>
                <a:lnTo>
                  <a:pt x="46670" y="17590"/>
                </a:lnTo>
                <a:lnTo>
                  <a:pt x="46630" y="17640"/>
                </a:lnTo>
                <a:lnTo>
                  <a:pt x="46610" y="17670"/>
                </a:lnTo>
                <a:lnTo>
                  <a:pt x="46630" y="17670"/>
                </a:lnTo>
                <a:lnTo>
                  <a:pt x="46720" y="17630"/>
                </a:lnTo>
                <a:lnTo>
                  <a:pt x="46790" y="17610"/>
                </a:lnTo>
                <a:lnTo>
                  <a:pt x="46820" y="17640"/>
                </a:lnTo>
                <a:lnTo>
                  <a:pt x="46830" y="17720"/>
                </a:lnTo>
                <a:lnTo>
                  <a:pt x="46870" y="17740"/>
                </a:lnTo>
                <a:lnTo>
                  <a:pt x="46920" y="17730"/>
                </a:lnTo>
                <a:lnTo>
                  <a:pt x="47040" y="17670"/>
                </a:lnTo>
                <a:lnTo>
                  <a:pt x="47080" y="17670"/>
                </a:lnTo>
                <a:lnTo>
                  <a:pt x="47100" y="17670"/>
                </a:lnTo>
                <a:lnTo>
                  <a:pt x="47110" y="17690"/>
                </a:lnTo>
                <a:lnTo>
                  <a:pt x="47110" y="17720"/>
                </a:lnTo>
                <a:lnTo>
                  <a:pt x="47130" y="17750"/>
                </a:lnTo>
                <a:lnTo>
                  <a:pt x="47150" y="17750"/>
                </a:lnTo>
                <a:lnTo>
                  <a:pt x="47170" y="17730"/>
                </a:lnTo>
                <a:lnTo>
                  <a:pt x="47210" y="17710"/>
                </a:lnTo>
                <a:lnTo>
                  <a:pt x="47240" y="17700"/>
                </a:lnTo>
                <a:lnTo>
                  <a:pt x="47250" y="17720"/>
                </a:lnTo>
                <a:lnTo>
                  <a:pt x="47250" y="17780"/>
                </a:lnTo>
                <a:lnTo>
                  <a:pt x="47190" y="18060"/>
                </a:lnTo>
                <a:lnTo>
                  <a:pt x="47180" y="18050"/>
                </a:lnTo>
                <a:lnTo>
                  <a:pt x="46980" y="17990"/>
                </a:lnTo>
                <a:lnTo>
                  <a:pt x="46830" y="17960"/>
                </a:lnTo>
                <a:lnTo>
                  <a:pt x="46370" y="17930"/>
                </a:lnTo>
                <a:lnTo>
                  <a:pt x="46310" y="17920"/>
                </a:lnTo>
                <a:lnTo>
                  <a:pt x="46140" y="17910"/>
                </a:lnTo>
                <a:lnTo>
                  <a:pt x="46100" y="17900"/>
                </a:lnTo>
                <a:lnTo>
                  <a:pt x="46040" y="17870"/>
                </a:lnTo>
                <a:lnTo>
                  <a:pt x="46020" y="17880"/>
                </a:lnTo>
                <a:lnTo>
                  <a:pt x="46000" y="17890"/>
                </a:lnTo>
                <a:lnTo>
                  <a:pt x="45960" y="17920"/>
                </a:lnTo>
                <a:lnTo>
                  <a:pt x="45940" y="17940"/>
                </a:lnTo>
                <a:lnTo>
                  <a:pt x="45900" y="17950"/>
                </a:lnTo>
                <a:lnTo>
                  <a:pt x="45890" y="17960"/>
                </a:lnTo>
                <a:lnTo>
                  <a:pt x="45880" y="17990"/>
                </a:lnTo>
                <a:lnTo>
                  <a:pt x="45870" y="18010"/>
                </a:lnTo>
                <a:lnTo>
                  <a:pt x="45850" y="18020"/>
                </a:lnTo>
                <a:lnTo>
                  <a:pt x="45800" y="18030"/>
                </a:lnTo>
                <a:lnTo>
                  <a:pt x="45790" y="18030"/>
                </a:lnTo>
                <a:lnTo>
                  <a:pt x="45780" y="18020"/>
                </a:lnTo>
                <a:lnTo>
                  <a:pt x="45760" y="17990"/>
                </a:lnTo>
                <a:lnTo>
                  <a:pt x="45760" y="17970"/>
                </a:lnTo>
                <a:lnTo>
                  <a:pt x="45760" y="17960"/>
                </a:lnTo>
                <a:lnTo>
                  <a:pt x="45740" y="17840"/>
                </a:lnTo>
                <a:lnTo>
                  <a:pt x="45690" y="17700"/>
                </a:lnTo>
                <a:lnTo>
                  <a:pt x="45680" y="17660"/>
                </a:lnTo>
                <a:lnTo>
                  <a:pt x="45700" y="17520"/>
                </a:lnTo>
                <a:lnTo>
                  <a:pt x="45720" y="17430"/>
                </a:lnTo>
                <a:lnTo>
                  <a:pt x="45700" y="17410"/>
                </a:lnTo>
                <a:lnTo>
                  <a:pt x="45680" y="17400"/>
                </a:lnTo>
                <a:lnTo>
                  <a:pt x="45620" y="17390"/>
                </a:lnTo>
                <a:lnTo>
                  <a:pt x="45590" y="17370"/>
                </a:lnTo>
                <a:lnTo>
                  <a:pt x="45560" y="17340"/>
                </a:lnTo>
                <a:lnTo>
                  <a:pt x="45540" y="17280"/>
                </a:lnTo>
                <a:lnTo>
                  <a:pt x="45530" y="17250"/>
                </a:lnTo>
                <a:lnTo>
                  <a:pt x="45540" y="17210"/>
                </a:lnTo>
                <a:lnTo>
                  <a:pt x="45540" y="17190"/>
                </a:lnTo>
                <a:lnTo>
                  <a:pt x="45550" y="17150"/>
                </a:lnTo>
                <a:lnTo>
                  <a:pt x="45540" y="16910"/>
                </a:lnTo>
                <a:lnTo>
                  <a:pt x="45460" y="16710"/>
                </a:lnTo>
                <a:lnTo>
                  <a:pt x="45450" y="16660"/>
                </a:lnTo>
                <a:lnTo>
                  <a:pt x="45440" y="16620"/>
                </a:lnTo>
                <a:lnTo>
                  <a:pt x="45430" y="16600"/>
                </a:lnTo>
                <a:lnTo>
                  <a:pt x="45390" y="16560"/>
                </a:lnTo>
                <a:lnTo>
                  <a:pt x="45380" y="16530"/>
                </a:lnTo>
                <a:lnTo>
                  <a:pt x="45370" y="16500"/>
                </a:lnTo>
                <a:lnTo>
                  <a:pt x="45360" y="16440"/>
                </a:lnTo>
                <a:lnTo>
                  <a:pt x="45350" y="16410"/>
                </a:lnTo>
                <a:lnTo>
                  <a:pt x="45320" y="16400"/>
                </a:lnTo>
                <a:lnTo>
                  <a:pt x="45290" y="16390"/>
                </a:lnTo>
                <a:lnTo>
                  <a:pt x="45200" y="16380"/>
                </a:lnTo>
                <a:lnTo>
                  <a:pt x="45280" y="16280"/>
                </a:lnTo>
                <a:lnTo>
                  <a:pt x="45320" y="16240"/>
                </a:lnTo>
                <a:lnTo>
                  <a:pt x="45340" y="16220"/>
                </a:lnTo>
                <a:lnTo>
                  <a:pt x="45370" y="16210"/>
                </a:lnTo>
                <a:lnTo>
                  <a:pt x="45420" y="16200"/>
                </a:lnTo>
                <a:lnTo>
                  <a:pt x="45450" y="16210"/>
                </a:lnTo>
                <a:lnTo>
                  <a:pt x="45470" y="16210"/>
                </a:lnTo>
                <a:lnTo>
                  <a:pt x="45500" y="16200"/>
                </a:lnTo>
                <a:lnTo>
                  <a:pt x="45530" y="16170"/>
                </a:lnTo>
                <a:lnTo>
                  <a:pt x="45560" y="16130"/>
                </a:lnTo>
                <a:lnTo>
                  <a:pt x="45660" y="15940"/>
                </a:lnTo>
                <a:lnTo>
                  <a:pt x="45670" y="15900"/>
                </a:lnTo>
                <a:lnTo>
                  <a:pt x="45680" y="15800"/>
                </a:lnTo>
                <a:lnTo>
                  <a:pt x="45690" y="15770"/>
                </a:lnTo>
                <a:lnTo>
                  <a:pt x="45670" y="15530"/>
                </a:lnTo>
                <a:lnTo>
                  <a:pt x="45630" y="15540"/>
                </a:lnTo>
                <a:lnTo>
                  <a:pt x="45600" y="15550"/>
                </a:lnTo>
                <a:lnTo>
                  <a:pt x="45580" y="15570"/>
                </a:lnTo>
                <a:lnTo>
                  <a:pt x="45560" y="15570"/>
                </a:lnTo>
                <a:lnTo>
                  <a:pt x="45550" y="15570"/>
                </a:lnTo>
                <a:lnTo>
                  <a:pt x="45540" y="15570"/>
                </a:lnTo>
                <a:lnTo>
                  <a:pt x="45530" y="15550"/>
                </a:lnTo>
                <a:lnTo>
                  <a:pt x="45510" y="15530"/>
                </a:lnTo>
                <a:lnTo>
                  <a:pt x="45490" y="15500"/>
                </a:lnTo>
                <a:lnTo>
                  <a:pt x="45450" y="15460"/>
                </a:lnTo>
                <a:lnTo>
                  <a:pt x="45440" y="15450"/>
                </a:lnTo>
                <a:lnTo>
                  <a:pt x="45420" y="15410"/>
                </a:lnTo>
                <a:lnTo>
                  <a:pt x="45410" y="15390"/>
                </a:lnTo>
                <a:lnTo>
                  <a:pt x="45370" y="15350"/>
                </a:lnTo>
                <a:lnTo>
                  <a:pt x="45350" y="15330"/>
                </a:lnTo>
                <a:lnTo>
                  <a:pt x="45320" y="15320"/>
                </a:lnTo>
                <a:lnTo>
                  <a:pt x="45300" y="15310"/>
                </a:lnTo>
                <a:lnTo>
                  <a:pt x="45290" y="15310"/>
                </a:lnTo>
                <a:lnTo>
                  <a:pt x="45270" y="15310"/>
                </a:lnTo>
                <a:lnTo>
                  <a:pt x="45210" y="15280"/>
                </a:lnTo>
                <a:lnTo>
                  <a:pt x="45140" y="15260"/>
                </a:lnTo>
                <a:lnTo>
                  <a:pt x="45120" y="15250"/>
                </a:lnTo>
                <a:lnTo>
                  <a:pt x="45100" y="15240"/>
                </a:lnTo>
                <a:lnTo>
                  <a:pt x="45000" y="15160"/>
                </a:lnTo>
                <a:lnTo>
                  <a:pt x="44990" y="15130"/>
                </a:lnTo>
                <a:lnTo>
                  <a:pt x="44980" y="15110"/>
                </a:lnTo>
                <a:lnTo>
                  <a:pt x="44990" y="15080"/>
                </a:lnTo>
                <a:lnTo>
                  <a:pt x="44980" y="15050"/>
                </a:lnTo>
                <a:lnTo>
                  <a:pt x="44970" y="15020"/>
                </a:lnTo>
                <a:lnTo>
                  <a:pt x="44910" y="14940"/>
                </a:lnTo>
                <a:lnTo>
                  <a:pt x="44900" y="14910"/>
                </a:lnTo>
                <a:lnTo>
                  <a:pt x="44850" y="14680"/>
                </a:lnTo>
                <a:lnTo>
                  <a:pt x="44850" y="14600"/>
                </a:lnTo>
                <a:lnTo>
                  <a:pt x="44840" y="14560"/>
                </a:lnTo>
                <a:lnTo>
                  <a:pt x="44830" y="14530"/>
                </a:lnTo>
                <a:lnTo>
                  <a:pt x="44730" y="14390"/>
                </a:lnTo>
                <a:lnTo>
                  <a:pt x="44690" y="14320"/>
                </a:lnTo>
                <a:lnTo>
                  <a:pt x="44670" y="14250"/>
                </a:lnTo>
                <a:lnTo>
                  <a:pt x="44660" y="14210"/>
                </a:lnTo>
                <a:lnTo>
                  <a:pt x="44650" y="14110"/>
                </a:lnTo>
                <a:lnTo>
                  <a:pt x="44640" y="14080"/>
                </a:lnTo>
                <a:lnTo>
                  <a:pt x="44620" y="14000"/>
                </a:lnTo>
                <a:lnTo>
                  <a:pt x="44620" y="13960"/>
                </a:lnTo>
                <a:lnTo>
                  <a:pt x="44620" y="13820"/>
                </a:lnTo>
                <a:lnTo>
                  <a:pt x="44640" y="13750"/>
                </a:lnTo>
                <a:lnTo>
                  <a:pt x="44650" y="13710"/>
                </a:lnTo>
                <a:lnTo>
                  <a:pt x="44700" y="13620"/>
                </a:lnTo>
                <a:lnTo>
                  <a:pt x="44710" y="13600"/>
                </a:lnTo>
                <a:lnTo>
                  <a:pt x="44720" y="13580"/>
                </a:lnTo>
                <a:lnTo>
                  <a:pt x="44740" y="13440"/>
                </a:lnTo>
                <a:lnTo>
                  <a:pt x="44750" y="13400"/>
                </a:lnTo>
                <a:lnTo>
                  <a:pt x="44760" y="13380"/>
                </a:lnTo>
                <a:lnTo>
                  <a:pt x="44760" y="13370"/>
                </a:lnTo>
                <a:lnTo>
                  <a:pt x="44760" y="13360"/>
                </a:lnTo>
                <a:lnTo>
                  <a:pt x="44750" y="13350"/>
                </a:lnTo>
                <a:lnTo>
                  <a:pt x="44740" y="13350"/>
                </a:lnTo>
                <a:lnTo>
                  <a:pt x="44680" y="13340"/>
                </a:lnTo>
                <a:lnTo>
                  <a:pt x="44620" y="13320"/>
                </a:lnTo>
                <a:lnTo>
                  <a:pt x="44600" y="13320"/>
                </a:lnTo>
                <a:lnTo>
                  <a:pt x="44570" y="13330"/>
                </a:lnTo>
                <a:lnTo>
                  <a:pt x="44530" y="13330"/>
                </a:lnTo>
                <a:lnTo>
                  <a:pt x="44500" y="13330"/>
                </a:lnTo>
                <a:lnTo>
                  <a:pt x="44450" y="13370"/>
                </a:lnTo>
                <a:lnTo>
                  <a:pt x="44290" y="13550"/>
                </a:lnTo>
                <a:lnTo>
                  <a:pt x="44270" y="13590"/>
                </a:lnTo>
                <a:lnTo>
                  <a:pt x="44260" y="13600"/>
                </a:lnTo>
                <a:lnTo>
                  <a:pt x="44250" y="13610"/>
                </a:lnTo>
                <a:lnTo>
                  <a:pt x="44230" y="13630"/>
                </a:lnTo>
                <a:lnTo>
                  <a:pt x="44170" y="13650"/>
                </a:lnTo>
                <a:lnTo>
                  <a:pt x="44150" y="13660"/>
                </a:lnTo>
                <a:lnTo>
                  <a:pt x="44080" y="13730"/>
                </a:lnTo>
                <a:lnTo>
                  <a:pt x="44070" y="13740"/>
                </a:lnTo>
                <a:lnTo>
                  <a:pt x="44050" y="13740"/>
                </a:lnTo>
                <a:lnTo>
                  <a:pt x="44030" y="13710"/>
                </a:lnTo>
                <a:lnTo>
                  <a:pt x="44030" y="13690"/>
                </a:lnTo>
                <a:lnTo>
                  <a:pt x="44030" y="13660"/>
                </a:lnTo>
                <a:lnTo>
                  <a:pt x="44040" y="13640"/>
                </a:lnTo>
                <a:lnTo>
                  <a:pt x="44030" y="13620"/>
                </a:lnTo>
                <a:lnTo>
                  <a:pt x="44030" y="13610"/>
                </a:lnTo>
                <a:lnTo>
                  <a:pt x="44020" y="13590"/>
                </a:lnTo>
                <a:lnTo>
                  <a:pt x="44010" y="13570"/>
                </a:lnTo>
                <a:lnTo>
                  <a:pt x="44010" y="13550"/>
                </a:lnTo>
                <a:lnTo>
                  <a:pt x="44020" y="13520"/>
                </a:lnTo>
                <a:lnTo>
                  <a:pt x="44050" y="13420"/>
                </a:lnTo>
                <a:lnTo>
                  <a:pt x="44110" y="13270"/>
                </a:lnTo>
                <a:lnTo>
                  <a:pt x="44120" y="13240"/>
                </a:lnTo>
                <a:lnTo>
                  <a:pt x="44110" y="13220"/>
                </a:lnTo>
                <a:lnTo>
                  <a:pt x="44110" y="13190"/>
                </a:lnTo>
                <a:lnTo>
                  <a:pt x="44100" y="13170"/>
                </a:lnTo>
                <a:lnTo>
                  <a:pt x="44080" y="13120"/>
                </a:lnTo>
                <a:lnTo>
                  <a:pt x="44030" y="13050"/>
                </a:lnTo>
                <a:lnTo>
                  <a:pt x="44020" y="13030"/>
                </a:lnTo>
                <a:lnTo>
                  <a:pt x="44020" y="13010"/>
                </a:lnTo>
                <a:lnTo>
                  <a:pt x="44020" y="12960"/>
                </a:lnTo>
                <a:lnTo>
                  <a:pt x="44020" y="12940"/>
                </a:lnTo>
                <a:lnTo>
                  <a:pt x="44010" y="12910"/>
                </a:lnTo>
                <a:lnTo>
                  <a:pt x="44000" y="12870"/>
                </a:lnTo>
                <a:lnTo>
                  <a:pt x="43990" y="12850"/>
                </a:lnTo>
                <a:lnTo>
                  <a:pt x="43980" y="12820"/>
                </a:lnTo>
                <a:lnTo>
                  <a:pt x="43980" y="12760"/>
                </a:lnTo>
                <a:lnTo>
                  <a:pt x="43990" y="12730"/>
                </a:lnTo>
                <a:lnTo>
                  <a:pt x="44010" y="12660"/>
                </a:lnTo>
                <a:lnTo>
                  <a:pt x="44130" y="12430"/>
                </a:lnTo>
                <a:lnTo>
                  <a:pt x="44140" y="12420"/>
                </a:lnTo>
                <a:lnTo>
                  <a:pt x="44190" y="12380"/>
                </a:lnTo>
                <a:lnTo>
                  <a:pt x="44210" y="12350"/>
                </a:lnTo>
                <a:lnTo>
                  <a:pt x="44230" y="12330"/>
                </a:lnTo>
                <a:lnTo>
                  <a:pt x="44230" y="12300"/>
                </a:lnTo>
                <a:lnTo>
                  <a:pt x="44230" y="12280"/>
                </a:lnTo>
                <a:lnTo>
                  <a:pt x="44220" y="12260"/>
                </a:lnTo>
                <a:lnTo>
                  <a:pt x="44210" y="12230"/>
                </a:lnTo>
                <a:lnTo>
                  <a:pt x="44200" y="12210"/>
                </a:lnTo>
                <a:lnTo>
                  <a:pt x="44190" y="12120"/>
                </a:lnTo>
                <a:lnTo>
                  <a:pt x="44180" y="12110"/>
                </a:lnTo>
                <a:lnTo>
                  <a:pt x="44160" y="12080"/>
                </a:lnTo>
                <a:lnTo>
                  <a:pt x="44150" y="12060"/>
                </a:lnTo>
                <a:lnTo>
                  <a:pt x="44140" y="12040"/>
                </a:lnTo>
                <a:lnTo>
                  <a:pt x="44130" y="12020"/>
                </a:lnTo>
                <a:lnTo>
                  <a:pt x="44110" y="12010"/>
                </a:lnTo>
                <a:lnTo>
                  <a:pt x="44100" y="12000"/>
                </a:lnTo>
                <a:lnTo>
                  <a:pt x="44080" y="11990"/>
                </a:lnTo>
                <a:lnTo>
                  <a:pt x="44070" y="11990"/>
                </a:lnTo>
                <a:lnTo>
                  <a:pt x="44060" y="11970"/>
                </a:lnTo>
                <a:lnTo>
                  <a:pt x="44040" y="11940"/>
                </a:lnTo>
                <a:lnTo>
                  <a:pt x="44030" y="11930"/>
                </a:lnTo>
                <a:lnTo>
                  <a:pt x="44010" y="11920"/>
                </a:lnTo>
                <a:lnTo>
                  <a:pt x="43970" y="11920"/>
                </a:lnTo>
                <a:lnTo>
                  <a:pt x="43860" y="11920"/>
                </a:lnTo>
                <a:lnTo>
                  <a:pt x="43840" y="11930"/>
                </a:lnTo>
                <a:lnTo>
                  <a:pt x="43830" y="11940"/>
                </a:lnTo>
                <a:lnTo>
                  <a:pt x="43810" y="11970"/>
                </a:lnTo>
                <a:lnTo>
                  <a:pt x="43790" y="11990"/>
                </a:lnTo>
                <a:lnTo>
                  <a:pt x="43750" y="12000"/>
                </a:lnTo>
                <a:lnTo>
                  <a:pt x="43650" y="12020"/>
                </a:lnTo>
                <a:lnTo>
                  <a:pt x="43550" y="12050"/>
                </a:lnTo>
                <a:lnTo>
                  <a:pt x="43490" y="12090"/>
                </a:lnTo>
                <a:lnTo>
                  <a:pt x="43450" y="12130"/>
                </a:lnTo>
                <a:lnTo>
                  <a:pt x="43410" y="12150"/>
                </a:lnTo>
                <a:lnTo>
                  <a:pt x="42850" y="12220"/>
                </a:lnTo>
                <a:lnTo>
                  <a:pt x="42810" y="12210"/>
                </a:lnTo>
                <a:lnTo>
                  <a:pt x="42780" y="12200"/>
                </a:lnTo>
                <a:lnTo>
                  <a:pt x="42630" y="12180"/>
                </a:lnTo>
                <a:lnTo>
                  <a:pt x="42600" y="12170"/>
                </a:lnTo>
                <a:lnTo>
                  <a:pt x="42570" y="12150"/>
                </a:lnTo>
                <a:lnTo>
                  <a:pt x="42520" y="12120"/>
                </a:lnTo>
                <a:lnTo>
                  <a:pt x="42490" y="12100"/>
                </a:lnTo>
                <a:lnTo>
                  <a:pt x="42460" y="12100"/>
                </a:lnTo>
                <a:lnTo>
                  <a:pt x="42370" y="12090"/>
                </a:lnTo>
                <a:lnTo>
                  <a:pt x="42290" y="12100"/>
                </a:lnTo>
                <a:lnTo>
                  <a:pt x="42200" y="12100"/>
                </a:lnTo>
                <a:lnTo>
                  <a:pt x="42170" y="12100"/>
                </a:lnTo>
                <a:lnTo>
                  <a:pt x="42130" y="12120"/>
                </a:lnTo>
                <a:lnTo>
                  <a:pt x="42110" y="12140"/>
                </a:lnTo>
                <a:lnTo>
                  <a:pt x="42090" y="12170"/>
                </a:lnTo>
                <a:lnTo>
                  <a:pt x="42070" y="12180"/>
                </a:lnTo>
                <a:lnTo>
                  <a:pt x="42040" y="12190"/>
                </a:lnTo>
                <a:lnTo>
                  <a:pt x="41960" y="12200"/>
                </a:lnTo>
                <a:lnTo>
                  <a:pt x="41920" y="12200"/>
                </a:lnTo>
                <a:lnTo>
                  <a:pt x="41840" y="12240"/>
                </a:lnTo>
                <a:lnTo>
                  <a:pt x="41810" y="12250"/>
                </a:lnTo>
                <a:lnTo>
                  <a:pt x="41710" y="12260"/>
                </a:lnTo>
                <a:lnTo>
                  <a:pt x="41660" y="12280"/>
                </a:lnTo>
                <a:lnTo>
                  <a:pt x="41680" y="12210"/>
                </a:lnTo>
                <a:lnTo>
                  <a:pt x="41690" y="12190"/>
                </a:lnTo>
                <a:lnTo>
                  <a:pt x="41720" y="12160"/>
                </a:lnTo>
                <a:lnTo>
                  <a:pt x="41740" y="12140"/>
                </a:lnTo>
                <a:lnTo>
                  <a:pt x="41780" y="12120"/>
                </a:lnTo>
                <a:lnTo>
                  <a:pt x="41800" y="12110"/>
                </a:lnTo>
                <a:lnTo>
                  <a:pt x="41850" y="12040"/>
                </a:lnTo>
                <a:lnTo>
                  <a:pt x="41920" y="11960"/>
                </a:lnTo>
                <a:lnTo>
                  <a:pt x="41940" y="11930"/>
                </a:lnTo>
                <a:lnTo>
                  <a:pt x="41950" y="11880"/>
                </a:lnTo>
                <a:lnTo>
                  <a:pt x="41950" y="11830"/>
                </a:lnTo>
                <a:lnTo>
                  <a:pt x="41950" y="11800"/>
                </a:lnTo>
                <a:lnTo>
                  <a:pt x="41970" y="11760"/>
                </a:lnTo>
                <a:lnTo>
                  <a:pt x="41990" y="11720"/>
                </a:lnTo>
                <a:lnTo>
                  <a:pt x="42000" y="11680"/>
                </a:lnTo>
                <a:lnTo>
                  <a:pt x="41990" y="11640"/>
                </a:lnTo>
                <a:lnTo>
                  <a:pt x="41980" y="11620"/>
                </a:lnTo>
                <a:lnTo>
                  <a:pt x="41970" y="11600"/>
                </a:lnTo>
                <a:lnTo>
                  <a:pt x="41950" y="11590"/>
                </a:lnTo>
                <a:lnTo>
                  <a:pt x="41930" y="11590"/>
                </a:lnTo>
                <a:lnTo>
                  <a:pt x="41910" y="11590"/>
                </a:lnTo>
                <a:lnTo>
                  <a:pt x="41870" y="11610"/>
                </a:lnTo>
                <a:lnTo>
                  <a:pt x="41850" y="11610"/>
                </a:lnTo>
                <a:lnTo>
                  <a:pt x="41840" y="11610"/>
                </a:lnTo>
                <a:lnTo>
                  <a:pt x="41830" y="11600"/>
                </a:lnTo>
                <a:lnTo>
                  <a:pt x="41820" y="11580"/>
                </a:lnTo>
                <a:lnTo>
                  <a:pt x="41820" y="11560"/>
                </a:lnTo>
                <a:lnTo>
                  <a:pt x="41830" y="11520"/>
                </a:lnTo>
                <a:lnTo>
                  <a:pt x="41830" y="11500"/>
                </a:lnTo>
                <a:lnTo>
                  <a:pt x="41830" y="11470"/>
                </a:lnTo>
                <a:lnTo>
                  <a:pt x="41830" y="11450"/>
                </a:lnTo>
                <a:lnTo>
                  <a:pt x="41840" y="11430"/>
                </a:lnTo>
                <a:lnTo>
                  <a:pt x="41870" y="11400"/>
                </a:lnTo>
                <a:lnTo>
                  <a:pt x="41900" y="11380"/>
                </a:lnTo>
                <a:lnTo>
                  <a:pt x="42000" y="11340"/>
                </a:lnTo>
                <a:lnTo>
                  <a:pt x="42060" y="11290"/>
                </a:lnTo>
                <a:lnTo>
                  <a:pt x="42080" y="11280"/>
                </a:lnTo>
                <a:lnTo>
                  <a:pt x="42110" y="11260"/>
                </a:lnTo>
                <a:lnTo>
                  <a:pt x="42130" y="11250"/>
                </a:lnTo>
                <a:lnTo>
                  <a:pt x="42320" y="11090"/>
                </a:lnTo>
                <a:lnTo>
                  <a:pt x="42340" y="11070"/>
                </a:lnTo>
                <a:lnTo>
                  <a:pt x="42390" y="11050"/>
                </a:lnTo>
                <a:lnTo>
                  <a:pt x="42440" y="11000"/>
                </a:lnTo>
                <a:lnTo>
                  <a:pt x="42460" y="10990"/>
                </a:lnTo>
                <a:lnTo>
                  <a:pt x="42480" y="10980"/>
                </a:lnTo>
                <a:lnTo>
                  <a:pt x="42500" y="10960"/>
                </a:lnTo>
                <a:lnTo>
                  <a:pt x="42510" y="10930"/>
                </a:lnTo>
                <a:lnTo>
                  <a:pt x="42510" y="10890"/>
                </a:lnTo>
                <a:lnTo>
                  <a:pt x="42510" y="10850"/>
                </a:lnTo>
                <a:lnTo>
                  <a:pt x="42500" y="10820"/>
                </a:lnTo>
                <a:lnTo>
                  <a:pt x="42480" y="10780"/>
                </a:lnTo>
                <a:lnTo>
                  <a:pt x="42480" y="10750"/>
                </a:lnTo>
                <a:lnTo>
                  <a:pt x="42480" y="10720"/>
                </a:lnTo>
                <a:lnTo>
                  <a:pt x="42510" y="10560"/>
                </a:lnTo>
                <a:lnTo>
                  <a:pt x="42510" y="10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