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Kalimantan Tengah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Indonesia • State Map | Fully Editable Vector Shape</a:t>
            </a:r>
          </a:p>
        </p:txBody>
      </p:sp>
      <p:sp>
        <p:nvSpPr>
          <p:cNvPr id="101" name="Kalimantan Tengah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36080" y="19090"/>
                </a:moveTo>
                <a:lnTo>
                  <a:pt x="36140" y="19070"/>
                </a:lnTo>
                <a:lnTo>
                  <a:pt x="36160" y="19060"/>
                </a:lnTo>
                <a:lnTo>
                  <a:pt x="36180" y="19050"/>
                </a:lnTo>
                <a:lnTo>
                  <a:pt x="36190" y="19030"/>
                </a:lnTo>
                <a:lnTo>
                  <a:pt x="36220" y="18990"/>
                </a:lnTo>
                <a:lnTo>
                  <a:pt x="36250" y="18910"/>
                </a:lnTo>
                <a:lnTo>
                  <a:pt x="36270" y="18870"/>
                </a:lnTo>
                <a:lnTo>
                  <a:pt x="36300" y="18850"/>
                </a:lnTo>
                <a:lnTo>
                  <a:pt x="36410" y="18810"/>
                </a:lnTo>
                <a:lnTo>
                  <a:pt x="36440" y="18790"/>
                </a:lnTo>
                <a:lnTo>
                  <a:pt x="36460" y="18770"/>
                </a:lnTo>
                <a:lnTo>
                  <a:pt x="36470" y="18750"/>
                </a:lnTo>
                <a:lnTo>
                  <a:pt x="36480" y="18720"/>
                </a:lnTo>
                <a:lnTo>
                  <a:pt x="36490" y="18690"/>
                </a:lnTo>
                <a:lnTo>
                  <a:pt x="36480" y="18660"/>
                </a:lnTo>
                <a:lnTo>
                  <a:pt x="36460" y="18620"/>
                </a:lnTo>
                <a:lnTo>
                  <a:pt x="36450" y="18590"/>
                </a:lnTo>
                <a:lnTo>
                  <a:pt x="36440" y="18570"/>
                </a:lnTo>
                <a:lnTo>
                  <a:pt x="36430" y="18540"/>
                </a:lnTo>
                <a:lnTo>
                  <a:pt x="36420" y="18480"/>
                </a:lnTo>
                <a:lnTo>
                  <a:pt x="36420" y="18300"/>
                </a:lnTo>
                <a:lnTo>
                  <a:pt x="36420" y="18260"/>
                </a:lnTo>
                <a:lnTo>
                  <a:pt x="36440" y="18180"/>
                </a:lnTo>
                <a:lnTo>
                  <a:pt x="36440" y="18140"/>
                </a:lnTo>
                <a:lnTo>
                  <a:pt x="36190" y="17590"/>
                </a:lnTo>
                <a:lnTo>
                  <a:pt x="36170" y="17530"/>
                </a:lnTo>
                <a:lnTo>
                  <a:pt x="36160" y="17480"/>
                </a:lnTo>
                <a:lnTo>
                  <a:pt x="36150" y="17350"/>
                </a:lnTo>
                <a:lnTo>
                  <a:pt x="36150" y="17310"/>
                </a:lnTo>
                <a:lnTo>
                  <a:pt x="36210" y="17080"/>
                </a:lnTo>
                <a:lnTo>
                  <a:pt x="36220" y="17000"/>
                </a:lnTo>
                <a:lnTo>
                  <a:pt x="36220" y="16970"/>
                </a:lnTo>
                <a:lnTo>
                  <a:pt x="36220" y="16940"/>
                </a:lnTo>
                <a:lnTo>
                  <a:pt x="36240" y="16860"/>
                </a:lnTo>
                <a:lnTo>
                  <a:pt x="36230" y="16830"/>
                </a:lnTo>
                <a:lnTo>
                  <a:pt x="36220" y="16810"/>
                </a:lnTo>
                <a:lnTo>
                  <a:pt x="36200" y="16800"/>
                </a:lnTo>
                <a:lnTo>
                  <a:pt x="36190" y="16780"/>
                </a:lnTo>
                <a:lnTo>
                  <a:pt x="36190" y="16770"/>
                </a:lnTo>
                <a:lnTo>
                  <a:pt x="36210" y="16720"/>
                </a:lnTo>
                <a:lnTo>
                  <a:pt x="36210" y="16690"/>
                </a:lnTo>
                <a:lnTo>
                  <a:pt x="36200" y="16670"/>
                </a:lnTo>
                <a:lnTo>
                  <a:pt x="36190" y="16650"/>
                </a:lnTo>
                <a:lnTo>
                  <a:pt x="36170" y="16650"/>
                </a:lnTo>
                <a:lnTo>
                  <a:pt x="36160" y="16650"/>
                </a:lnTo>
                <a:lnTo>
                  <a:pt x="36150" y="16650"/>
                </a:lnTo>
                <a:lnTo>
                  <a:pt x="36120" y="16670"/>
                </a:lnTo>
                <a:lnTo>
                  <a:pt x="36090" y="16680"/>
                </a:lnTo>
                <a:lnTo>
                  <a:pt x="36070" y="16670"/>
                </a:lnTo>
                <a:lnTo>
                  <a:pt x="36040" y="16660"/>
                </a:lnTo>
                <a:lnTo>
                  <a:pt x="36020" y="16630"/>
                </a:lnTo>
                <a:lnTo>
                  <a:pt x="36010" y="16610"/>
                </a:lnTo>
                <a:lnTo>
                  <a:pt x="36000" y="16590"/>
                </a:lnTo>
                <a:lnTo>
                  <a:pt x="36010" y="16570"/>
                </a:lnTo>
                <a:lnTo>
                  <a:pt x="36020" y="16550"/>
                </a:lnTo>
                <a:lnTo>
                  <a:pt x="36040" y="16540"/>
                </a:lnTo>
                <a:lnTo>
                  <a:pt x="36080" y="16480"/>
                </a:lnTo>
                <a:lnTo>
                  <a:pt x="36120" y="16450"/>
                </a:lnTo>
                <a:lnTo>
                  <a:pt x="36190" y="16400"/>
                </a:lnTo>
                <a:lnTo>
                  <a:pt x="36240" y="16390"/>
                </a:lnTo>
                <a:lnTo>
                  <a:pt x="36270" y="16390"/>
                </a:lnTo>
                <a:lnTo>
                  <a:pt x="36290" y="16390"/>
                </a:lnTo>
                <a:lnTo>
                  <a:pt x="36310" y="16400"/>
                </a:lnTo>
                <a:lnTo>
                  <a:pt x="36340" y="16400"/>
                </a:lnTo>
                <a:lnTo>
                  <a:pt x="36350" y="16400"/>
                </a:lnTo>
                <a:lnTo>
                  <a:pt x="36380" y="16420"/>
                </a:lnTo>
                <a:lnTo>
                  <a:pt x="36400" y="16420"/>
                </a:lnTo>
                <a:lnTo>
                  <a:pt x="36430" y="16410"/>
                </a:lnTo>
                <a:lnTo>
                  <a:pt x="36500" y="16340"/>
                </a:lnTo>
                <a:lnTo>
                  <a:pt x="36540" y="16310"/>
                </a:lnTo>
                <a:lnTo>
                  <a:pt x="36600" y="16230"/>
                </a:lnTo>
                <a:lnTo>
                  <a:pt x="36640" y="16190"/>
                </a:lnTo>
                <a:lnTo>
                  <a:pt x="36700" y="16160"/>
                </a:lnTo>
                <a:lnTo>
                  <a:pt x="36750" y="16140"/>
                </a:lnTo>
                <a:lnTo>
                  <a:pt x="36810" y="16100"/>
                </a:lnTo>
                <a:lnTo>
                  <a:pt x="36850" y="16020"/>
                </a:lnTo>
                <a:lnTo>
                  <a:pt x="36880" y="15980"/>
                </a:lnTo>
                <a:lnTo>
                  <a:pt x="36900" y="15970"/>
                </a:lnTo>
                <a:lnTo>
                  <a:pt x="36940" y="15930"/>
                </a:lnTo>
                <a:lnTo>
                  <a:pt x="36990" y="15890"/>
                </a:lnTo>
                <a:lnTo>
                  <a:pt x="37100" y="15840"/>
                </a:lnTo>
                <a:lnTo>
                  <a:pt x="37130" y="15800"/>
                </a:lnTo>
                <a:lnTo>
                  <a:pt x="37240" y="15770"/>
                </a:lnTo>
                <a:lnTo>
                  <a:pt x="37310" y="15730"/>
                </a:lnTo>
                <a:lnTo>
                  <a:pt x="37330" y="15710"/>
                </a:lnTo>
                <a:lnTo>
                  <a:pt x="37350" y="15670"/>
                </a:lnTo>
                <a:lnTo>
                  <a:pt x="37350" y="15640"/>
                </a:lnTo>
                <a:lnTo>
                  <a:pt x="37330" y="15590"/>
                </a:lnTo>
                <a:lnTo>
                  <a:pt x="37330" y="15560"/>
                </a:lnTo>
                <a:lnTo>
                  <a:pt x="37330" y="15530"/>
                </a:lnTo>
                <a:lnTo>
                  <a:pt x="37350" y="15510"/>
                </a:lnTo>
                <a:lnTo>
                  <a:pt x="37410" y="15430"/>
                </a:lnTo>
                <a:lnTo>
                  <a:pt x="37450" y="15390"/>
                </a:lnTo>
                <a:lnTo>
                  <a:pt x="37650" y="15260"/>
                </a:lnTo>
                <a:lnTo>
                  <a:pt x="37760" y="15200"/>
                </a:lnTo>
                <a:lnTo>
                  <a:pt x="37790" y="15200"/>
                </a:lnTo>
                <a:lnTo>
                  <a:pt x="37870" y="15150"/>
                </a:lnTo>
                <a:lnTo>
                  <a:pt x="38080" y="15010"/>
                </a:lnTo>
                <a:lnTo>
                  <a:pt x="38260" y="14960"/>
                </a:lnTo>
                <a:lnTo>
                  <a:pt x="38310" y="14910"/>
                </a:lnTo>
                <a:lnTo>
                  <a:pt x="38320" y="14870"/>
                </a:lnTo>
                <a:lnTo>
                  <a:pt x="38330" y="14850"/>
                </a:lnTo>
                <a:lnTo>
                  <a:pt x="38350" y="14840"/>
                </a:lnTo>
                <a:lnTo>
                  <a:pt x="38380" y="14840"/>
                </a:lnTo>
                <a:lnTo>
                  <a:pt x="38620" y="14840"/>
                </a:lnTo>
                <a:lnTo>
                  <a:pt x="38720" y="14860"/>
                </a:lnTo>
                <a:lnTo>
                  <a:pt x="38760" y="14860"/>
                </a:lnTo>
                <a:lnTo>
                  <a:pt x="38800" y="14860"/>
                </a:lnTo>
                <a:lnTo>
                  <a:pt x="38840" y="14880"/>
                </a:lnTo>
                <a:lnTo>
                  <a:pt x="38870" y="14880"/>
                </a:lnTo>
                <a:lnTo>
                  <a:pt x="38890" y="14870"/>
                </a:lnTo>
                <a:lnTo>
                  <a:pt x="39080" y="14800"/>
                </a:lnTo>
                <a:lnTo>
                  <a:pt x="39130" y="14770"/>
                </a:lnTo>
                <a:lnTo>
                  <a:pt x="39150" y="14760"/>
                </a:lnTo>
                <a:lnTo>
                  <a:pt x="39170" y="14770"/>
                </a:lnTo>
                <a:lnTo>
                  <a:pt x="39230" y="14780"/>
                </a:lnTo>
                <a:lnTo>
                  <a:pt x="39260" y="14780"/>
                </a:lnTo>
                <a:lnTo>
                  <a:pt x="39290" y="14780"/>
                </a:lnTo>
                <a:lnTo>
                  <a:pt x="39640" y="14640"/>
                </a:lnTo>
                <a:lnTo>
                  <a:pt x="39660" y="14620"/>
                </a:lnTo>
                <a:lnTo>
                  <a:pt x="39670" y="14610"/>
                </a:lnTo>
                <a:lnTo>
                  <a:pt x="39710" y="14590"/>
                </a:lnTo>
                <a:lnTo>
                  <a:pt x="39910" y="14520"/>
                </a:lnTo>
                <a:lnTo>
                  <a:pt x="39970" y="14490"/>
                </a:lnTo>
                <a:lnTo>
                  <a:pt x="40020" y="14450"/>
                </a:lnTo>
                <a:lnTo>
                  <a:pt x="40130" y="14410"/>
                </a:lnTo>
                <a:lnTo>
                  <a:pt x="40150" y="14410"/>
                </a:lnTo>
                <a:lnTo>
                  <a:pt x="40170" y="14400"/>
                </a:lnTo>
                <a:lnTo>
                  <a:pt x="40210" y="14410"/>
                </a:lnTo>
                <a:lnTo>
                  <a:pt x="40240" y="14420"/>
                </a:lnTo>
                <a:lnTo>
                  <a:pt x="40290" y="14410"/>
                </a:lnTo>
                <a:lnTo>
                  <a:pt x="40300" y="14400"/>
                </a:lnTo>
                <a:lnTo>
                  <a:pt x="40310" y="14380"/>
                </a:lnTo>
                <a:lnTo>
                  <a:pt x="40320" y="14350"/>
                </a:lnTo>
                <a:lnTo>
                  <a:pt x="40330" y="14350"/>
                </a:lnTo>
                <a:lnTo>
                  <a:pt x="40340" y="14340"/>
                </a:lnTo>
                <a:lnTo>
                  <a:pt x="40360" y="14340"/>
                </a:lnTo>
                <a:lnTo>
                  <a:pt x="40380" y="14330"/>
                </a:lnTo>
                <a:lnTo>
                  <a:pt x="40410" y="14320"/>
                </a:lnTo>
                <a:lnTo>
                  <a:pt x="40420" y="14310"/>
                </a:lnTo>
                <a:lnTo>
                  <a:pt x="40440" y="14310"/>
                </a:lnTo>
                <a:lnTo>
                  <a:pt x="40450" y="14320"/>
                </a:lnTo>
                <a:lnTo>
                  <a:pt x="40470" y="14340"/>
                </a:lnTo>
                <a:lnTo>
                  <a:pt x="40510" y="14410"/>
                </a:lnTo>
                <a:lnTo>
                  <a:pt x="40530" y="14430"/>
                </a:lnTo>
                <a:lnTo>
                  <a:pt x="40550" y="14450"/>
                </a:lnTo>
                <a:lnTo>
                  <a:pt x="40570" y="14460"/>
                </a:lnTo>
                <a:lnTo>
                  <a:pt x="40590" y="14470"/>
                </a:lnTo>
                <a:lnTo>
                  <a:pt x="40630" y="14470"/>
                </a:lnTo>
                <a:lnTo>
                  <a:pt x="40640" y="14450"/>
                </a:lnTo>
                <a:lnTo>
                  <a:pt x="40680" y="14350"/>
                </a:lnTo>
                <a:lnTo>
                  <a:pt x="40720" y="14270"/>
                </a:lnTo>
                <a:lnTo>
                  <a:pt x="40720" y="14240"/>
                </a:lnTo>
                <a:lnTo>
                  <a:pt x="40720" y="14220"/>
                </a:lnTo>
                <a:lnTo>
                  <a:pt x="40700" y="14180"/>
                </a:lnTo>
                <a:lnTo>
                  <a:pt x="40680" y="14160"/>
                </a:lnTo>
                <a:lnTo>
                  <a:pt x="40670" y="14140"/>
                </a:lnTo>
                <a:lnTo>
                  <a:pt x="40640" y="14130"/>
                </a:lnTo>
                <a:lnTo>
                  <a:pt x="40630" y="14120"/>
                </a:lnTo>
                <a:lnTo>
                  <a:pt x="40620" y="14110"/>
                </a:lnTo>
                <a:lnTo>
                  <a:pt x="40610" y="14100"/>
                </a:lnTo>
                <a:lnTo>
                  <a:pt x="40620" y="14070"/>
                </a:lnTo>
                <a:lnTo>
                  <a:pt x="40620" y="14050"/>
                </a:lnTo>
                <a:lnTo>
                  <a:pt x="40660" y="14000"/>
                </a:lnTo>
                <a:lnTo>
                  <a:pt x="40770" y="13880"/>
                </a:lnTo>
                <a:lnTo>
                  <a:pt x="40780" y="13870"/>
                </a:lnTo>
                <a:lnTo>
                  <a:pt x="40790" y="13870"/>
                </a:lnTo>
                <a:lnTo>
                  <a:pt x="40800" y="13860"/>
                </a:lnTo>
                <a:lnTo>
                  <a:pt x="40830" y="13850"/>
                </a:lnTo>
                <a:lnTo>
                  <a:pt x="40840" y="13850"/>
                </a:lnTo>
                <a:lnTo>
                  <a:pt x="40860" y="13850"/>
                </a:lnTo>
                <a:lnTo>
                  <a:pt x="40870" y="13840"/>
                </a:lnTo>
                <a:lnTo>
                  <a:pt x="40880" y="13830"/>
                </a:lnTo>
                <a:lnTo>
                  <a:pt x="40900" y="13800"/>
                </a:lnTo>
                <a:lnTo>
                  <a:pt x="40920" y="13790"/>
                </a:lnTo>
                <a:lnTo>
                  <a:pt x="40930" y="13780"/>
                </a:lnTo>
                <a:lnTo>
                  <a:pt x="40950" y="13780"/>
                </a:lnTo>
                <a:lnTo>
                  <a:pt x="40960" y="13770"/>
                </a:lnTo>
                <a:lnTo>
                  <a:pt x="40970" y="13760"/>
                </a:lnTo>
                <a:lnTo>
                  <a:pt x="40980" y="13710"/>
                </a:lnTo>
                <a:lnTo>
                  <a:pt x="41010" y="13640"/>
                </a:lnTo>
                <a:lnTo>
                  <a:pt x="41060" y="13540"/>
                </a:lnTo>
                <a:lnTo>
                  <a:pt x="41070" y="13520"/>
                </a:lnTo>
                <a:lnTo>
                  <a:pt x="41070" y="13510"/>
                </a:lnTo>
                <a:lnTo>
                  <a:pt x="41070" y="13480"/>
                </a:lnTo>
                <a:lnTo>
                  <a:pt x="41030" y="13340"/>
                </a:lnTo>
                <a:lnTo>
                  <a:pt x="41030" y="13320"/>
                </a:lnTo>
                <a:lnTo>
                  <a:pt x="41030" y="13300"/>
                </a:lnTo>
                <a:lnTo>
                  <a:pt x="41030" y="13280"/>
                </a:lnTo>
                <a:lnTo>
                  <a:pt x="41020" y="13250"/>
                </a:lnTo>
                <a:lnTo>
                  <a:pt x="40970" y="13160"/>
                </a:lnTo>
                <a:lnTo>
                  <a:pt x="40950" y="13120"/>
                </a:lnTo>
                <a:lnTo>
                  <a:pt x="40870" y="13070"/>
                </a:lnTo>
                <a:lnTo>
                  <a:pt x="40850" y="13040"/>
                </a:lnTo>
                <a:lnTo>
                  <a:pt x="40820" y="12980"/>
                </a:lnTo>
                <a:lnTo>
                  <a:pt x="40760" y="12900"/>
                </a:lnTo>
                <a:lnTo>
                  <a:pt x="40830" y="12870"/>
                </a:lnTo>
                <a:lnTo>
                  <a:pt x="40910" y="12850"/>
                </a:lnTo>
                <a:lnTo>
                  <a:pt x="40940" y="12840"/>
                </a:lnTo>
                <a:lnTo>
                  <a:pt x="40960" y="12830"/>
                </a:lnTo>
                <a:lnTo>
                  <a:pt x="40980" y="12830"/>
                </a:lnTo>
                <a:lnTo>
                  <a:pt x="41000" y="12840"/>
                </a:lnTo>
                <a:lnTo>
                  <a:pt x="41070" y="12860"/>
                </a:lnTo>
                <a:lnTo>
                  <a:pt x="41090" y="12860"/>
                </a:lnTo>
                <a:lnTo>
                  <a:pt x="41130" y="12860"/>
                </a:lnTo>
                <a:lnTo>
                  <a:pt x="41170" y="12860"/>
                </a:lnTo>
                <a:lnTo>
                  <a:pt x="41200" y="12860"/>
                </a:lnTo>
                <a:lnTo>
                  <a:pt x="41220" y="12840"/>
                </a:lnTo>
                <a:lnTo>
                  <a:pt x="41290" y="12790"/>
                </a:lnTo>
                <a:lnTo>
                  <a:pt x="41310" y="12780"/>
                </a:lnTo>
                <a:lnTo>
                  <a:pt x="41330" y="12780"/>
                </a:lnTo>
                <a:lnTo>
                  <a:pt x="41350" y="12770"/>
                </a:lnTo>
                <a:lnTo>
                  <a:pt x="41370" y="12750"/>
                </a:lnTo>
                <a:lnTo>
                  <a:pt x="41380" y="12700"/>
                </a:lnTo>
                <a:lnTo>
                  <a:pt x="41380" y="12630"/>
                </a:lnTo>
                <a:lnTo>
                  <a:pt x="41380" y="12600"/>
                </a:lnTo>
                <a:lnTo>
                  <a:pt x="41400" y="12570"/>
                </a:lnTo>
                <a:lnTo>
                  <a:pt x="41430" y="12540"/>
                </a:lnTo>
                <a:lnTo>
                  <a:pt x="41460" y="12510"/>
                </a:lnTo>
                <a:lnTo>
                  <a:pt x="41480" y="12470"/>
                </a:lnTo>
                <a:lnTo>
                  <a:pt x="41510" y="12400"/>
                </a:lnTo>
                <a:lnTo>
                  <a:pt x="41530" y="12380"/>
                </a:lnTo>
                <a:lnTo>
                  <a:pt x="41560" y="12370"/>
                </a:lnTo>
                <a:lnTo>
                  <a:pt x="41570" y="12350"/>
                </a:lnTo>
                <a:lnTo>
                  <a:pt x="41610" y="12310"/>
                </a:lnTo>
                <a:lnTo>
                  <a:pt x="41660" y="12280"/>
                </a:lnTo>
                <a:lnTo>
                  <a:pt x="41710" y="12260"/>
                </a:lnTo>
                <a:lnTo>
                  <a:pt x="41810" y="12250"/>
                </a:lnTo>
                <a:lnTo>
                  <a:pt x="41840" y="12240"/>
                </a:lnTo>
                <a:lnTo>
                  <a:pt x="41920" y="12200"/>
                </a:lnTo>
                <a:lnTo>
                  <a:pt x="41960" y="12200"/>
                </a:lnTo>
                <a:lnTo>
                  <a:pt x="42040" y="12190"/>
                </a:lnTo>
                <a:lnTo>
                  <a:pt x="42070" y="12180"/>
                </a:lnTo>
                <a:lnTo>
                  <a:pt x="42090" y="12170"/>
                </a:lnTo>
                <a:lnTo>
                  <a:pt x="42110" y="12140"/>
                </a:lnTo>
                <a:lnTo>
                  <a:pt x="42130" y="12120"/>
                </a:lnTo>
                <a:lnTo>
                  <a:pt x="42170" y="12100"/>
                </a:lnTo>
                <a:lnTo>
                  <a:pt x="42200" y="12100"/>
                </a:lnTo>
                <a:lnTo>
                  <a:pt x="42290" y="12100"/>
                </a:lnTo>
                <a:lnTo>
                  <a:pt x="42370" y="12090"/>
                </a:lnTo>
                <a:lnTo>
                  <a:pt x="42460" y="12100"/>
                </a:lnTo>
                <a:lnTo>
                  <a:pt x="42490" y="12100"/>
                </a:lnTo>
                <a:lnTo>
                  <a:pt x="42520" y="12120"/>
                </a:lnTo>
                <a:lnTo>
                  <a:pt x="42570" y="12150"/>
                </a:lnTo>
                <a:lnTo>
                  <a:pt x="42600" y="12170"/>
                </a:lnTo>
                <a:lnTo>
                  <a:pt x="42630" y="12180"/>
                </a:lnTo>
                <a:lnTo>
                  <a:pt x="42780" y="12200"/>
                </a:lnTo>
                <a:lnTo>
                  <a:pt x="42810" y="12210"/>
                </a:lnTo>
                <a:lnTo>
                  <a:pt x="42850" y="12220"/>
                </a:lnTo>
                <a:lnTo>
                  <a:pt x="43410" y="12150"/>
                </a:lnTo>
                <a:lnTo>
                  <a:pt x="43450" y="12130"/>
                </a:lnTo>
                <a:lnTo>
                  <a:pt x="43490" y="12090"/>
                </a:lnTo>
                <a:lnTo>
                  <a:pt x="43550" y="12050"/>
                </a:lnTo>
                <a:lnTo>
                  <a:pt x="43650" y="12020"/>
                </a:lnTo>
                <a:lnTo>
                  <a:pt x="43750" y="12000"/>
                </a:lnTo>
                <a:lnTo>
                  <a:pt x="43790" y="11990"/>
                </a:lnTo>
                <a:lnTo>
                  <a:pt x="43810" y="11970"/>
                </a:lnTo>
                <a:lnTo>
                  <a:pt x="43830" y="11940"/>
                </a:lnTo>
                <a:lnTo>
                  <a:pt x="43840" y="11930"/>
                </a:lnTo>
                <a:lnTo>
                  <a:pt x="43860" y="11920"/>
                </a:lnTo>
                <a:lnTo>
                  <a:pt x="43970" y="11920"/>
                </a:lnTo>
                <a:lnTo>
                  <a:pt x="44010" y="11920"/>
                </a:lnTo>
                <a:lnTo>
                  <a:pt x="44030" y="11930"/>
                </a:lnTo>
                <a:lnTo>
                  <a:pt x="44040" y="11940"/>
                </a:lnTo>
                <a:lnTo>
                  <a:pt x="44060" y="11970"/>
                </a:lnTo>
                <a:lnTo>
                  <a:pt x="44070" y="11990"/>
                </a:lnTo>
                <a:lnTo>
                  <a:pt x="44080" y="11990"/>
                </a:lnTo>
                <a:lnTo>
                  <a:pt x="44100" y="12000"/>
                </a:lnTo>
                <a:lnTo>
                  <a:pt x="44110" y="12010"/>
                </a:lnTo>
                <a:lnTo>
                  <a:pt x="44130" y="12020"/>
                </a:lnTo>
                <a:lnTo>
                  <a:pt x="44140" y="12040"/>
                </a:lnTo>
                <a:lnTo>
                  <a:pt x="44150" y="12060"/>
                </a:lnTo>
                <a:lnTo>
                  <a:pt x="44160" y="12080"/>
                </a:lnTo>
                <a:lnTo>
                  <a:pt x="44180" y="12110"/>
                </a:lnTo>
                <a:lnTo>
                  <a:pt x="44190" y="12120"/>
                </a:lnTo>
                <a:lnTo>
                  <a:pt x="44200" y="12210"/>
                </a:lnTo>
                <a:lnTo>
                  <a:pt x="44210" y="12230"/>
                </a:lnTo>
                <a:lnTo>
                  <a:pt x="44220" y="12260"/>
                </a:lnTo>
                <a:lnTo>
                  <a:pt x="44230" y="12280"/>
                </a:lnTo>
                <a:lnTo>
                  <a:pt x="44230" y="12300"/>
                </a:lnTo>
                <a:lnTo>
                  <a:pt x="44230" y="12330"/>
                </a:lnTo>
                <a:lnTo>
                  <a:pt x="44210" y="12350"/>
                </a:lnTo>
                <a:lnTo>
                  <a:pt x="44190" y="12380"/>
                </a:lnTo>
                <a:lnTo>
                  <a:pt x="44140" y="12420"/>
                </a:lnTo>
                <a:lnTo>
                  <a:pt x="44130" y="12430"/>
                </a:lnTo>
                <a:lnTo>
                  <a:pt x="44010" y="12660"/>
                </a:lnTo>
                <a:lnTo>
                  <a:pt x="43990" y="12730"/>
                </a:lnTo>
                <a:lnTo>
                  <a:pt x="43980" y="12760"/>
                </a:lnTo>
                <a:lnTo>
                  <a:pt x="43980" y="12820"/>
                </a:lnTo>
                <a:lnTo>
                  <a:pt x="43990" y="12850"/>
                </a:lnTo>
                <a:lnTo>
                  <a:pt x="44000" y="12870"/>
                </a:lnTo>
                <a:lnTo>
                  <a:pt x="44010" y="12910"/>
                </a:lnTo>
                <a:lnTo>
                  <a:pt x="44020" y="12940"/>
                </a:lnTo>
                <a:lnTo>
                  <a:pt x="44020" y="12960"/>
                </a:lnTo>
                <a:lnTo>
                  <a:pt x="44020" y="13010"/>
                </a:lnTo>
                <a:lnTo>
                  <a:pt x="44020" y="13030"/>
                </a:lnTo>
                <a:lnTo>
                  <a:pt x="44030" y="13050"/>
                </a:lnTo>
                <a:lnTo>
                  <a:pt x="44080" y="13120"/>
                </a:lnTo>
                <a:lnTo>
                  <a:pt x="44100" y="13170"/>
                </a:lnTo>
                <a:lnTo>
                  <a:pt x="44110" y="13190"/>
                </a:lnTo>
                <a:lnTo>
                  <a:pt x="44110" y="13220"/>
                </a:lnTo>
                <a:lnTo>
                  <a:pt x="44120" y="13240"/>
                </a:lnTo>
                <a:lnTo>
                  <a:pt x="44110" y="13270"/>
                </a:lnTo>
                <a:lnTo>
                  <a:pt x="44050" y="13420"/>
                </a:lnTo>
                <a:lnTo>
                  <a:pt x="44020" y="13520"/>
                </a:lnTo>
                <a:lnTo>
                  <a:pt x="44010" y="13550"/>
                </a:lnTo>
                <a:lnTo>
                  <a:pt x="44010" y="13570"/>
                </a:lnTo>
                <a:lnTo>
                  <a:pt x="44020" y="13590"/>
                </a:lnTo>
                <a:lnTo>
                  <a:pt x="44030" y="13610"/>
                </a:lnTo>
                <a:lnTo>
                  <a:pt x="44030" y="13620"/>
                </a:lnTo>
                <a:lnTo>
                  <a:pt x="44040" y="13640"/>
                </a:lnTo>
                <a:lnTo>
                  <a:pt x="44030" y="13660"/>
                </a:lnTo>
                <a:lnTo>
                  <a:pt x="44030" y="13690"/>
                </a:lnTo>
                <a:lnTo>
                  <a:pt x="44030" y="13710"/>
                </a:lnTo>
                <a:lnTo>
                  <a:pt x="44050" y="13740"/>
                </a:lnTo>
                <a:lnTo>
                  <a:pt x="44070" y="13740"/>
                </a:lnTo>
                <a:lnTo>
                  <a:pt x="44080" y="13730"/>
                </a:lnTo>
                <a:lnTo>
                  <a:pt x="44150" y="13660"/>
                </a:lnTo>
                <a:lnTo>
                  <a:pt x="44170" y="13650"/>
                </a:lnTo>
                <a:lnTo>
                  <a:pt x="44230" y="13630"/>
                </a:lnTo>
                <a:lnTo>
                  <a:pt x="44250" y="13610"/>
                </a:lnTo>
                <a:lnTo>
                  <a:pt x="44260" y="13600"/>
                </a:lnTo>
                <a:lnTo>
                  <a:pt x="44270" y="13590"/>
                </a:lnTo>
                <a:lnTo>
                  <a:pt x="44290" y="13550"/>
                </a:lnTo>
                <a:lnTo>
                  <a:pt x="44450" y="13370"/>
                </a:lnTo>
                <a:lnTo>
                  <a:pt x="44500" y="13330"/>
                </a:lnTo>
                <a:lnTo>
                  <a:pt x="44530" y="13330"/>
                </a:lnTo>
                <a:lnTo>
                  <a:pt x="44570" y="13330"/>
                </a:lnTo>
                <a:lnTo>
                  <a:pt x="44600" y="13320"/>
                </a:lnTo>
                <a:lnTo>
                  <a:pt x="44620" y="13320"/>
                </a:lnTo>
                <a:lnTo>
                  <a:pt x="44680" y="13340"/>
                </a:lnTo>
                <a:lnTo>
                  <a:pt x="44740" y="13350"/>
                </a:lnTo>
                <a:lnTo>
                  <a:pt x="44750" y="13350"/>
                </a:lnTo>
                <a:lnTo>
                  <a:pt x="44760" y="13360"/>
                </a:lnTo>
                <a:lnTo>
                  <a:pt x="44760" y="13370"/>
                </a:lnTo>
                <a:lnTo>
                  <a:pt x="44760" y="13380"/>
                </a:lnTo>
                <a:lnTo>
                  <a:pt x="44750" y="13400"/>
                </a:lnTo>
                <a:lnTo>
                  <a:pt x="44740" y="13440"/>
                </a:lnTo>
                <a:lnTo>
                  <a:pt x="44720" y="13580"/>
                </a:lnTo>
                <a:lnTo>
                  <a:pt x="44710" y="13600"/>
                </a:lnTo>
                <a:lnTo>
                  <a:pt x="44700" y="13620"/>
                </a:lnTo>
                <a:lnTo>
                  <a:pt x="44650" y="13710"/>
                </a:lnTo>
                <a:lnTo>
                  <a:pt x="44640" y="13750"/>
                </a:lnTo>
                <a:lnTo>
                  <a:pt x="44620" y="13820"/>
                </a:lnTo>
                <a:lnTo>
                  <a:pt x="44620" y="13960"/>
                </a:lnTo>
                <a:lnTo>
                  <a:pt x="44620" y="14000"/>
                </a:lnTo>
                <a:lnTo>
                  <a:pt x="44640" y="14080"/>
                </a:lnTo>
                <a:lnTo>
                  <a:pt x="44650" y="14110"/>
                </a:lnTo>
                <a:lnTo>
                  <a:pt x="44660" y="14210"/>
                </a:lnTo>
                <a:lnTo>
                  <a:pt x="44670" y="14250"/>
                </a:lnTo>
                <a:lnTo>
                  <a:pt x="44690" y="14320"/>
                </a:lnTo>
                <a:lnTo>
                  <a:pt x="44730" y="14390"/>
                </a:lnTo>
                <a:lnTo>
                  <a:pt x="44830" y="14530"/>
                </a:lnTo>
                <a:lnTo>
                  <a:pt x="44840" y="14560"/>
                </a:lnTo>
                <a:lnTo>
                  <a:pt x="44850" y="14600"/>
                </a:lnTo>
                <a:lnTo>
                  <a:pt x="44850" y="14680"/>
                </a:lnTo>
                <a:lnTo>
                  <a:pt x="44900" y="14910"/>
                </a:lnTo>
                <a:lnTo>
                  <a:pt x="44910" y="14940"/>
                </a:lnTo>
                <a:lnTo>
                  <a:pt x="44970" y="15020"/>
                </a:lnTo>
                <a:lnTo>
                  <a:pt x="44980" y="15050"/>
                </a:lnTo>
                <a:lnTo>
                  <a:pt x="44990" y="15080"/>
                </a:lnTo>
                <a:lnTo>
                  <a:pt x="44980" y="15110"/>
                </a:lnTo>
                <a:lnTo>
                  <a:pt x="44990" y="15130"/>
                </a:lnTo>
                <a:lnTo>
                  <a:pt x="45000" y="15160"/>
                </a:lnTo>
                <a:lnTo>
                  <a:pt x="45100" y="15240"/>
                </a:lnTo>
                <a:lnTo>
                  <a:pt x="45120" y="15250"/>
                </a:lnTo>
                <a:lnTo>
                  <a:pt x="45140" y="15260"/>
                </a:lnTo>
                <a:lnTo>
                  <a:pt x="45210" y="15280"/>
                </a:lnTo>
                <a:lnTo>
                  <a:pt x="45270" y="15310"/>
                </a:lnTo>
                <a:lnTo>
                  <a:pt x="45290" y="15310"/>
                </a:lnTo>
                <a:lnTo>
                  <a:pt x="45300" y="15310"/>
                </a:lnTo>
                <a:lnTo>
                  <a:pt x="45320" y="15320"/>
                </a:lnTo>
                <a:lnTo>
                  <a:pt x="45350" y="15330"/>
                </a:lnTo>
                <a:lnTo>
                  <a:pt x="45370" y="15350"/>
                </a:lnTo>
                <a:lnTo>
                  <a:pt x="45410" y="15390"/>
                </a:lnTo>
                <a:lnTo>
                  <a:pt x="45420" y="15410"/>
                </a:lnTo>
                <a:lnTo>
                  <a:pt x="45440" y="15450"/>
                </a:lnTo>
                <a:lnTo>
                  <a:pt x="45450" y="15460"/>
                </a:lnTo>
                <a:lnTo>
                  <a:pt x="45490" y="15500"/>
                </a:lnTo>
                <a:lnTo>
                  <a:pt x="45510" y="15530"/>
                </a:lnTo>
                <a:lnTo>
                  <a:pt x="45530" y="15550"/>
                </a:lnTo>
                <a:lnTo>
                  <a:pt x="45540" y="15570"/>
                </a:lnTo>
                <a:lnTo>
                  <a:pt x="45550" y="15570"/>
                </a:lnTo>
                <a:lnTo>
                  <a:pt x="45560" y="15570"/>
                </a:lnTo>
                <a:lnTo>
                  <a:pt x="45580" y="15570"/>
                </a:lnTo>
                <a:lnTo>
                  <a:pt x="45600" y="15550"/>
                </a:lnTo>
                <a:lnTo>
                  <a:pt x="45630" y="15540"/>
                </a:lnTo>
                <a:lnTo>
                  <a:pt x="45670" y="15530"/>
                </a:lnTo>
                <a:lnTo>
                  <a:pt x="45690" y="15770"/>
                </a:lnTo>
                <a:lnTo>
                  <a:pt x="45680" y="15800"/>
                </a:lnTo>
                <a:lnTo>
                  <a:pt x="45670" y="15900"/>
                </a:lnTo>
                <a:lnTo>
                  <a:pt x="45660" y="15940"/>
                </a:lnTo>
                <a:lnTo>
                  <a:pt x="45560" y="16130"/>
                </a:lnTo>
                <a:lnTo>
                  <a:pt x="45530" y="16170"/>
                </a:lnTo>
                <a:lnTo>
                  <a:pt x="45500" y="16200"/>
                </a:lnTo>
                <a:lnTo>
                  <a:pt x="45470" y="16210"/>
                </a:lnTo>
                <a:lnTo>
                  <a:pt x="45450" y="16210"/>
                </a:lnTo>
                <a:lnTo>
                  <a:pt x="45420" y="16200"/>
                </a:lnTo>
                <a:lnTo>
                  <a:pt x="45430" y="16120"/>
                </a:lnTo>
                <a:lnTo>
                  <a:pt x="45430" y="16090"/>
                </a:lnTo>
                <a:lnTo>
                  <a:pt x="45420" y="16070"/>
                </a:lnTo>
                <a:lnTo>
                  <a:pt x="45390" y="16070"/>
                </a:lnTo>
                <a:lnTo>
                  <a:pt x="45350" y="16080"/>
                </a:lnTo>
                <a:lnTo>
                  <a:pt x="45170" y="16160"/>
                </a:lnTo>
                <a:lnTo>
                  <a:pt x="45080" y="16180"/>
                </a:lnTo>
                <a:lnTo>
                  <a:pt x="45030" y="16180"/>
                </a:lnTo>
                <a:lnTo>
                  <a:pt x="45010" y="16190"/>
                </a:lnTo>
                <a:lnTo>
                  <a:pt x="44920" y="16220"/>
                </a:lnTo>
                <a:lnTo>
                  <a:pt x="44900" y="16240"/>
                </a:lnTo>
                <a:lnTo>
                  <a:pt x="44890" y="16260"/>
                </a:lnTo>
                <a:lnTo>
                  <a:pt x="44880" y="16300"/>
                </a:lnTo>
                <a:lnTo>
                  <a:pt x="44750" y="16870"/>
                </a:lnTo>
                <a:lnTo>
                  <a:pt x="44740" y="16940"/>
                </a:lnTo>
                <a:lnTo>
                  <a:pt x="44750" y="17000"/>
                </a:lnTo>
                <a:lnTo>
                  <a:pt x="44780" y="17050"/>
                </a:lnTo>
                <a:lnTo>
                  <a:pt x="44790" y="17100"/>
                </a:lnTo>
                <a:lnTo>
                  <a:pt x="44780" y="17150"/>
                </a:lnTo>
                <a:lnTo>
                  <a:pt x="44750" y="17220"/>
                </a:lnTo>
                <a:lnTo>
                  <a:pt x="44710" y="17260"/>
                </a:lnTo>
                <a:lnTo>
                  <a:pt x="44690" y="17300"/>
                </a:lnTo>
                <a:lnTo>
                  <a:pt x="44690" y="17320"/>
                </a:lnTo>
                <a:lnTo>
                  <a:pt x="44730" y="17410"/>
                </a:lnTo>
                <a:lnTo>
                  <a:pt x="44450" y="17680"/>
                </a:lnTo>
                <a:lnTo>
                  <a:pt x="44380" y="17730"/>
                </a:lnTo>
                <a:lnTo>
                  <a:pt x="44340" y="17750"/>
                </a:lnTo>
                <a:lnTo>
                  <a:pt x="44240" y="17770"/>
                </a:lnTo>
                <a:lnTo>
                  <a:pt x="44130" y="17800"/>
                </a:lnTo>
                <a:lnTo>
                  <a:pt x="43890" y="17860"/>
                </a:lnTo>
                <a:lnTo>
                  <a:pt x="43860" y="17870"/>
                </a:lnTo>
                <a:lnTo>
                  <a:pt x="43840" y="17880"/>
                </a:lnTo>
                <a:lnTo>
                  <a:pt x="43840" y="17890"/>
                </a:lnTo>
                <a:lnTo>
                  <a:pt x="43840" y="17900"/>
                </a:lnTo>
                <a:lnTo>
                  <a:pt x="43840" y="17920"/>
                </a:lnTo>
                <a:lnTo>
                  <a:pt x="43840" y="17980"/>
                </a:lnTo>
                <a:lnTo>
                  <a:pt x="43840" y="18000"/>
                </a:lnTo>
                <a:lnTo>
                  <a:pt x="43860" y="18040"/>
                </a:lnTo>
                <a:lnTo>
                  <a:pt x="43870" y="18060"/>
                </a:lnTo>
                <a:lnTo>
                  <a:pt x="43880" y="18070"/>
                </a:lnTo>
                <a:lnTo>
                  <a:pt x="43890" y="18080"/>
                </a:lnTo>
                <a:lnTo>
                  <a:pt x="43890" y="18100"/>
                </a:lnTo>
                <a:lnTo>
                  <a:pt x="43890" y="18170"/>
                </a:lnTo>
                <a:lnTo>
                  <a:pt x="43890" y="18190"/>
                </a:lnTo>
                <a:lnTo>
                  <a:pt x="43880" y="18210"/>
                </a:lnTo>
                <a:lnTo>
                  <a:pt x="43850" y="18270"/>
                </a:lnTo>
                <a:lnTo>
                  <a:pt x="43820" y="18340"/>
                </a:lnTo>
                <a:lnTo>
                  <a:pt x="43820" y="18360"/>
                </a:lnTo>
                <a:lnTo>
                  <a:pt x="43720" y="18450"/>
                </a:lnTo>
                <a:lnTo>
                  <a:pt x="43700" y="18490"/>
                </a:lnTo>
                <a:lnTo>
                  <a:pt x="43680" y="18530"/>
                </a:lnTo>
                <a:lnTo>
                  <a:pt x="43670" y="18570"/>
                </a:lnTo>
                <a:lnTo>
                  <a:pt x="43660" y="18610"/>
                </a:lnTo>
                <a:lnTo>
                  <a:pt x="43660" y="18660"/>
                </a:lnTo>
                <a:lnTo>
                  <a:pt x="43650" y="18700"/>
                </a:lnTo>
                <a:lnTo>
                  <a:pt x="43630" y="18730"/>
                </a:lnTo>
                <a:lnTo>
                  <a:pt x="43600" y="18770"/>
                </a:lnTo>
                <a:lnTo>
                  <a:pt x="43580" y="18780"/>
                </a:lnTo>
                <a:lnTo>
                  <a:pt x="43570" y="18790"/>
                </a:lnTo>
                <a:lnTo>
                  <a:pt x="43430" y="18840"/>
                </a:lnTo>
                <a:lnTo>
                  <a:pt x="43410" y="18850"/>
                </a:lnTo>
                <a:lnTo>
                  <a:pt x="43400" y="18870"/>
                </a:lnTo>
                <a:lnTo>
                  <a:pt x="43410" y="18890"/>
                </a:lnTo>
                <a:lnTo>
                  <a:pt x="43400" y="18900"/>
                </a:lnTo>
                <a:lnTo>
                  <a:pt x="43390" y="18920"/>
                </a:lnTo>
                <a:lnTo>
                  <a:pt x="43370" y="18950"/>
                </a:lnTo>
                <a:lnTo>
                  <a:pt x="43360" y="18960"/>
                </a:lnTo>
                <a:lnTo>
                  <a:pt x="43350" y="18970"/>
                </a:lnTo>
                <a:lnTo>
                  <a:pt x="43310" y="18980"/>
                </a:lnTo>
                <a:lnTo>
                  <a:pt x="43170" y="19010"/>
                </a:lnTo>
                <a:lnTo>
                  <a:pt x="43150" y="19010"/>
                </a:lnTo>
                <a:lnTo>
                  <a:pt x="43140" y="19020"/>
                </a:lnTo>
                <a:lnTo>
                  <a:pt x="43100" y="19080"/>
                </a:lnTo>
                <a:lnTo>
                  <a:pt x="43080" y="19110"/>
                </a:lnTo>
                <a:lnTo>
                  <a:pt x="43070" y="19130"/>
                </a:lnTo>
                <a:lnTo>
                  <a:pt x="43030" y="19330"/>
                </a:lnTo>
                <a:lnTo>
                  <a:pt x="42710" y="20180"/>
                </a:lnTo>
                <a:lnTo>
                  <a:pt x="42670" y="20160"/>
                </a:lnTo>
                <a:lnTo>
                  <a:pt x="42640" y="20140"/>
                </a:lnTo>
                <a:lnTo>
                  <a:pt x="42620" y="20110"/>
                </a:lnTo>
                <a:lnTo>
                  <a:pt x="42620" y="20070"/>
                </a:lnTo>
                <a:lnTo>
                  <a:pt x="42640" y="20040"/>
                </a:lnTo>
                <a:lnTo>
                  <a:pt x="42680" y="20020"/>
                </a:lnTo>
                <a:lnTo>
                  <a:pt x="42700" y="20000"/>
                </a:lnTo>
                <a:lnTo>
                  <a:pt x="42740" y="19870"/>
                </a:lnTo>
                <a:lnTo>
                  <a:pt x="42790" y="19810"/>
                </a:lnTo>
                <a:lnTo>
                  <a:pt x="42810" y="19780"/>
                </a:lnTo>
                <a:lnTo>
                  <a:pt x="42820" y="19740"/>
                </a:lnTo>
                <a:lnTo>
                  <a:pt x="42740" y="19810"/>
                </a:lnTo>
                <a:lnTo>
                  <a:pt x="42670" y="19920"/>
                </a:lnTo>
                <a:lnTo>
                  <a:pt x="42590" y="20030"/>
                </a:lnTo>
                <a:lnTo>
                  <a:pt x="42470" y="20080"/>
                </a:lnTo>
                <a:lnTo>
                  <a:pt x="42400" y="20070"/>
                </a:lnTo>
                <a:lnTo>
                  <a:pt x="42350" y="20050"/>
                </a:lnTo>
                <a:lnTo>
                  <a:pt x="42310" y="20010"/>
                </a:lnTo>
                <a:lnTo>
                  <a:pt x="42300" y="19940"/>
                </a:lnTo>
                <a:lnTo>
                  <a:pt x="42340" y="19750"/>
                </a:lnTo>
                <a:lnTo>
                  <a:pt x="42330" y="19700"/>
                </a:lnTo>
                <a:lnTo>
                  <a:pt x="42320" y="19710"/>
                </a:lnTo>
                <a:lnTo>
                  <a:pt x="42310" y="19730"/>
                </a:lnTo>
                <a:lnTo>
                  <a:pt x="42290" y="19820"/>
                </a:lnTo>
                <a:lnTo>
                  <a:pt x="42290" y="19860"/>
                </a:lnTo>
                <a:lnTo>
                  <a:pt x="42280" y="19880"/>
                </a:lnTo>
                <a:lnTo>
                  <a:pt x="42260" y="19900"/>
                </a:lnTo>
                <a:lnTo>
                  <a:pt x="42180" y="20020"/>
                </a:lnTo>
                <a:lnTo>
                  <a:pt x="42060" y="20080"/>
                </a:lnTo>
                <a:lnTo>
                  <a:pt x="42000" y="20100"/>
                </a:lnTo>
                <a:lnTo>
                  <a:pt x="41870" y="20170"/>
                </a:lnTo>
                <a:lnTo>
                  <a:pt x="41730" y="20220"/>
                </a:lnTo>
                <a:lnTo>
                  <a:pt x="41530" y="20250"/>
                </a:lnTo>
                <a:lnTo>
                  <a:pt x="41370" y="20220"/>
                </a:lnTo>
                <a:lnTo>
                  <a:pt x="41360" y="20080"/>
                </a:lnTo>
                <a:lnTo>
                  <a:pt x="41380" y="19990"/>
                </a:lnTo>
                <a:lnTo>
                  <a:pt x="41390" y="19910"/>
                </a:lnTo>
                <a:lnTo>
                  <a:pt x="41390" y="19830"/>
                </a:lnTo>
                <a:lnTo>
                  <a:pt x="41350" y="19690"/>
                </a:lnTo>
                <a:lnTo>
                  <a:pt x="41330" y="19660"/>
                </a:lnTo>
                <a:lnTo>
                  <a:pt x="41290" y="19650"/>
                </a:lnTo>
                <a:lnTo>
                  <a:pt x="41130" y="19650"/>
                </a:lnTo>
                <a:lnTo>
                  <a:pt x="41080" y="19660"/>
                </a:lnTo>
                <a:lnTo>
                  <a:pt x="41040" y="19680"/>
                </a:lnTo>
                <a:lnTo>
                  <a:pt x="41010" y="19710"/>
                </a:lnTo>
                <a:lnTo>
                  <a:pt x="41000" y="19760"/>
                </a:lnTo>
                <a:lnTo>
                  <a:pt x="40990" y="19790"/>
                </a:lnTo>
                <a:lnTo>
                  <a:pt x="40960" y="19810"/>
                </a:lnTo>
                <a:lnTo>
                  <a:pt x="40840" y="19820"/>
                </a:lnTo>
                <a:lnTo>
                  <a:pt x="40820" y="19810"/>
                </a:lnTo>
                <a:lnTo>
                  <a:pt x="40800" y="19790"/>
                </a:lnTo>
                <a:lnTo>
                  <a:pt x="40800" y="19740"/>
                </a:lnTo>
                <a:lnTo>
                  <a:pt x="40790" y="19710"/>
                </a:lnTo>
                <a:lnTo>
                  <a:pt x="40770" y="19680"/>
                </a:lnTo>
                <a:lnTo>
                  <a:pt x="40750" y="19650"/>
                </a:lnTo>
                <a:lnTo>
                  <a:pt x="40720" y="19640"/>
                </a:lnTo>
                <a:lnTo>
                  <a:pt x="40800" y="19810"/>
                </a:lnTo>
                <a:lnTo>
                  <a:pt x="40810" y="19860"/>
                </a:lnTo>
                <a:lnTo>
                  <a:pt x="40710" y="19740"/>
                </a:lnTo>
                <a:lnTo>
                  <a:pt x="40680" y="19720"/>
                </a:lnTo>
                <a:lnTo>
                  <a:pt x="40620" y="19690"/>
                </a:lnTo>
                <a:lnTo>
                  <a:pt x="40600" y="19670"/>
                </a:lnTo>
                <a:lnTo>
                  <a:pt x="40580" y="19640"/>
                </a:lnTo>
                <a:lnTo>
                  <a:pt x="40560" y="19620"/>
                </a:lnTo>
                <a:lnTo>
                  <a:pt x="40550" y="19580"/>
                </a:lnTo>
                <a:lnTo>
                  <a:pt x="40540" y="19520"/>
                </a:lnTo>
                <a:lnTo>
                  <a:pt x="40520" y="19500"/>
                </a:lnTo>
                <a:lnTo>
                  <a:pt x="40480" y="19470"/>
                </a:lnTo>
                <a:lnTo>
                  <a:pt x="40440" y="19450"/>
                </a:lnTo>
                <a:lnTo>
                  <a:pt x="40370" y="19430"/>
                </a:lnTo>
                <a:lnTo>
                  <a:pt x="40320" y="19400"/>
                </a:lnTo>
                <a:lnTo>
                  <a:pt x="40190" y="19170"/>
                </a:lnTo>
                <a:lnTo>
                  <a:pt x="40190" y="19300"/>
                </a:lnTo>
                <a:lnTo>
                  <a:pt x="40180" y="19340"/>
                </a:lnTo>
                <a:lnTo>
                  <a:pt x="40170" y="19350"/>
                </a:lnTo>
                <a:lnTo>
                  <a:pt x="40150" y="19390"/>
                </a:lnTo>
                <a:lnTo>
                  <a:pt x="40140" y="19410"/>
                </a:lnTo>
                <a:lnTo>
                  <a:pt x="40130" y="19410"/>
                </a:lnTo>
                <a:lnTo>
                  <a:pt x="40100" y="19410"/>
                </a:lnTo>
                <a:lnTo>
                  <a:pt x="40090" y="19420"/>
                </a:lnTo>
                <a:lnTo>
                  <a:pt x="40070" y="19430"/>
                </a:lnTo>
                <a:lnTo>
                  <a:pt x="40050" y="19450"/>
                </a:lnTo>
                <a:lnTo>
                  <a:pt x="40020" y="19490"/>
                </a:lnTo>
                <a:lnTo>
                  <a:pt x="40000" y="19530"/>
                </a:lnTo>
                <a:lnTo>
                  <a:pt x="40020" y="19570"/>
                </a:lnTo>
                <a:lnTo>
                  <a:pt x="40050" y="19590"/>
                </a:lnTo>
                <a:lnTo>
                  <a:pt x="40060" y="19600"/>
                </a:lnTo>
                <a:lnTo>
                  <a:pt x="40080" y="19610"/>
                </a:lnTo>
                <a:lnTo>
                  <a:pt x="40100" y="19620"/>
                </a:lnTo>
                <a:lnTo>
                  <a:pt x="40140" y="19620"/>
                </a:lnTo>
                <a:lnTo>
                  <a:pt x="40160" y="19630"/>
                </a:lnTo>
                <a:lnTo>
                  <a:pt x="40160" y="19640"/>
                </a:lnTo>
                <a:lnTo>
                  <a:pt x="39470" y="20090"/>
                </a:lnTo>
                <a:lnTo>
                  <a:pt x="39400" y="20140"/>
                </a:lnTo>
                <a:lnTo>
                  <a:pt x="39370" y="20160"/>
                </a:lnTo>
                <a:lnTo>
                  <a:pt x="39290" y="20140"/>
                </a:lnTo>
                <a:lnTo>
                  <a:pt x="39280" y="20150"/>
                </a:lnTo>
                <a:lnTo>
                  <a:pt x="39280" y="20170"/>
                </a:lnTo>
                <a:lnTo>
                  <a:pt x="39260" y="20190"/>
                </a:lnTo>
                <a:lnTo>
                  <a:pt x="39240" y="20190"/>
                </a:lnTo>
                <a:lnTo>
                  <a:pt x="39220" y="20200"/>
                </a:lnTo>
                <a:lnTo>
                  <a:pt x="39180" y="20190"/>
                </a:lnTo>
                <a:lnTo>
                  <a:pt x="38920" y="19990"/>
                </a:lnTo>
                <a:lnTo>
                  <a:pt x="38830" y="19960"/>
                </a:lnTo>
                <a:lnTo>
                  <a:pt x="38740" y="19940"/>
                </a:lnTo>
                <a:lnTo>
                  <a:pt x="38540" y="19970"/>
                </a:lnTo>
                <a:lnTo>
                  <a:pt x="38370" y="20080"/>
                </a:lnTo>
                <a:lnTo>
                  <a:pt x="38090" y="20360"/>
                </a:lnTo>
                <a:lnTo>
                  <a:pt x="38010" y="20430"/>
                </a:lnTo>
                <a:lnTo>
                  <a:pt x="37960" y="20450"/>
                </a:lnTo>
                <a:lnTo>
                  <a:pt x="37920" y="20450"/>
                </a:lnTo>
                <a:lnTo>
                  <a:pt x="37880" y="20430"/>
                </a:lnTo>
                <a:lnTo>
                  <a:pt x="37790" y="20400"/>
                </a:lnTo>
                <a:lnTo>
                  <a:pt x="37760" y="20370"/>
                </a:lnTo>
                <a:lnTo>
                  <a:pt x="37760" y="20330"/>
                </a:lnTo>
                <a:lnTo>
                  <a:pt x="37810" y="20250"/>
                </a:lnTo>
                <a:lnTo>
                  <a:pt x="37820" y="20200"/>
                </a:lnTo>
                <a:lnTo>
                  <a:pt x="37830" y="20080"/>
                </a:lnTo>
                <a:lnTo>
                  <a:pt x="37830" y="20030"/>
                </a:lnTo>
                <a:lnTo>
                  <a:pt x="37780" y="19700"/>
                </a:lnTo>
                <a:lnTo>
                  <a:pt x="37780" y="19600"/>
                </a:lnTo>
                <a:lnTo>
                  <a:pt x="37810" y="19440"/>
                </a:lnTo>
                <a:lnTo>
                  <a:pt x="37790" y="19350"/>
                </a:lnTo>
                <a:lnTo>
                  <a:pt x="37670" y="19140"/>
                </a:lnTo>
                <a:lnTo>
                  <a:pt x="37660" y="19060"/>
                </a:lnTo>
                <a:lnTo>
                  <a:pt x="37660" y="18970"/>
                </a:lnTo>
                <a:lnTo>
                  <a:pt x="37650" y="18960"/>
                </a:lnTo>
                <a:lnTo>
                  <a:pt x="37640" y="18960"/>
                </a:lnTo>
                <a:lnTo>
                  <a:pt x="37620" y="18950"/>
                </a:lnTo>
                <a:lnTo>
                  <a:pt x="37620" y="18930"/>
                </a:lnTo>
                <a:lnTo>
                  <a:pt x="37620" y="18890"/>
                </a:lnTo>
                <a:lnTo>
                  <a:pt x="37650" y="18840"/>
                </a:lnTo>
                <a:lnTo>
                  <a:pt x="37660" y="18800"/>
                </a:lnTo>
                <a:lnTo>
                  <a:pt x="37630" y="18820"/>
                </a:lnTo>
                <a:lnTo>
                  <a:pt x="37600" y="18840"/>
                </a:lnTo>
                <a:lnTo>
                  <a:pt x="37570" y="18870"/>
                </a:lnTo>
                <a:lnTo>
                  <a:pt x="37560" y="18900"/>
                </a:lnTo>
                <a:lnTo>
                  <a:pt x="37570" y="18990"/>
                </a:lnTo>
                <a:lnTo>
                  <a:pt x="37580" y="19020"/>
                </a:lnTo>
                <a:lnTo>
                  <a:pt x="37570" y="19040"/>
                </a:lnTo>
                <a:lnTo>
                  <a:pt x="37550" y="19060"/>
                </a:lnTo>
                <a:lnTo>
                  <a:pt x="37530" y="19070"/>
                </a:lnTo>
                <a:lnTo>
                  <a:pt x="37520" y="19080"/>
                </a:lnTo>
                <a:lnTo>
                  <a:pt x="37520" y="19090"/>
                </a:lnTo>
                <a:lnTo>
                  <a:pt x="37500" y="19100"/>
                </a:lnTo>
                <a:lnTo>
                  <a:pt x="37500" y="19110"/>
                </a:lnTo>
                <a:lnTo>
                  <a:pt x="37490" y="19130"/>
                </a:lnTo>
                <a:lnTo>
                  <a:pt x="37500" y="19140"/>
                </a:lnTo>
                <a:lnTo>
                  <a:pt x="37510" y="19150"/>
                </a:lnTo>
                <a:lnTo>
                  <a:pt x="37520" y="19150"/>
                </a:lnTo>
                <a:lnTo>
                  <a:pt x="37540" y="19170"/>
                </a:lnTo>
                <a:lnTo>
                  <a:pt x="37550" y="19180"/>
                </a:lnTo>
                <a:lnTo>
                  <a:pt x="37560" y="19180"/>
                </a:lnTo>
                <a:lnTo>
                  <a:pt x="37560" y="19200"/>
                </a:lnTo>
                <a:lnTo>
                  <a:pt x="37560" y="19210"/>
                </a:lnTo>
                <a:lnTo>
                  <a:pt x="37540" y="19210"/>
                </a:lnTo>
                <a:lnTo>
                  <a:pt x="37530" y="19210"/>
                </a:lnTo>
                <a:lnTo>
                  <a:pt x="37450" y="19240"/>
                </a:lnTo>
                <a:lnTo>
                  <a:pt x="37320" y="19340"/>
                </a:lnTo>
                <a:lnTo>
                  <a:pt x="37290" y="19350"/>
                </a:lnTo>
                <a:lnTo>
                  <a:pt x="37260" y="19350"/>
                </a:lnTo>
                <a:lnTo>
                  <a:pt x="37220" y="19340"/>
                </a:lnTo>
                <a:lnTo>
                  <a:pt x="37200" y="19310"/>
                </a:lnTo>
                <a:lnTo>
                  <a:pt x="37200" y="19280"/>
                </a:lnTo>
                <a:lnTo>
                  <a:pt x="37180" y="19250"/>
                </a:lnTo>
                <a:lnTo>
                  <a:pt x="37130" y="19200"/>
                </a:lnTo>
                <a:lnTo>
                  <a:pt x="37050" y="19180"/>
                </a:lnTo>
                <a:lnTo>
                  <a:pt x="36880" y="19170"/>
                </a:lnTo>
                <a:lnTo>
                  <a:pt x="36810" y="19170"/>
                </a:lnTo>
                <a:lnTo>
                  <a:pt x="36750" y="19190"/>
                </a:lnTo>
                <a:lnTo>
                  <a:pt x="36290" y="19440"/>
                </a:lnTo>
                <a:lnTo>
                  <a:pt x="36140" y="19490"/>
                </a:lnTo>
                <a:lnTo>
                  <a:pt x="36050" y="19500"/>
                </a:lnTo>
                <a:lnTo>
                  <a:pt x="35980" y="19480"/>
                </a:lnTo>
                <a:lnTo>
                  <a:pt x="35820" y="19390"/>
                </a:lnTo>
                <a:lnTo>
                  <a:pt x="35780" y="19380"/>
                </a:lnTo>
                <a:lnTo>
                  <a:pt x="35710" y="19380"/>
                </a:lnTo>
                <a:lnTo>
                  <a:pt x="35680" y="19370"/>
                </a:lnTo>
                <a:lnTo>
                  <a:pt x="35680" y="19340"/>
                </a:lnTo>
                <a:lnTo>
                  <a:pt x="35700" y="19310"/>
                </a:lnTo>
                <a:lnTo>
                  <a:pt x="35720" y="19290"/>
                </a:lnTo>
                <a:lnTo>
                  <a:pt x="35780" y="19240"/>
                </a:lnTo>
                <a:lnTo>
                  <a:pt x="35840" y="19210"/>
                </a:lnTo>
                <a:lnTo>
                  <a:pt x="35910" y="19190"/>
                </a:lnTo>
                <a:lnTo>
                  <a:pt x="36080" y="19120"/>
                </a:lnTo>
                <a:lnTo>
                  <a:pt x="36100" y="19120"/>
                </a:lnTo>
                <a:lnTo>
                  <a:pt x="36080" y="19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