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Kalimantan Selatan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Indonesia • State Map | Fully Editable Vector Shape</a:t>
            </a:r>
          </a:p>
        </p:txBody>
      </p:sp>
      <p:sp>
        <p:nvSpPr>
          <p:cNvPr id="101" name="Kalimantan Selatan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42710" y="20180"/>
                </a:moveTo>
                <a:lnTo>
                  <a:pt x="43030" y="19330"/>
                </a:lnTo>
                <a:lnTo>
                  <a:pt x="43070" y="19130"/>
                </a:lnTo>
                <a:lnTo>
                  <a:pt x="43080" y="19110"/>
                </a:lnTo>
                <a:lnTo>
                  <a:pt x="43100" y="19080"/>
                </a:lnTo>
                <a:lnTo>
                  <a:pt x="43140" y="19020"/>
                </a:lnTo>
                <a:lnTo>
                  <a:pt x="43150" y="19010"/>
                </a:lnTo>
                <a:lnTo>
                  <a:pt x="43170" y="19010"/>
                </a:lnTo>
                <a:lnTo>
                  <a:pt x="43310" y="18980"/>
                </a:lnTo>
                <a:lnTo>
                  <a:pt x="43350" y="18970"/>
                </a:lnTo>
                <a:lnTo>
                  <a:pt x="43360" y="18960"/>
                </a:lnTo>
                <a:lnTo>
                  <a:pt x="43370" y="18950"/>
                </a:lnTo>
                <a:lnTo>
                  <a:pt x="43390" y="18920"/>
                </a:lnTo>
                <a:lnTo>
                  <a:pt x="43400" y="18900"/>
                </a:lnTo>
                <a:lnTo>
                  <a:pt x="43410" y="18890"/>
                </a:lnTo>
                <a:lnTo>
                  <a:pt x="43400" y="18870"/>
                </a:lnTo>
                <a:lnTo>
                  <a:pt x="43410" y="18850"/>
                </a:lnTo>
                <a:lnTo>
                  <a:pt x="43430" y="18840"/>
                </a:lnTo>
                <a:lnTo>
                  <a:pt x="43570" y="18790"/>
                </a:lnTo>
                <a:lnTo>
                  <a:pt x="43580" y="18780"/>
                </a:lnTo>
                <a:lnTo>
                  <a:pt x="43600" y="18770"/>
                </a:lnTo>
                <a:lnTo>
                  <a:pt x="43630" y="18730"/>
                </a:lnTo>
                <a:lnTo>
                  <a:pt x="43650" y="18700"/>
                </a:lnTo>
                <a:lnTo>
                  <a:pt x="43660" y="18660"/>
                </a:lnTo>
                <a:lnTo>
                  <a:pt x="43660" y="18610"/>
                </a:lnTo>
                <a:lnTo>
                  <a:pt x="43670" y="18570"/>
                </a:lnTo>
                <a:lnTo>
                  <a:pt x="43680" y="18530"/>
                </a:lnTo>
                <a:lnTo>
                  <a:pt x="43700" y="18490"/>
                </a:lnTo>
                <a:lnTo>
                  <a:pt x="43720" y="18450"/>
                </a:lnTo>
                <a:lnTo>
                  <a:pt x="43820" y="18360"/>
                </a:lnTo>
                <a:lnTo>
                  <a:pt x="43820" y="18340"/>
                </a:lnTo>
                <a:lnTo>
                  <a:pt x="43850" y="18270"/>
                </a:lnTo>
                <a:lnTo>
                  <a:pt x="43880" y="18210"/>
                </a:lnTo>
                <a:lnTo>
                  <a:pt x="43890" y="18190"/>
                </a:lnTo>
                <a:lnTo>
                  <a:pt x="43890" y="18170"/>
                </a:lnTo>
                <a:lnTo>
                  <a:pt x="43890" y="18100"/>
                </a:lnTo>
                <a:lnTo>
                  <a:pt x="43890" y="18080"/>
                </a:lnTo>
                <a:lnTo>
                  <a:pt x="43880" y="18070"/>
                </a:lnTo>
                <a:lnTo>
                  <a:pt x="43870" y="18060"/>
                </a:lnTo>
                <a:lnTo>
                  <a:pt x="43860" y="18040"/>
                </a:lnTo>
                <a:lnTo>
                  <a:pt x="43840" y="18000"/>
                </a:lnTo>
                <a:lnTo>
                  <a:pt x="43840" y="17980"/>
                </a:lnTo>
                <a:lnTo>
                  <a:pt x="43840" y="17920"/>
                </a:lnTo>
                <a:lnTo>
                  <a:pt x="43840" y="17900"/>
                </a:lnTo>
                <a:lnTo>
                  <a:pt x="43840" y="17890"/>
                </a:lnTo>
                <a:lnTo>
                  <a:pt x="43840" y="17880"/>
                </a:lnTo>
                <a:lnTo>
                  <a:pt x="43860" y="17870"/>
                </a:lnTo>
                <a:lnTo>
                  <a:pt x="43890" y="17860"/>
                </a:lnTo>
                <a:lnTo>
                  <a:pt x="44130" y="17800"/>
                </a:lnTo>
                <a:lnTo>
                  <a:pt x="44240" y="17770"/>
                </a:lnTo>
                <a:lnTo>
                  <a:pt x="44340" y="17750"/>
                </a:lnTo>
                <a:lnTo>
                  <a:pt x="44380" y="17730"/>
                </a:lnTo>
                <a:lnTo>
                  <a:pt x="44450" y="17680"/>
                </a:lnTo>
                <a:lnTo>
                  <a:pt x="44730" y="17410"/>
                </a:lnTo>
                <a:lnTo>
                  <a:pt x="44690" y="17320"/>
                </a:lnTo>
                <a:lnTo>
                  <a:pt x="44690" y="17300"/>
                </a:lnTo>
                <a:lnTo>
                  <a:pt x="44710" y="17260"/>
                </a:lnTo>
                <a:lnTo>
                  <a:pt x="44750" y="17220"/>
                </a:lnTo>
                <a:lnTo>
                  <a:pt x="44780" y="17150"/>
                </a:lnTo>
                <a:lnTo>
                  <a:pt x="44790" y="17100"/>
                </a:lnTo>
                <a:lnTo>
                  <a:pt x="44780" y="17050"/>
                </a:lnTo>
                <a:lnTo>
                  <a:pt x="44750" y="17000"/>
                </a:lnTo>
                <a:lnTo>
                  <a:pt x="44740" y="16940"/>
                </a:lnTo>
                <a:lnTo>
                  <a:pt x="44750" y="16870"/>
                </a:lnTo>
                <a:lnTo>
                  <a:pt x="44880" y="16300"/>
                </a:lnTo>
                <a:lnTo>
                  <a:pt x="44890" y="16260"/>
                </a:lnTo>
                <a:lnTo>
                  <a:pt x="44900" y="16240"/>
                </a:lnTo>
                <a:lnTo>
                  <a:pt x="44920" y="16220"/>
                </a:lnTo>
                <a:lnTo>
                  <a:pt x="45010" y="16190"/>
                </a:lnTo>
                <a:lnTo>
                  <a:pt x="45030" y="16180"/>
                </a:lnTo>
                <a:lnTo>
                  <a:pt x="45080" y="16180"/>
                </a:lnTo>
                <a:lnTo>
                  <a:pt x="45170" y="16160"/>
                </a:lnTo>
                <a:lnTo>
                  <a:pt x="45350" y="16080"/>
                </a:lnTo>
                <a:lnTo>
                  <a:pt x="45390" y="16070"/>
                </a:lnTo>
                <a:lnTo>
                  <a:pt x="45420" y="16070"/>
                </a:lnTo>
                <a:lnTo>
                  <a:pt x="45430" y="16090"/>
                </a:lnTo>
                <a:lnTo>
                  <a:pt x="45430" y="16120"/>
                </a:lnTo>
                <a:lnTo>
                  <a:pt x="45420" y="16200"/>
                </a:lnTo>
                <a:lnTo>
                  <a:pt x="45370" y="16210"/>
                </a:lnTo>
                <a:lnTo>
                  <a:pt x="45340" y="16220"/>
                </a:lnTo>
                <a:lnTo>
                  <a:pt x="45320" y="16240"/>
                </a:lnTo>
                <a:lnTo>
                  <a:pt x="45280" y="16280"/>
                </a:lnTo>
                <a:lnTo>
                  <a:pt x="45200" y="16380"/>
                </a:lnTo>
                <a:lnTo>
                  <a:pt x="45290" y="16390"/>
                </a:lnTo>
                <a:lnTo>
                  <a:pt x="45320" y="16400"/>
                </a:lnTo>
                <a:lnTo>
                  <a:pt x="45350" y="16410"/>
                </a:lnTo>
                <a:lnTo>
                  <a:pt x="45360" y="16440"/>
                </a:lnTo>
                <a:lnTo>
                  <a:pt x="45370" y="16500"/>
                </a:lnTo>
                <a:lnTo>
                  <a:pt x="45380" y="16530"/>
                </a:lnTo>
                <a:lnTo>
                  <a:pt x="45390" y="16560"/>
                </a:lnTo>
                <a:lnTo>
                  <a:pt x="45430" y="16600"/>
                </a:lnTo>
                <a:lnTo>
                  <a:pt x="45440" y="16620"/>
                </a:lnTo>
                <a:lnTo>
                  <a:pt x="45450" y="16660"/>
                </a:lnTo>
                <a:lnTo>
                  <a:pt x="45460" y="16710"/>
                </a:lnTo>
                <a:lnTo>
                  <a:pt x="45540" y="16910"/>
                </a:lnTo>
                <a:lnTo>
                  <a:pt x="45550" y="17150"/>
                </a:lnTo>
                <a:lnTo>
                  <a:pt x="45540" y="17190"/>
                </a:lnTo>
                <a:lnTo>
                  <a:pt x="45540" y="17210"/>
                </a:lnTo>
                <a:lnTo>
                  <a:pt x="45530" y="17250"/>
                </a:lnTo>
                <a:lnTo>
                  <a:pt x="45540" y="17280"/>
                </a:lnTo>
                <a:lnTo>
                  <a:pt x="45560" y="17340"/>
                </a:lnTo>
                <a:lnTo>
                  <a:pt x="45590" y="17370"/>
                </a:lnTo>
                <a:lnTo>
                  <a:pt x="45620" y="17390"/>
                </a:lnTo>
                <a:lnTo>
                  <a:pt x="45680" y="17400"/>
                </a:lnTo>
                <a:lnTo>
                  <a:pt x="45700" y="17410"/>
                </a:lnTo>
                <a:lnTo>
                  <a:pt x="45720" y="17430"/>
                </a:lnTo>
                <a:lnTo>
                  <a:pt x="45700" y="17520"/>
                </a:lnTo>
                <a:lnTo>
                  <a:pt x="45680" y="17660"/>
                </a:lnTo>
                <a:lnTo>
                  <a:pt x="45690" y="17700"/>
                </a:lnTo>
                <a:lnTo>
                  <a:pt x="45740" y="17840"/>
                </a:lnTo>
                <a:lnTo>
                  <a:pt x="45760" y="17960"/>
                </a:lnTo>
                <a:lnTo>
                  <a:pt x="45760" y="17970"/>
                </a:lnTo>
                <a:lnTo>
                  <a:pt x="45760" y="17990"/>
                </a:lnTo>
                <a:lnTo>
                  <a:pt x="45780" y="18020"/>
                </a:lnTo>
                <a:lnTo>
                  <a:pt x="45790" y="18030"/>
                </a:lnTo>
                <a:lnTo>
                  <a:pt x="45800" y="18030"/>
                </a:lnTo>
                <a:lnTo>
                  <a:pt x="45850" y="18020"/>
                </a:lnTo>
                <a:lnTo>
                  <a:pt x="45870" y="18010"/>
                </a:lnTo>
                <a:lnTo>
                  <a:pt x="45880" y="17990"/>
                </a:lnTo>
                <a:lnTo>
                  <a:pt x="45890" y="17960"/>
                </a:lnTo>
                <a:lnTo>
                  <a:pt x="45900" y="17950"/>
                </a:lnTo>
                <a:lnTo>
                  <a:pt x="45940" y="17940"/>
                </a:lnTo>
                <a:lnTo>
                  <a:pt x="45960" y="17920"/>
                </a:lnTo>
                <a:lnTo>
                  <a:pt x="46000" y="17890"/>
                </a:lnTo>
                <a:lnTo>
                  <a:pt x="46020" y="17880"/>
                </a:lnTo>
                <a:lnTo>
                  <a:pt x="46040" y="17870"/>
                </a:lnTo>
                <a:lnTo>
                  <a:pt x="46100" y="17900"/>
                </a:lnTo>
                <a:lnTo>
                  <a:pt x="46140" y="17910"/>
                </a:lnTo>
                <a:lnTo>
                  <a:pt x="46310" y="17920"/>
                </a:lnTo>
                <a:lnTo>
                  <a:pt x="46370" y="17930"/>
                </a:lnTo>
                <a:lnTo>
                  <a:pt x="46830" y="17960"/>
                </a:lnTo>
                <a:lnTo>
                  <a:pt x="46980" y="17990"/>
                </a:lnTo>
                <a:lnTo>
                  <a:pt x="47180" y="18050"/>
                </a:lnTo>
                <a:lnTo>
                  <a:pt x="47190" y="18060"/>
                </a:lnTo>
                <a:lnTo>
                  <a:pt x="47120" y="18350"/>
                </a:lnTo>
                <a:lnTo>
                  <a:pt x="47080" y="18430"/>
                </a:lnTo>
                <a:lnTo>
                  <a:pt x="47010" y="18450"/>
                </a:lnTo>
                <a:lnTo>
                  <a:pt x="46990" y="18420"/>
                </a:lnTo>
                <a:lnTo>
                  <a:pt x="46980" y="18380"/>
                </a:lnTo>
                <a:lnTo>
                  <a:pt x="46970" y="18340"/>
                </a:lnTo>
                <a:lnTo>
                  <a:pt x="46930" y="18320"/>
                </a:lnTo>
                <a:lnTo>
                  <a:pt x="46880" y="18320"/>
                </a:lnTo>
                <a:lnTo>
                  <a:pt x="46860" y="18320"/>
                </a:lnTo>
                <a:lnTo>
                  <a:pt x="46850" y="18330"/>
                </a:lnTo>
                <a:lnTo>
                  <a:pt x="46830" y="18350"/>
                </a:lnTo>
                <a:lnTo>
                  <a:pt x="46820" y="18350"/>
                </a:lnTo>
                <a:lnTo>
                  <a:pt x="46810" y="18350"/>
                </a:lnTo>
                <a:lnTo>
                  <a:pt x="46790" y="18350"/>
                </a:lnTo>
                <a:lnTo>
                  <a:pt x="46790" y="18340"/>
                </a:lnTo>
                <a:lnTo>
                  <a:pt x="46780" y="18340"/>
                </a:lnTo>
                <a:lnTo>
                  <a:pt x="46710" y="18350"/>
                </a:lnTo>
                <a:lnTo>
                  <a:pt x="46690" y="18350"/>
                </a:lnTo>
                <a:lnTo>
                  <a:pt x="46670" y="18360"/>
                </a:lnTo>
                <a:lnTo>
                  <a:pt x="46660" y="18380"/>
                </a:lnTo>
                <a:lnTo>
                  <a:pt x="46650" y="18400"/>
                </a:lnTo>
                <a:lnTo>
                  <a:pt x="46660" y="18410"/>
                </a:lnTo>
                <a:lnTo>
                  <a:pt x="46690" y="18420"/>
                </a:lnTo>
                <a:lnTo>
                  <a:pt x="46690" y="18460"/>
                </a:lnTo>
                <a:lnTo>
                  <a:pt x="46640" y="18540"/>
                </a:lnTo>
                <a:lnTo>
                  <a:pt x="46670" y="18560"/>
                </a:lnTo>
                <a:lnTo>
                  <a:pt x="46730" y="18460"/>
                </a:lnTo>
                <a:lnTo>
                  <a:pt x="46780" y="18440"/>
                </a:lnTo>
                <a:lnTo>
                  <a:pt x="46810" y="18440"/>
                </a:lnTo>
                <a:lnTo>
                  <a:pt x="46830" y="18470"/>
                </a:lnTo>
                <a:lnTo>
                  <a:pt x="46830" y="18500"/>
                </a:lnTo>
                <a:lnTo>
                  <a:pt x="46790" y="18590"/>
                </a:lnTo>
                <a:lnTo>
                  <a:pt x="46780" y="18630"/>
                </a:lnTo>
                <a:lnTo>
                  <a:pt x="46790" y="18970"/>
                </a:lnTo>
                <a:lnTo>
                  <a:pt x="46780" y="19040"/>
                </a:lnTo>
                <a:lnTo>
                  <a:pt x="46750" y="19110"/>
                </a:lnTo>
                <a:lnTo>
                  <a:pt x="46720" y="19170"/>
                </a:lnTo>
                <a:lnTo>
                  <a:pt x="46620" y="19290"/>
                </a:lnTo>
                <a:lnTo>
                  <a:pt x="46570" y="19330"/>
                </a:lnTo>
                <a:lnTo>
                  <a:pt x="46540" y="19340"/>
                </a:lnTo>
                <a:lnTo>
                  <a:pt x="46510" y="19320"/>
                </a:lnTo>
                <a:lnTo>
                  <a:pt x="46490" y="19290"/>
                </a:lnTo>
                <a:lnTo>
                  <a:pt x="46480" y="19200"/>
                </a:lnTo>
                <a:lnTo>
                  <a:pt x="46470" y="19180"/>
                </a:lnTo>
                <a:lnTo>
                  <a:pt x="46470" y="19170"/>
                </a:lnTo>
                <a:lnTo>
                  <a:pt x="46450" y="19150"/>
                </a:lnTo>
                <a:lnTo>
                  <a:pt x="46420" y="19140"/>
                </a:lnTo>
                <a:lnTo>
                  <a:pt x="46400" y="19130"/>
                </a:lnTo>
                <a:lnTo>
                  <a:pt x="46380" y="19100"/>
                </a:lnTo>
                <a:lnTo>
                  <a:pt x="46370" y="19060"/>
                </a:lnTo>
                <a:lnTo>
                  <a:pt x="46360" y="19010"/>
                </a:lnTo>
                <a:lnTo>
                  <a:pt x="46360" y="18970"/>
                </a:lnTo>
                <a:lnTo>
                  <a:pt x="46350" y="18950"/>
                </a:lnTo>
                <a:lnTo>
                  <a:pt x="46340" y="18960"/>
                </a:lnTo>
                <a:lnTo>
                  <a:pt x="46330" y="18970"/>
                </a:lnTo>
                <a:lnTo>
                  <a:pt x="46320" y="18990"/>
                </a:lnTo>
                <a:lnTo>
                  <a:pt x="46320" y="19000"/>
                </a:lnTo>
                <a:lnTo>
                  <a:pt x="46330" y="19040"/>
                </a:lnTo>
                <a:lnTo>
                  <a:pt x="46330" y="19060"/>
                </a:lnTo>
                <a:lnTo>
                  <a:pt x="46310" y="19100"/>
                </a:lnTo>
                <a:lnTo>
                  <a:pt x="46290" y="19140"/>
                </a:lnTo>
                <a:lnTo>
                  <a:pt x="46270" y="19180"/>
                </a:lnTo>
                <a:lnTo>
                  <a:pt x="46300" y="19230"/>
                </a:lnTo>
                <a:lnTo>
                  <a:pt x="46300" y="19250"/>
                </a:lnTo>
                <a:lnTo>
                  <a:pt x="46290" y="19270"/>
                </a:lnTo>
                <a:lnTo>
                  <a:pt x="46270" y="19290"/>
                </a:lnTo>
                <a:lnTo>
                  <a:pt x="46260" y="19310"/>
                </a:lnTo>
                <a:lnTo>
                  <a:pt x="46270" y="19330"/>
                </a:lnTo>
                <a:lnTo>
                  <a:pt x="46290" y="19330"/>
                </a:lnTo>
                <a:lnTo>
                  <a:pt x="46320" y="19310"/>
                </a:lnTo>
                <a:lnTo>
                  <a:pt x="46370" y="19330"/>
                </a:lnTo>
                <a:lnTo>
                  <a:pt x="46390" y="19350"/>
                </a:lnTo>
                <a:lnTo>
                  <a:pt x="46380" y="19380"/>
                </a:lnTo>
                <a:lnTo>
                  <a:pt x="46410" y="19420"/>
                </a:lnTo>
                <a:lnTo>
                  <a:pt x="46430" y="19440"/>
                </a:lnTo>
                <a:lnTo>
                  <a:pt x="46560" y="19530"/>
                </a:lnTo>
                <a:lnTo>
                  <a:pt x="46580" y="19560"/>
                </a:lnTo>
                <a:lnTo>
                  <a:pt x="46580" y="19590"/>
                </a:lnTo>
                <a:lnTo>
                  <a:pt x="46490" y="19610"/>
                </a:lnTo>
                <a:lnTo>
                  <a:pt x="46410" y="19640"/>
                </a:lnTo>
                <a:lnTo>
                  <a:pt x="46380" y="19630"/>
                </a:lnTo>
                <a:lnTo>
                  <a:pt x="46380" y="19660"/>
                </a:lnTo>
                <a:lnTo>
                  <a:pt x="46420" y="19730"/>
                </a:lnTo>
                <a:lnTo>
                  <a:pt x="46430" y="19780"/>
                </a:lnTo>
                <a:lnTo>
                  <a:pt x="46410" y="19830"/>
                </a:lnTo>
                <a:lnTo>
                  <a:pt x="46390" y="19840"/>
                </a:lnTo>
                <a:lnTo>
                  <a:pt x="46350" y="19850"/>
                </a:lnTo>
                <a:lnTo>
                  <a:pt x="46300" y="19870"/>
                </a:lnTo>
                <a:lnTo>
                  <a:pt x="46310" y="19840"/>
                </a:lnTo>
                <a:lnTo>
                  <a:pt x="46320" y="19820"/>
                </a:lnTo>
                <a:lnTo>
                  <a:pt x="46340" y="19820"/>
                </a:lnTo>
                <a:lnTo>
                  <a:pt x="46360" y="19830"/>
                </a:lnTo>
                <a:lnTo>
                  <a:pt x="46370" y="19820"/>
                </a:lnTo>
                <a:lnTo>
                  <a:pt x="46380" y="19800"/>
                </a:lnTo>
                <a:lnTo>
                  <a:pt x="46390" y="19770"/>
                </a:lnTo>
                <a:lnTo>
                  <a:pt x="46360" y="19770"/>
                </a:lnTo>
                <a:lnTo>
                  <a:pt x="46300" y="19790"/>
                </a:lnTo>
                <a:lnTo>
                  <a:pt x="46270" y="19810"/>
                </a:lnTo>
                <a:lnTo>
                  <a:pt x="46250" y="19840"/>
                </a:lnTo>
                <a:lnTo>
                  <a:pt x="46220" y="19930"/>
                </a:lnTo>
                <a:lnTo>
                  <a:pt x="46100" y="20130"/>
                </a:lnTo>
                <a:lnTo>
                  <a:pt x="46070" y="20210"/>
                </a:lnTo>
                <a:lnTo>
                  <a:pt x="46050" y="20390"/>
                </a:lnTo>
                <a:lnTo>
                  <a:pt x="46030" y="20470"/>
                </a:lnTo>
                <a:lnTo>
                  <a:pt x="45990" y="20520"/>
                </a:lnTo>
                <a:lnTo>
                  <a:pt x="45950" y="20530"/>
                </a:lnTo>
                <a:lnTo>
                  <a:pt x="45820" y="20540"/>
                </a:lnTo>
                <a:lnTo>
                  <a:pt x="45770" y="20550"/>
                </a:lnTo>
                <a:lnTo>
                  <a:pt x="45730" y="20570"/>
                </a:lnTo>
                <a:lnTo>
                  <a:pt x="45650" y="20640"/>
                </a:lnTo>
                <a:lnTo>
                  <a:pt x="45580" y="20700"/>
                </a:lnTo>
                <a:lnTo>
                  <a:pt x="45230" y="20860"/>
                </a:lnTo>
                <a:lnTo>
                  <a:pt x="44700" y="21070"/>
                </a:lnTo>
                <a:lnTo>
                  <a:pt x="44200" y="21270"/>
                </a:lnTo>
                <a:lnTo>
                  <a:pt x="43830" y="21440"/>
                </a:lnTo>
                <a:lnTo>
                  <a:pt x="43510" y="21640"/>
                </a:lnTo>
                <a:lnTo>
                  <a:pt x="43410" y="21660"/>
                </a:lnTo>
                <a:lnTo>
                  <a:pt x="43330" y="21640"/>
                </a:lnTo>
                <a:lnTo>
                  <a:pt x="43300" y="21560"/>
                </a:lnTo>
                <a:lnTo>
                  <a:pt x="43310" y="21480"/>
                </a:lnTo>
                <a:lnTo>
                  <a:pt x="43350" y="21330"/>
                </a:lnTo>
                <a:lnTo>
                  <a:pt x="43310" y="21150"/>
                </a:lnTo>
                <a:lnTo>
                  <a:pt x="43290" y="21010"/>
                </a:lnTo>
                <a:lnTo>
                  <a:pt x="43310" y="20670"/>
                </a:lnTo>
                <a:lnTo>
                  <a:pt x="43280" y="20580"/>
                </a:lnTo>
                <a:lnTo>
                  <a:pt x="43160" y="20430"/>
                </a:lnTo>
                <a:lnTo>
                  <a:pt x="43130" y="20350"/>
                </a:lnTo>
                <a:lnTo>
                  <a:pt x="43130" y="20260"/>
                </a:lnTo>
                <a:lnTo>
                  <a:pt x="43190" y="20010"/>
                </a:lnTo>
                <a:lnTo>
                  <a:pt x="43140" y="20030"/>
                </a:lnTo>
                <a:lnTo>
                  <a:pt x="43110" y="20050"/>
                </a:lnTo>
                <a:lnTo>
                  <a:pt x="43090" y="20080"/>
                </a:lnTo>
                <a:lnTo>
                  <a:pt x="43060" y="20290"/>
                </a:lnTo>
                <a:lnTo>
                  <a:pt x="43040" y="20310"/>
                </a:lnTo>
                <a:lnTo>
                  <a:pt x="42990" y="20310"/>
                </a:lnTo>
                <a:lnTo>
                  <a:pt x="42910" y="20280"/>
                </a:lnTo>
                <a:lnTo>
                  <a:pt x="42830" y="20230"/>
                </a:lnTo>
                <a:lnTo>
                  <a:pt x="42710" y="20180"/>
                </a:lnTo>
                <a:close/>
                <a:moveTo>
                  <a:pt x="45750" y="22820"/>
                </a:moveTo>
                <a:lnTo>
                  <a:pt x="45760" y="22840"/>
                </a:lnTo>
                <a:lnTo>
                  <a:pt x="45760" y="22850"/>
                </a:lnTo>
                <a:lnTo>
                  <a:pt x="45770" y="22850"/>
                </a:lnTo>
                <a:lnTo>
                  <a:pt x="45670" y="22930"/>
                </a:lnTo>
                <a:lnTo>
                  <a:pt x="45630" y="22940"/>
                </a:lnTo>
                <a:lnTo>
                  <a:pt x="45610" y="22920"/>
                </a:lnTo>
                <a:lnTo>
                  <a:pt x="45650" y="22860"/>
                </a:lnTo>
                <a:lnTo>
                  <a:pt x="45760" y="22770"/>
                </a:lnTo>
                <a:lnTo>
                  <a:pt x="45760" y="22780"/>
                </a:lnTo>
                <a:lnTo>
                  <a:pt x="45750" y="22800"/>
                </a:lnTo>
                <a:lnTo>
                  <a:pt x="45750" y="22820"/>
                </a:lnTo>
                <a:close/>
                <a:moveTo>
                  <a:pt x="46840" y="20100"/>
                </a:moveTo>
                <a:lnTo>
                  <a:pt x="46850" y="20060"/>
                </a:lnTo>
                <a:lnTo>
                  <a:pt x="46880" y="20070"/>
                </a:lnTo>
                <a:lnTo>
                  <a:pt x="46910" y="20130"/>
                </a:lnTo>
                <a:lnTo>
                  <a:pt x="46910" y="20200"/>
                </a:lnTo>
                <a:lnTo>
                  <a:pt x="46870" y="20350"/>
                </a:lnTo>
                <a:lnTo>
                  <a:pt x="46850" y="20460"/>
                </a:lnTo>
                <a:lnTo>
                  <a:pt x="46840" y="20530"/>
                </a:lnTo>
                <a:lnTo>
                  <a:pt x="46830" y="20570"/>
                </a:lnTo>
                <a:lnTo>
                  <a:pt x="46820" y="20590"/>
                </a:lnTo>
                <a:lnTo>
                  <a:pt x="46790" y="20550"/>
                </a:lnTo>
                <a:lnTo>
                  <a:pt x="46710" y="20430"/>
                </a:lnTo>
                <a:lnTo>
                  <a:pt x="46700" y="20400"/>
                </a:lnTo>
                <a:lnTo>
                  <a:pt x="46700" y="20370"/>
                </a:lnTo>
                <a:lnTo>
                  <a:pt x="46710" y="20330"/>
                </a:lnTo>
                <a:lnTo>
                  <a:pt x="46760" y="20230"/>
                </a:lnTo>
                <a:lnTo>
                  <a:pt x="46760" y="20190"/>
                </a:lnTo>
                <a:lnTo>
                  <a:pt x="46780" y="20170"/>
                </a:lnTo>
                <a:lnTo>
                  <a:pt x="46830" y="20120"/>
                </a:lnTo>
                <a:lnTo>
                  <a:pt x="46840" y="20100"/>
                </a:lnTo>
                <a:close/>
                <a:moveTo>
                  <a:pt x="46650" y="20740"/>
                </a:moveTo>
                <a:lnTo>
                  <a:pt x="46670" y="20750"/>
                </a:lnTo>
                <a:lnTo>
                  <a:pt x="46700" y="20770"/>
                </a:lnTo>
                <a:lnTo>
                  <a:pt x="46710" y="20780"/>
                </a:lnTo>
                <a:lnTo>
                  <a:pt x="46710" y="20800"/>
                </a:lnTo>
                <a:lnTo>
                  <a:pt x="46690" y="20820"/>
                </a:lnTo>
                <a:lnTo>
                  <a:pt x="46670" y="20870"/>
                </a:lnTo>
                <a:lnTo>
                  <a:pt x="46650" y="20900"/>
                </a:lnTo>
                <a:lnTo>
                  <a:pt x="46630" y="20930"/>
                </a:lnTo>
                <a:lnTo>
                  <a:pt x="46630" y="20980"/>
                </a:lnTo>
                <a:lnTo>
                  <a:pt x="46640" y="21010"/>
                </a:lnTo>
                <a:lnTo>
                  <a:pt x="46660" y="21060"/>
                </a:lnTo>
                <a:lnTo>
                  <a:pt x="46670" y="21090"/>
                </a:lnTo>
                <a:lnTo>
                  <a:pt x="46660" y="21110"/>
                </a:lnTo>
                <a:lnTo>
                  <a:pt x="46640" y="21120"/>
                </a:lnTo>
                <a:lnTo>
                  <a:pt x="46620" y="21120"/>
                </a:lnTo>
                <a:lnTo>
                  <a:pt x="46600" y="21120"/>
                </a:lnTo>
                <a:lnTo>
                  <a:pt x="46580" y="21140"/>
                </a:lnTo>
                <a:lnTo>
                  <a:pt x="46570" y="21150"/>
                </a:lnTo>
                <a:lnTo>
                  <a:pt x="46560" y="21170"/>
                </a:lnTo>
                <a:lnTo>
                  <a:pt x="46540" y="21180"/>
                </a:lnTo>
                <a:lnTo>
                  <a:pt x="46510" y="21180"/>
                </a:lnTo>
                <a:lnTo>
                  <a:pt x="46490" y="21180"/>
                </a:lnTo>
                <a:lnTo>
                  <a:pt x="46480" y="21190"/>
                </a:lnTo>
                <a:lnTo>
                  <a:pt x="46470" y="21200"/>
                </a:lnTo>
                <a:lnTo>
                  <a:pt x="46460" y="21210"/>
                </a:lnTo>
                <a:lnTo>
                  <a:pt x="46460" y="21240"/>
                </a:lnTo>
                <a:lnTo>
                  <a:pt x="46460" y="21250"/>
                </a:lnTo>
                <a:lnTo>
                  <a:pt x="46450" y="21260"/>
                </a:lnTo>
                <a:lnTo>
                  <a:pt x="46420" y="21270"/>
                </a:lnTo>
                <a:lnTo>
                  <a:pt x="46410" y="21280"/>
                </a:lnTo>
                <a:lnTo>
                  <a:pt x="46410" y="21290"/>
                </a:lnTo>
                <a:lnTo>
                  <a:pt x="46390" y="21310"/>
                </a:lnTo>
                <a:lnTo>
                  <a:pt x="46360" y="21340"/>
                </a:lnTo>
                <a:lnTo>
                  <a:pt x="46340" y="21350"/>
                </a:lnTo>
                <a:lnTo>
                  <a:pt x="46300" y="21360"/>
                </a:lnTo>
                <a:lnTo>
                  <a:pt x="46280" y="21370"/>
                </a:lnTo>
                <a:lnTo>
                  <a:pt x="46250" y="21420"/>
                </a:lnTo>
                <a:lnTo>
                  <a:pt x="46230" y="21430"/>
                </a:lnTo>
                <a:lnTo>
                  <a:pt x="46230" y="21400"/>
                </a:lnTo>
                <a:lnTo>
                  <a:pt x="46220" y="21370"/>
                </a:lnTo>
                <a:lnTo>
                  <a:pt x="46190" y="21360"/>
                </a:lnTo>
                <a:lnTo>
                  <a:pt x="46170" y="21380"/>
                </a:lnTo>
                <a:lnTo>
                  <a:pt x="46150" y="21340"/>
                </a:lnTo>
                <a:lnTo>
                  <a:pt x="46160" y="21300"/>
                </a:lnTo>
                <a:lnTo>
                  <a:pt x="46170" y="21250"/>
                </a:lnTo>
                <a:lnTo>
                  <a:pt x="46180" y="21210"/>
                </a:lnTo>
                <a:lnTo>
                  <a:pt x="46190" y="21200"/>
                </a:lnTo>
                <a:lnTo>
                  <a:pt x="46210" y="21200"/>
                </a:lnTo>
                <a:lnTo>
                  <a:pt x="46230" y="21190"/>
                </a:lnTo>
                <a:lnTo>
                  <a:pt x="46230" y="21170"/>
                </a:lnTo>
                <a:lnTo>
                  <a:pt x="46230" y="21150"/>
                </a:lnTo>
                <a:lnTo>
                  <a:pt x="46200" y="21120"/>
                </a:lnTo>
                <a:lnTo>
                  <a:pt x="46200" y="21110"/>
                </a:lnTo>
                <a:lnTo>
                  <a:pt x="46190" y="21070"/>
                </a:lnTo>
                <a:lnTo>
                  <a:pt x="46210" y="20950"/>
                </a:lnTo>
                <a:lnTo>
                  <a:pt x="46200" y="20900"/>
                </a:lnTo>
                <a:lnTo>
                  <a:pt x="46180" y="20880"/>
                </a:lnTo>
                <a:lnTo>
                  <a:pt x="46140" y="20840"/>
                </a:lnTo>
                <a:lnTo>
                  <a:pt x="46100" y="20780"/>
                </a:lnTo>
                <a:lnTo>
                  <a:pt x="46090" y="20750"/>
                </a:lnTo>
                <a:lnTo>
                  <a:pt x="46080" y="20610"/>
                </a:lnTo>
                <a:lnTo>
                  <a:pt x="46090" y="20560"/>
                </a:lnTo>
                <a:lnTo>
                  <a:pt x="46130" y="20440"/>
                </a:lnTo>
                <a:lnTo>
                  <a:pt x="46150" y="20300"/>
                </a:lnTo>
                <a:lnTo>
                  <a:pt x="46160" y="20270"/>
                </a:lnTo>
                <a:lnTo>
                  <a:pt x="46250" y="20110"/>
                </a:lnTo>
                <a:lnTo>
                  <a:pt x="46290" y="19980"/>
                </a:lnTo>
                <a:lnTo>
                  <a:pt x="46290" y="19960"/>
                </a:lnTo>
                <a:lnTo>
                  <a:pt x="46300" y="19950"/>
                </a:lnTo>
                <a:lnTo>
                  <a:pt x="46370" y="19920"/>
                </a:lnTo>
                <a:lnTo>
                  <a:pt x="46390" y="19910"/>
                </a:lnTo>
                <a:lnTo>
                  <a:pt x="46510" y="19800"/>
                </a:lnTo>
                <a:lnTo>
                  <a:pt x="46540" y="19790"/>
                </a:lnTo>
                <a:lnTo>
                  <a:pt x="46560" y="19780"/>
                </a:lnTo>
                <a:lnTo>
                  <a:pt x="46570" y="19760"/>
                </a:lnTo>
                <a:lnTo>
                  <a:pt x="46580" y="19750"/>
                </a:lnTo>
                <a:lnTo>
                  <a:pt x="46600" y="19780"/>
                </a:lnTo>
                <a:lnTo>
                  <a:pt x="46600" y="19800"/>
                </a:lnTo>
                <a:lnTo>
                  <a:pt x="46600" y="19830"/>
                </a:lnTo>
                <a:lnTo>
                  <a:pt x="46590" y="19850"/>
                </a:lnTo>
                <a:lnTo>
                  <a:pt x="46570" y="20040"/>
                </a:lnTo>
                <a:lnTo>
                  <a:pt x="46570" y="20120"/>
                </a:lnTo>
                <a:lnTo>
                  <a:pt x="46630" y="20200"/>
                </a:lnTo>
                <a:lnTo>
                  <a:pt x="46660" y="20230"/>
                </a:lnTo>
                <a:lnTo>
                  <a:pt x="46680" y="20270"/>
                </a:lnTo>
                <a:lnTo>
                  <a:pt x="46690" y="20300"/>
                </a:lnTo>
                <a:lnTo>
                  <a:pt x="46600" y="20340"/>
                </a:lnTo>
                <a:lnTo>
                  <a:pt x="46600" y="20370"/>
                </a:lnTo>
                <a:lnTo>
                  <a:pt x="46610" y="20410"/>
                </a:lnTo>
                <a:lnTo>
                  <a:pt x="46630" y="20440"/>
                </a:lnTo>
                <a:lnTo>
                  <a:pt x="46640" y="20480"/>
                </a:lnTo>
                <a:lnTo>
                  <a:pt x="46650" y="20510"/>
                </a:lnTo>
                <a:lnTo>
                  <a:pt x="46640" y="20600"/>
                </a:lnTo>
                <a:lnTo>
                  <a:pt x="46650" y="20650"/>
                </a:lnTo>
                <a:lnTo>
                  <a:pt x="46650" y="20670"/>
                </a:lnTo>
                <a:lnTo>
                  <a:pt x="46650" y="20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