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Kalimantan Barat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Kalimantan Barat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2510" y="10530"/>
                </a:moveTo>
                <a:lnTo>
                  <a:pt x="42510" y="10560"/>
                </a:lnTo>
                <a:lnTo>
                  <a:pt x="42480" y="10720"/>
                </a:lnTo>
                <a:lnTo>
                  <a:pt x="42480" y="10750"/>
                </a:lnTo>
                <a:lnTo>
                  <a:pt x="42480" y="10780"/>
                </a:lnTo>
                <a:lnTo>
                  <a:pt x="42500" y="10820"/>
                </a:lnTo>
                <a:lnTo>
                  <a:pt x="42510" y="10850"/>
                </a:lnTo>
                <a:lnTo>
                  <a:pt x="42510" y="10890"/>
                </a:lnTo>
                <a:lnTo>
                  <a:pt x="42510" y="10930"/>
                </a:lnTo>
                <a:lnTo>
                  <a:pt x="42500" y="10960"/>
                </a:lnTo>
                <a:lnTo>
                  <a:pt x="42480" y="10980"/>
                </a:lnTo>
                <a:lnTo>
                  <a:pt x="42460" y="10990"/>
                </a:lnTo>
                <a:lnTo>
                  <a:pt x="42440" y="11000"/>
                </a:lnTo>
                <a:lnTo>
                  <a:pt x="42390" y="11050"/>
                </a:lnTo>
                <a:lnTo>
                  <a:pt x="42340" y="11070"/>
                </a:lnTo>
                <a:lnTo>
                  <a:pt x="42320" y="11090"/>
                </a:lnTo>
                <a:lnTo>
                  <a:pt x="42130" y="11250"/>
                </a:lnTo>
                <a:lnTo>
                  <a:pt x="42110" y="11260"/>
                </a:lnTo>
                <a:lnTo>
                  <a:pt x="42080" y="11280"/>
                </a:lnTo>
                <a:lnTo>
                  <a:pt x="42060" y="11290"/>
                </a:lnTo>
                <a:lnTo>
                  <a:pt x="42000" y="11340"/>
                </a:lnTo>
                <a:lnTo>
                  <a:pt x="41900" y="11380"/>
                </a:lnTo>
                <a:lnTo>
                  <a:pt x="41870" y="11400"/>
                </a:lnTo>
                <a:lnTo>
                  <a:pt x="41840" y="11430"/>
                </a:lnTo>
                <a:lnTo>
                  <a:pt x="41830" y="11450"/>
                </a:lnTo>
                <a:lnTo>
                  <a:pt x="41830" y="11470"/>
                </a:lnTo>
                <a:lnTo>
                  <a:pt x="41830" y="11500"/>
                </a:lnTo>
                <a:lnTo>
                  <a:pt x="41830" y="11520"/>
                </a:lnTo>
                <a:lnTo>
                  <a:pt x="41820" y="11560"/>
                </a:lnTo>
                <a:lnTo>
                  <a:pt x="41820" y="11580"/>
                </a:lnTo>
                <a:lnTo>
                  <a:pt x="41830" y="11600"/>
                </a:lnTo>
                <a:lnTo>
                  <a:pt x="41840" y="11610"/>
                </a:lnTo>
                <a:lnTo>
                  <a:pt x="41850" y="11610"/>
                </a:lnTo>
                <a:lnTo>
                  <a:pt x="41870" y="11610"/>
                </a:lnTo>
                <a:lnTo>
                  <a:pt x="41910" y="11590"/>
                </a:lnTo>
                <a:lnTo>
                  <a:pt x="41930" y="11590"/>
                </a:lnTo>
                <a:lnTo>
                  <a:pt x="41950" y="11590"/>
                </a:lnTo>
                <a:lnTo>
                  <a:pt x="41970" y="11600"/>
                </a:lnTo>
                <a:lnTo>
                  <a:pt x="41980" y="11620"/>
                </a:lnTo>
                <a:lnTo>
                  <a:pt x="41990" y="11640"/>
                </a:lnTo>
                <a:lnTo>
                  <a:pt x="42000" y="11680"/>
                </a:lnTo>
                <a:lnTo>
                  <a:pt x="41990" y="11720"/>
                </a:lnTo>
                <a:lnTo>
                  <a:pt x="41970" y="11760"/>
                </a:lnTo>
                <a:lnTo>
                  <a:pt x="41950" y="11800"/>
                </a:lnTo>
                <a:lnTo>
                  <a:pt x="41950" y="11830"/>
                </a:lnTo>
                <a:lnTo>
                  <a:pt x="41950" y="11880"/>
                </a:lnTo>
                <a:lnTo>
                  <a:pt x="41940" y="11930"/>
                </a:lnTo>
                <a:lnTo>
                  <a:pt x="41920" y="11960"/>
                </a:lnTo>
                <a:lnTo>
                  <a:pt x="41850" y="12040"/>
                </a:lnTo>
                <a:lnTo>
                  <a:pt x="41800" y="12110"/>
                </a:lnTo>
                <a:lnTo>
                  <a:pt x="41780" y="12120"/>
                </a:lnTo>
                <a:lnTo>
                  <a:pt x="41740" y="12140"/>
                </a:lnTo>
                <a:lnTo>
                  <a:pt x="41720" y="12160"/>
                </a:lnTo>
                <a:lnTo>
                  <a:pt x="41690" y="12190"/>
                </a:lnTo>
                <a:lnTo>
                  <a:pt x="41680" y="12210"/>
                </a:lnTo>
                <a:lnTo>
                  <a:pt x="41660" y="12280"/>
                </a:lnTo>
                <a:lnTo>
                  <a:pt x="41610" y="12310"/>
                </a:lnTo>
                <a:lnTo>
                  <a:pt x="41570" y="12350"/>
                </a:lnTo>
                <a:lnTo>
                  <a:pt x="41560" y="12370"/>
                </a:lnTo>
                <a:lnTo>
                  <a:pt x="41530" y="12380"/>
                </a:lnTo>
                <a:lnTo>
                  <a:pt x="41510" y="12400"/>
                </a:lnTo>
                <a:lnTo>
                  <a:pt x="41480" y="12470"/>
                </a:lnTo>
                <a:lnTo>
                  <a:pt x="41460" y="12510"/>
                </a:lnTo>
                <a:lnTo>
                  <a:pt x="41430" y="12540"/>
                </a:lnTo>
                <a:lnTo>
                  <a:pt x="41400" y="12570"/>
                </a:lnTo>
                <a:lnTo>
                  <a:pt x="41380" y="12600"/>
                </a:lnTo>
                <a:lnTo>
                  <a:pt x="41380" y="12630"/>
                </a:lnTo>
                <a:lnTo>
                  <a:pt x="41380" y="12700"/>
                </a:lnTo>
                <a:lnTo>
                  <a:pt x="41370" y="12750"/>
                </a:lnTo>
                <a:lnTo>
                  <a:pt x="41350" y="12770"/>
                </a:lnTo>
                <a:lnTo>
                  <a:pt x="41330" y="12780"/>
                </a:lnTo>
                <a:lnTo>
                  <a:pt x="41310" y="12780"/>
                </a:lnTo>
                <a:lnTo>
                  <a:pt x="41290" y="12790"/>
                </a:lnTo>
                <a:lnTo>
                  <a:pt x="41220" y="12840"/>
                </a:lnTo>
                <a:lnTo>
                  <a:pt x="41200" y="12860"/>
                </a:lnTo>
                <a:lnTo>
                  <a:pt x="41170" y="12860"/>
                </a:lnTo>
                <a:lnTo>
                  <a:pt x="41130" y="12860"/>
                </a:lnTo>
                <a:lnTo>
                  <a:pt x="41090" y="12860"/>
                </a:lnTo>
                <a:lnTo>
                  <a:pt x="41070" y="12860"/>
                </a:lnTo>
                <a:lnTo>
                  <a:pt x="41000" y="12840"/>
                </a:lnTo>
                <a:lnTo>
                  <a:pt x="40980" y="12830"/>
                </a:lnTo>
                <a:lnTo>
                  <a:pt x="40960" y="12830"/>
                </a:lnTo>
                <a:lnTo>
                  <a:pt x="40940" y="12840"/>
                </a:lnTo>
                <a:lnTo>
                  <a:pt x="40910" y="12850"/>
                </a:lnTo>
                <a:lnTo>
                  <a:pt x="40830" y="12870"/>
                </a:lnTo>
                <a:lnTo>
                  <a:pt x="40760" y="12900"/>
                </a:lnTo>
                <a:lnTo>
                  <a:pt x="40820" y="12980"/>
                </a:lnTo>
                <a:lnTo>
                  <a:pt x="40850" y="13040"/>
                </a:lnTo>
                <a:lnTo>
                  <a:pt x="40870" y="13070"/>
                </a:lnTo>
                <a:lnTo>
                  <a:pt x="40950" y="13120"/>
                </a:lnTo>
                <a:lnTo>
                  <a:pt x="40970" y="13160"/>
                </a:lnTo>
                <a:lnTo>
                  <a:pt x="41020" y="13250"/>
                </a:lnTo>
                <a:lnTo>
                  <a:pt x="41030" y="13280"/>
                </a:lnTo>
                <a:lnTo>
                  <a:pt x="41030" y="13300"/>
                </a:lnTo>
                <a:lnTo>
                  <a:pt x="41030" y="13320"/>
                </a:lnTo>
                <a:lnTo>
                  <a:pt x="41030" y="13340"/>
                </a:lnTo>
                <a:lnTo>
                  <a:pt x="41070" y="13480"/>
                </a:lnTo>
                <a:lnTo>
                  <a:pt x="41070" y="13510"/>
                </a:lnTo>
                <a:lnTo>
                  <a:pt x="41070" y="13520"/>
                </a:lnTo>
                <a:lnTo>
                  <a:pt x="41060" y="13540"/>
                </a:lnTo>
                <a:lnTo>
                  <a:pt x="41010" y="13640"/>
                </a:lnTo>
                <a:lnTo>
                  <a:pt x="40980" y="13710"/>
                </a:lnTo>
                <a:lnTo>
                  <a:pt x="40970" y="13760"/>
                </a:lnTo>
                <a:lnTo>
                  <a:pt x="40960" y="13770"/>
                </a:lnTo>
                <a:lnTo>
                  <a:pt x="40950" y="13780"/>
                </a:lnTo>
                <a:lnTo>
                  <a:pt x="40930" y="13780"/>
                </a:lnTo>
                <a:lnTo>
                  <a:pt x="40920" y="13790"/>
                </a:lnTo>
                <a:lnTo>
                  <a:pt x="40900" y="13800"/>
                </a:lnTo>
                <a:lnTo>
                  <a:pt x="40880" y="13830"/>
                </a:lnTo>
                <a:lnTo>
                  <a:pt x="40870" y="13840"/>
                </a:lnTo>
                <a:lnTo>
                  <a:pt x="40860" y="13850"/>
                </a:lnTo>
                <a:lnTo>
                  <a:pt x="40840" y="13850"/>
                </a:lnTo>
                <a:lnTo>
                  <a:pt x="40830" y="13850"/>
                </a:lnTo>
                <a:lnTo>
                  <a:pt x="40800" y="13860"/>
                </a:lnTo>
                <a:lnTo>
                  <a:pt x="40790" y="13870"/>
                </a:lnTo>
                <a:lnTo>
                  <a:pt x="40780" y="13870"/>
                </a:lnTo>
                <a:lnTo>
                  <a:pt x="40770" y="13880"/>
                </a:lnTo>
                <a:lnTo>
                  <a:pt x="40660" y="14000"/>
                </a:lnTo>
                <a:lnTo>
                  <a:pt x="40620" y="14050"/>
                </a:lnTo>
                <a:lnTo>
                  <a:pt x="40620" y="14070"/>
                </a:lnTo>
                <a:lnTo>
                  <a:pt x="40610" y="14100"/>
                </a:lnTo>
                <a:lnTo>
                  <a:pt x="40620" y="14110"/>
                </a:lnTo>
                <a:lnTo>
                  <a:pt x="40630" y="14120"/>
                </a:lnTo>
                <a:lnTo>
                  <a:pt x="40640" y="14130"/>
                </a:lnTo>
                <a:lnTo>
                  <a:pt x="40670" y="14140"/>
                </a:lnTo>
                <a:lnTo>
                  <a:pt x="40680" y="14160"/>
                </a:lnTo>
                <a:lnTo>
                  <a:pt x="40700" y="14180"/>
                </a:lnTo>
                <a:lnTo>
                  <a:pt x="40720" y="14220"/>
                </a:lnTo>
                <a:lnTo>
                  <a:pt x="40720" y="14240"/>
                </a:lnTo>
                <a:lnTo>
                  <a:pt x="40720" y="14270"/>
                </a:lnTo>
                <a:lnTo>
                  <a:pt x="40680" y="14350"/>
                </a:lnTo>
                <a:lnTo>
                  <a:pt x="40640" y="14450"/>
                </a:lnTo>
                <a:lnTo>
                  <a:pt x="40630" y="14470"/>
                </a:lnTo>
                <a:lnTo>
                  <a:pt x="40590" y="14470"/>
                </a:lnTo>
                <a:lnTo>
                  <a:pt x="40570" y="14460"/>
                </a:lnTo>
                <a:lnTo>
                  <a:pt x="40550" y="14450"/>
                </a:lnTo>
                <a:lnTo>
                  <a:pt x="40530" y="14430"/>
                </a:lnTo>
                <a:lnTo>
                  <a:pt x="40510" y="14410"/>
                </a:lnTo>
                <a:lnTo>
                  <a:pt x="40470" y="14340"/>
                </a:lnTo>
                <a:lnTo>
                  <a:pt x="40450" y="14320"/>
                </a:lnTo>
                <a:lnTo>
                  <a:pt x="40440" y="14310"/>
                </a:lnTo>
                <a:lnTo>
                  <a:pt x="40420" y="14310"/>
                </a:lnTo>
                <a:lnTo>
                  <a:pt x="40410" y="14320"/>
                </a:lnTo>
                <a:lnTo>
                  <a:pt x="40380" y="14330"/>
                </a:lnTo>
                <a:lnTo>
                  <a:pt x="40360" y="14340"/>
                </a:lnTo>
                <a:lnTo>
                  <a:pt x="40340" y="14340"/>
                </a:lnTo>
                <a:lnTo>
                  <a:pt x="40330" y="14350"/>
                </a:lnTo>
                <a:lnTo>
                  <a:pt x="40320" y="14350"/>
                </a:lnTo>
                <a:lnTo>
                  <a:pt x="40310" y="14380"/>
                </a:lnTo>
                <a:lnTo>
                  <a:pt x="40300" y="14400"/>
                </a:lnTo>
                <a:lnTo>
                  <a:pt x="40290" y="14410"/>
                </a:lnTo>
                <a:lnTo>
                  <a:pt x="40240" y="14420"/>
                </a:lnTo>
                <a:lnTo>
                  <a:pt x="40210" y="14410"/>
                </a:lnTo>
                <a:lnTo>
                  <a:pt x="40170" y="14400"/>
                </a:lnTo>
                <a:lnTo>
                  <a:pt x="40150" y="14410"/>
                </a:lnTo>
                <a:lnTo>
                  <a:pt x="40130" y="14410"/>
                </a:lnTo>
                <a:lnTo>
                  <a:pt x="40020" y="14450"/>
                </a:lnTo>
                <a:lnTo>
                  <a:pt x="39970" y="14490"/>
                </a:lnTo>
                <a:lnTo>
                  <a:pt x="39910" y="14520"/>
                </a:lnTo>
                <a:lnTo>
                  <a:pt x="39710" y="14590"/>
                </a:lnTo>
                <a:lnTo>
                  <a:pt x="39670" y="14610"/>
                </a:lnTo>
                <a:lnTo>
                  <a:pt x="39660" y="14620"/>
                </a:lnTo>
                <a:lnTo>
                  <a:pt x="39640" y="14640"/>
                </a:lnTo>
                <a:lnTo>
                  <a:pt x="39290" y="14780"/>
                </a:lnTo>
                <a:lnTo>
                  <a:pt x="39260" y="14780"/>
                </a:lnTo>
                <a:lnTo>
                  <a:pt x="39230" y="14780"/>
                </a:lnTo>
                <a:lnTo>
                  <a:pt x="39170" y="14770"/>
                </a:lnTo>
                <a:lnTo>
                  <a:pt x="39150" y="14760"/>
                </a:lnTo>
                <a:lnTo>
                  <a:pt x="39130" y="14770"/>
                </a:lnTo>
                <a:lnTo>
                  <a:pt x="39080" y="14800"/>
                </a:lnTo>
                <a:lnTo>
                  <a:pt x="38890" y="14870"/>
                </a:lnTo>
                <a:lnTo>
                  <a:pt x="38870" y="14880"/>
                </a:lnTo>
                <a:lnTo>
                  <a:pt x="38840" y="14880"/>
                </a:lnTo>
                <a:lnTo>
                  <a:pt x="38800" y="14860"/>
                </a:lnTo>
                <a:lnTo>
                  <a:pt x="38760" y="14860"/>
                </a:lnTo>
                <a:lnTo>
                  <a:pt x="38720" y="14860"/>
                </a:lnTo>
                <a:lnTo>
                  <a:pt x="38620" y="14840"/>
                </a:lnTo>
                <a:lnTo>
                  <a:pt x="38380" y="14840"/>
                </a:lnTo>
                <a:lnTo>
                  <a:pt x="38350" y="14840"/>
                </a:lnTo>
                <a:lnTo>
                  <a:pt x="38330" y="14850"/>
                </a:lnTo>
                <a:lnTo>
                  <a:pt x="38320" y="14870"/>
                </a:lnTo>
                <a:lnTo>
                  <a:pt x="38310" y="14910"/>
                </a:lnTo>
                <a:lnTo>
                  <a:pt x="38260" y="14960"/>
                </a:lnTo>
                <a:lnTo>
                  <a:pt x="38080" y="15010"/>
                </a:lnTo>
                <a:lnTo>
                  <a:pt x="37870" y="15150"/>
                </a:lnTo>
                <a:lnTo>
                  <a:pt x="37790" y="15200"/>
                </a:lnTo>
                <a:lnTo>
                  <a:pt x="37760" y="15200"/>
                </a:lnTo>
                <a:lnTo>
                  <a:pt x="37650" y="15260"/>
                </a:lnTo>
                <a:lnTo>
                  <a:pt x="37450" y="15390"/>
                </a:lnTo>
                <a:lnTo>
                  <a:pt x="37410" y="15430"/>
                </a:lnTo>
                <a:lnTo>
                  <a:pt x="37350" y="15510"/>
                </a:lnTo>
                <a:lnTo>
                  <a:pt x="37330" y="15530"/>
                </a:lnTo>
                <a:lnTo>
                  <a:pt x="37330" y="15560"/>
                </a:lnTo>
                <a:lnTo>
                  <a:pt x="37330" y="15590"/>
                </a:lnTo>
                <a:lnTo>
                  <a:pt x="37350" y="15640"/>
                </a:lnTo>
                <a:lnTo>
                  <a:pt x="37350" y="15670"/>
                </a:lnTo>
                <a:lnTo>
                  <a:pt x="37330" y="15710"/>
                </a:lnTo>
                <a:lnTo>
                  <a:pt x="37310" y="15730"/>
                </a:lnTo>
                <a:lnTo>
                  <a:pt x="37240" y="15770"/>
                </a:lnTo>
                <a:lnTo>
                  <a:pt x="37130" y="15800"/>
                </a:lnTo>
                <a:lnTo>
                  <a:pt x="37100" y="15840"/>
                </a:lnTo>
                <a:lnTo>
                  <a:pt x="36990" y="15890"/>
                </a:lnTo>
                <a:lnTo>
                  <a:pt x="36940" y="15930"/>
                </a:lnTo>
                <a:lnTo>
                  <a:pt x="36900" y="15970"/>
                </a:lnTo>
                <a:lnTo>
                  <a:pt x="36880" y="15980"/>
                </a:lnTo>
                <a:lnTo>
                  <a:pt x="36850" y="16020"/>
                </a:lnTo>
                <a:lnTo>
                  <a:pt x="36810" y="16100"/>
                </a:lnTo>
                <a:lnTo>
                  <a:pt x="36750" y="16140"/>
                </a:lnTo>
                <a:lnTo>
                  <a:pt x="36700" y="16160"/>
                </a:lnTo>
                <a:lnTo>
                  <a:pt x="36640" y="16190"/>
                </a:lnTo>
                <a:lnTo>
                  <a:pt x="36600" y="16230"/>
                </a:lnTo>
                <a:lnTo>
                  <a:pt x="36540" y="16310"/>
                </a:lnTo>
                <a:lnTo>
                  <a:pt x="36500" y="16340"/>
                </a:lnTo>
                <a:lnTo>
                  <a:pt x="36430" y="16410"/>
                </a:lnTo>
                <a:lnTo>
                  <a:pt x="36400" y="16420"/>
                </a:lnTo>
                <a:lnTo>
                  <a:pt x="36380" y="16420"/>
                </a:lnTo>
                <a:lnTo>
                  <a:pt x="36350" y="16400"/>
                </a:lnTo>
                <a:lnTo>
                  <a:pt x="36340" y="16400"/>
                </a:lnTo>
                <a:lnTo>
                  <a:pt x="36310" y="16400"/>
                </a:lnTo>
                <a:lnTo>
                  <a:pt x="36290" y="16390"/>
                </a:lnTo>
                <a:lnTo>
                  <a:pt x="36270" y="16390"/>
                </a:lnTo>
                <a:lnTo>
                  <a:pt x="36240" y="16390"/>
                </a:lnTo>
                <a:lnTo>
                  <a:pt x="36190" y="16400"/>
                </a:lnTo>
                <a:lnTo>
                  <a:pt x="36120" y="16450"/>
                </a:lnTo>
                <a:lnTo>
                  <a:pt x="36080" y="16480"/>
                </a:lnTo>
                <a:lnTo>
                  <a:pt x="36040" y="16540"/>
                </a:lnTo>
                <a:lnTo>
                  <a:pt x="36020" y="16550"/>
                </a:lnTo>
                <a:lnTo>
                  <a:pt x="36010" y="16570"/>
                </a:lnTo>
                <a:lnTo>
                  <a:pt x="36000" y="16590"/>
                </a:lnTo>
                <a:lnTo>
                  <a:pt x="36010" y="16610"/>
                </a:lnTo>
                <a:lnTo>
                  <a:pt x="36020" y="16630"/>
                </a:lnTo>
                <a:lnTo>
                  <a:pt x="36040" y="16660"/>
                </a:lnTo>
                <a:lnTo>
                  <a:pt x="36070" y="16670"/>
                </a:lnTo>
                <a:lnTo>
                  <a:pt x="36090" y="16680"/>
                </a:lnTo>
                <a:lnTo>
                  <a:pt x="36120" y="16670"/>
                </a:lnTo>
                <a:lnTo>
                  <a:pt x="36150" y="16650"/>
                </a:lnTo>
                <a:lnTo>
                  <a:pt x="36160" y="16650"/>
                </a:lnTo>
                <a:lnTo>
                  <a:pt x="36170" y="16650"/>
                </a:lnTo>
                <a:lnTo>
                  <a:pt x="36190" y="16650"/>
                </a:lnTo>
                <a:lnTo>
                  <a:pt x="36200" y="16670"/>
                </a:lnTo>
                <a:lnTo>
                  <a:pt x="36210" y="16690"/>
                </a:lnTo>
                <a:lnTo>
                  <a:pt x="36210" y="16720"/>
                </a:lnTo>
                <a:lnTo>
                  <a:pt x="36190" y="16770"/>
                </a:lnTo>
                <a:lnTo>
                  <a:pt x="36190" y="16780"/>
                </a:lnTo>
                <a:lnTo>
                  <a:pt x="36200" y="16800"/>
                </a:lnTo>
                <a:lnTo>
                  <a:pt x="36220" y="16810"/>
                </a:lnTo>
                <a:lnTo>
                  <a:pt x="36230" y="16830"/>
                </a:lnTo>
                <a:lnTo>
                  <a:pt x="36240" y="16860"/>
                </a:lnTo>
                <a:lnTo>
                  <a:pt x="36220" y="16940"/>
                </a:lnTo>
                <a:lnTo>
                  <a:pt x="36220" y="16970"/>
                </a:lnTo>
                <a:lnTo>
                  <a:pt x="36220" y="17000"/>
                </a:lnTo>
                <a:lnTo>
                  <a:pt x="36210" y="17080"/>
                </a:lnTo>
                <a:lnTo>
                  <a:pt x="36150" y="17310"/>
                </a:lnTo>
                <a:lnTo>
                  <a:pt x="36150" y="17350"/>
                </a:lnTo>
                <a:lnTo>
                  <a:pt x="36160" y="17480"/>
                </a:lnTo>
                <a:lnTo>
                  <a:pt x="36170" y="17530"/>
                </a:lnTo>
                <a:lnTo>
                  <a:pt x="36190" y="17590"/>
                </a:lnTo>
                <a:lnTo>
                  <a:pt x="36440" y="18140"/>
                </a:lnTo>
                <a:lnTo>
                  <a:pt x="36440" y="18180"/>
                </a:lnTo>
                <a:lnTo>
                  <a:pt x="36420" y="18260"/>
                </a:lnTo>
                <a:lnTo>
                  <a:pt x="36420" y="18300"/>
                </a:lnTo>
                <a:lnTo>
                  <a:pt x="36420" y="18480"/>
                </a:lnTo>
                <a:lnTo>
                  <a:pt x="36430" y="18540"/>
                </a:lnTo>
                <a:lnTo>
                  <a:pt x="36440" y="18570"/>
                </a:lnTo>
                <a:lnTo>
                  <a:pt x="36450" y="18590"/>
                </a:lnTo>
                <a:lnTo>
                  <a:pt x="36460" y="18620"/>
                </a:lnTo>
                <a:lnTo>
                  <a:pt x="36480" y="18660"/>
                </a:lnTo>
                <a:lnTo>
                  <a:pt x="36490" y="18690"/>
                </a:lnTo>
                <a:lnTo>
                  <a:pt x="36480" y="18720"/>
                </a:lnTo>
                <a:lnTo>
                  <a:pt x="36470" y="18750"/>
                </a:lnTo>
                <a:lnTo>
                  <a:pt x="36460" y="18770"/>
                </a:lnTo>
                <a:lnTo>
                  <a:pt x="36440" y="18790"/>
                </a:lnTo>
                <a:lnTo>
                  <a:pt x="36410" y="18810"/>
                </a:lnTo>
                <a:lnTo>
                  <a:pt x="36300" y="18850"/>
                </a:lnTo>
                <a:lnTo>
                  <a:pt x="36270" y="18870"/>
                </a:lnTo>
                <a:lnTo>
                  <a:pt x="36250" y="18910"/>
                </a:lnTo>
                <a:lnTo>
                  <a:pt x="36220" y="18990"/>
                </a:lnTo>
                <a:lnTo>
                  <a:pt x="36190" y="19030"/>
                </a:lnTo>
                <a:lnTo>
                  <a:pt x="36180" y="19050"/>
                </a:lnTo>
                <a:lnTo>
                  <a:pt x="36160" y="19060"/>
                </a:lnTo>
                <a:lnTo>
                  <a:pt x="36140" y="19070"/>
                </a:lnTo>
                <a:lnTo>
                  <a:pt x="36080" y="19090"/>
                </a:lnTo>
                <a:lnTo>
                  <a:pt x="36080" y="19080"/>
                </a:lnTo>
                <a:lnTo>
                  <a:pt x="36030" y="19090"/>
                </a:lnTo>
                <a:lnTo>
                  <a:pt x="35960" y="19140"/>
                </a:lnTo>
                <a:lnTo>
                  <a:pt x="35930" y="19160"/>
                </a:lnTo>
                <a:lnTo>
                  <a:pt x="35830" y="19190"/>
                </a:lnTo>
                <a:lnTo>
                  <a:pt x="35790" y="19190"/>
                </a:lnTo>
                <a:lnTo>
                  <a:pt x="35760" y="19210"/>
                </a:lnTo>
                <a:lnTo>
                  <a:pt x="35720" y="19240"/>
                </a:lnTo>
                <a:lnTo>
                  <a:pt x="35570" y="19440"/>
                </a:lnTo>
                <a:lnTo>
                  <a:pt x="35500" y="19480"/>
                </a:lnTo>
                <a:lnTo>
                  <a:pt x="35430" y="19420"/>
                </a:lnTo>
                <a:lnTo>
                  <a:pt x="35430" y="19400"/>
                </a:lnTo>
                <a:lnTo>
                  <a:pt x="35440" y="19400"/>
                </a:lnTo>
                <a:lnTo>
                  <a:pt x="35450" y="19390"/>
                </a:lnTo>
                <a:lnTo>
                  <a:pt x="35460" y="19380"/>
                </a:lnTo>
                <a:lnTo>
                  <a:pt x="35460" y="19360"/>
                </a:lnTo>
                <a:lnTo>
                  <a:pt x="35450" y="19310"/>
                </a:lnTo>
                <a:lnTo>
                  <a:pt x="35440" y="19270"/>
                </a:lnTo>
                <a:lnTo>
                  <a:pt x="35430" y="19220"/>
                </a:lnTo>
                <a:lnTo>
                  <a:pt x="35410" y="19140"/>
                </a:lnTo>
                <a:lnTo>
                  <a:pt x="35350" y="19070"/>
                </a:lnTo>
                <a:lnTo>
                  <a:pt x="35270" y="19060"/>
                </a:lnTo>
                <a:lnTo>
                  <a:pt x="35190" y="19070"/>
                </a:lnTo>
                <a:lnTo>
                  <a:pt x="34990" y="19160"/>
                </a:lnTo>
                <a:lnTo>
                  <a:pt x="34780" y="19310"/>
                </a:lnTo>
                <a:lnTo>
                  <a:pt x="34710" y="19320"/>
                </a:lnTo>
                <a:lnTo>
                  <a:pt x="34660" y="19260"/>
                </a:lnTo>
                <a:lnTo>
                  <a:pt x="34630" y="19180"/>
                </a:lnTo>
                <a:lnTo>
                  <a:pt x="34590" y="19110"/>
                </a:lnTo>
                <a:lnTo>
                  <a:pt x="34630" y="19070"/>
                </a:lnTo>
                <a:lnTo>
                  <a:pt x="34660" y="19010"/>
                </a:lnTo>
                <a:lnTo>
                  <a:pt x="34680" y="18950"/>
                </a:lnTo>
                <a:lnTo>
                  <a:pt x="34670" y="18890"/>
                </a:lnTo>
                <a:lnTo>
                  <a:pt x="34640" y="18810"/>
                </a:lnTo>
                <a:lnTo>
                  <a:pt x="34630" y="18730"/>
                </a:lnTo>
                <a:lnTo>
                  <a:pt x="34610" y="18660"/>
                </a:lnTo>
                <a:lnTo>
                  <a:pt x="34610" y="18630"/>
                </a:lnTo>
                <a:lnTo>
                  <a:pt x="34590" y="18610"/>
                </a:lnTo>
                <a:lnTo>
                  <a:pt x="34520" y="18590"/>
                </a:lnTo>
                <a:lnTo>
                  <a:pt x="34500" y="18570"/>
                </a:lnTo>
                <a:lnTo>
                  <a:pt x="34500" y="18550"/>
                </a:lnTo>
                <a:lnTo>
                  <a:pt x="34540" y="18510"/>
                </a:lnTo>
                <a:lnTo>
                  <a:pt x="34550" y="18480"/>
                </a:lnTo>
                <a:lnTo>
                  <a:pt x="34580" y="18430"/>
                </a:lnTo>
                <a:lnTo>
                  <a:pt x="34650" y="18440"/>
                </a:lnTo>
                <a:lnTo>
                  <a:pt x="34710" y="18440"/>
                </a:lnTo>
                <a:lnTo>
                  <a:pt x="34740" y="18360"/>
                </a:lnTo>
                <a:lnTo>
                  <a:pt x="34680" y="18410"/>
                </a:lnTo>
                <a:lnTo>
                  <a:pt x="34620" y="18390"/>
                </a:lnTo>
                <a:lnTo>
                  <a:pt x="34590" y="18340"/>
                </a:lnTo>
                <a:lnTo>
                  <a:pt x="34500" y="18200"/>
                </a:lnTo>
                <a:lnTo>
                  <a:pt x="34500" y="18170"/>
                </a:lnTo>
                <a:lnTo>
                  <a:pt x="34490" y="18080"/>
                </a:lnTo>
                <a:lnTo>
                  <a:pt x="34470" y="17910"/>
                </a:lnTo>
                <a:lnTo>
                  <a:pt x="34450" y="17870"/>
                </a:lnTo>
                <a:lnTo>
                  <a:pt x="34420" y="17850"/>
                </a:lnTo>
                <a:lnTo>
                  <a:pt x="34390" y="17840"/>
                </a:lnTo>
                <a:lnTo>
                  <a:pt x="34380" y="17800"/>
                </a:lnTo>
                <a:lnTo>
                  <a:pt x="34380" y="17760"/>
                </a:lnTo>
                <a:lnTo>
                  <a:pt x="34380" y="17730"/>
                </a:lnTo>
                <a:lnTo>
                  <a:pt x="34400" y="17640"/>
                </a:lnTo>
                <a:lnTo>
                  <a:pt x="34420" y="17560"/>
                </a:lnTo>
                <a:lnTo>
                  <a:pt x="34440" y="17480"/>
                </a:lnTo>
                <a:lnTo>
                  <a:pt x="34430" y="17390"/>
                </a:lnTo>
                <a:lnTo>
                  <a:pt x="34380" y="17260"/>
                </a:lnTo>
                <a:lnTo>
                  <a:pt x="34370" y="17240"/>
                </a:lnTo>
                <a:lnTo>
                  <a:pt x="34340" y="17180"/>
                </a:lnTo>
                <a:lnTo>
                  <a:pt x="34320" y="17180"/>
                </a:lnTo>
                <a:lnTo>
                  <a:pt x="34250" y="17160"/>
                </a:lnTo>
                <a:lnTo>
                  <a:pt x="34160" y="17110"/>
                </a:lnTo>
                <a:lnTo>
                  <a:pt x="34130" y="17100"/>
                </a:lnTo>
                <a:lnTo>
                  <a:pt x="34100" y="17090"/>
                </a:lnTo>
                <a:lnTo>
                  <a:pt x="34000" y="16990"/>
                </a:lnTo>
                <a:lnTo>
                  <a:pt x="34010" y="16990"/>
                </a:lnTo>
                <a:lnTo>
                  <a:pt x="34030" y="16970"/>
                </a:lnTo>
                <a:lnTo>
                  <a:pt x="34040" y="16970"/>
                </a:lnTo>
                <a:lnTo>
                  <a:pt x="34020" y="16960"/>
                </a:lnTo>
                <a:lnTo>
                  <a:pt x="34010" y="16940"/>
                </a:lnTo>
                <a:lnTo>
                  <a:pt x="34010" y="16920"/>
                </a:lnTo>
                <a:lnTo>
                  <a:pt x="34010" y="16900"/>
                </a:lnTo>
                <a:lnTo>
                  <a:pt x="34030" y="16880"/>
                </a:lnTo>
                <a:lnTo>
                  <a:pt x="34120" y="16830"/>
                </a:lnTo>
                <a:lnTo>
                  <a:pt x="34150" y="16820"/>
                </a:lnTo>
                <a:lnTo>
                  <a:pt x="34180" y="16800"/>
                </a:lnTo>
                <a:lnTo>
                  <a:pt x="34200" y="16770"/>
                </a:lnTo>
                <a:lnTo>
                  <a:pt x="34250" y="16640"/>
                </a:lnTo>
                <a:lnTo>
                  <a:pt x="34260" y="16600"/>
                </a:lnTo>
                <a:lnTo>
                  <a:pt x="34270" y="16470"/>
                </a:lnTo>
                <a:lnTo>
                  <a:pt x="34320" y="16220"/>
                </a:lnTo>
                <a:lnTo>
                  <a:pt x="34330" y="16130"/>
                </a:lnTo>
                <a:lnTo>
                  <a:pt x="34310" y="16050"/>
                </a:lnTo>
                <a:lnTo>
                  <a:pt x="34270" y="15960"/>
                </a:lnTo>
                <a:lnTo>
                  <a:pt x="34250" y="15930"/>
                </a:lnTo>
                <a:lnTo>
                  <a:pt x="34210" y="15910"/>
                </a:lnTo>
                <a:lnTo>
                  <a:pt x="34160" y="15900"/>
                </a:lnTo>
                <a:lnTo>
                  <a:pt x="34120" y="15890"/>
                </a:lnTo>
                <a:lnTo>
                  <a:pt x="34090" y="15860"/>
                </a:lnTo>
                <a:lnTo>
                  <a:pt x="34090" y="15820"/>
                </a:lnTo>
                <a:lnTo>
                  <a:pt x="34050" y="15800"/>
                </a:lnTo>
                <a:lnTo>
                  <a:pt x="34030" y="15760"/>
                </a:lnTo>
                <a:lnTo>
                  <a:pt x="34040" y="15700"/>
                </a:lnTo>
                <a:lnTo>
                  <a:pt x="34060" y="15610"/>
                </a:lnTo>
                <a:lnTo>
                  <a:pt x="34060" y="15580"/>
                </a:lnTo>
                <a:lnTo>
                  <a:pt x="34030" y="15560"/>
                </a:lnTo>
                <a:lnTo>
                  <a:pt x="33990" y="15560"/>
                </a:lnTo>
                <a:lnTo>
                  <a:pt x="33980" y="15550"/>
                </a:lnTo>
                <a:lnTo>
                  <a:pt x="33930" y="15530"/>
                </a:lnTo>
                <a:lnTo>
                  <a:pt x="33910" y="15530"/>
                </a:lnTo>
                <a:lnTo>
                  <a:pt x="33860" y="15530"/>
                </a:lnTo>
                <a:lnTo>
                  <a:pt x="33840" y="15510"/>
                </a:lnTo>
                <a:lnTo>
                  <a:pt x="33810" y="15450"/>
                </a:lnTo>
                <a:lnTo>
                  <a:pt x="33760" y="15430"/>
                </a:lnTo>
                <a:lnTo>
                  <a:pt x="33740" y="15400"/>
                </a:lnTo>
                <a:lnTo>
                  <a:pt x="33710" y="15340"/>
                </a:lnTo>
                <a:lnTo>
                  <a:pt x="33670" y="15300"/>
                </a:lnTo>
                <a:lnTo>
                  <a:pt x="33660" y="15270"/>
                </a:lnTo>
                <a:lnTo>
                  <a:pt x="33660" y="15230"/>
                </a:lnTo>
                <a:lnTo>
                  <a:pt x="33660" y="15200"/>
                </a:lnTo>
                <a:lnTo>
                  <a:pt x="33680" y="15180"/>
                </a:lnTo>
                <a:lnTo>
                  <a:pt x="33700" y="15160"/>
                </a:lnTo>
                <a:lnTo>
                  <a:pt x="33710" y="15140"/>
                </a:lnTo>
                <a:lnTo>
                  <a:pt x="33720" y="15110"/>
                </a:lnTo>
                <a:lnTo>
                  <a:pt x="33720" y="15100"/>
                </a:lnTo>
                <a:lnTo>
                  <a:pt x="33660" y="15120"/>
                </a:lnTo>
                <a:lnTo>
                  <a:pt x="33640" y="15140"/>
                </a:lnTo>
                <a:lnTo>
                  <a:pt x="33630" y="15170"/>
                </a:lnTo>
                <a:lnTo>
                  <a:pt x="33630" y="15210"/>
                </a:lnTo>
                <a:lnTo>
                  <a:pt x="33620" y="15260"/>
                </a:lnTo>
                <a:lnTo>
                  <a:pt x="33600" y="15280"/>
                </a:lnTo>
                <a:lnTo>
                  <a:pt x="33550" y="15330"/>
                </a:lnTo>
                <a:lnTo>
                  <a:pt x="33490" y="15300"/>
                </a:lnTo>
                <a:lnTo>
                  <a:pt x="33460" y="15260"/>
                </a:lnTo>
                <a:lnTo>
                  <a:pt x="33440" y="15260"/>
                </a:lnTo>
                <a:lnTo>
                  <a:pt x="33430" y="15270"/>
                </a:lnTo>
                <a:lnTo>
                  <a:pt x="33410" y="15270"/>
                </a:lnTo>
                <a:lnTo>
                  <a:pt x="33390" y="15260"/>
                </a:lnTo>
                <a:lnTo>
                  <a:pt x="33360" y="15150"/>
                </a:lnTo>
                <a:lnTo>
                  <a:pt x="33320" y="15120"/>
                </a:lnTo>
                <a:lnTo>
                  <a:pt x="33250" y="15090"/>
                </a:lnTo>
                <a:lnTo>
                  <a:pt x="33180" y="15070"/>
                </a:lnTo>
                <a:lnTo>
                  <a:pt x="33080" y="15050"/>
                </a:lnTo>
                <a:lnTo>
                  <a:pt x="33060" y="15060"/>
                </a:lnTo>
                <a:lnTo>
                  <a:pt x="33040" y="15060"/>
                </a:lnTo>
                <a:lnTo>
                  <a:pt x="33030" y="15080"/>
                </a:lnTo>
                <a:lnTo>
                  <a:pt x="33030" y="15100"/>
                </a:lnTo>
                <a:lnTo>
                  <a:pt x="33040" y="15110"/>
                </a:lnTo>
                <a:lnTo>
                  <a:pt x="33050" y="15130"/>
                </a:lnTo>
                <a:lnTo>
                  <a:pt x="33040" y="15170"/>
                </a:lnTo>
                <a:lnTo>
                  <a:pt x="33010" y="15180"/>
                </a:lnTo>
                <a:lnTo>
                  <a:pt x="32980" y="15190"/>
                </a:lnTo>
                <a:lnTo>
                  <a:pt x="32950" y="15180"/>
                </a:lnTo>
                <a:lnTo>
                  <a:pt x="32870" y="15140"/>
                </a:lnTo>
                <a:lnTo>
                  <a:pt x="32860" y="15130"/>
                </a:lnTo>
                <a:lnTo>
                  <a:pt x="32840" y="15130"/>
                </a:lnTo>
                <a:lnTo>
                  <a:pt x="32770" y="15090"/>
                </a:lnTo>
                <a:lnTo>
                  <a:pt x="32750" y="15070"/>
                </a:lnTo>
                <a:lnTo>
                  <a:pt x="32690" y="14760"/>
                </a:lnTo>
                <a:lnTo>
                  <a:pt x="32710" y="14720"/>
                </a:lnTo>
                <a:lnTo>
                  <a:pt x="32730" y="14700"/>
                </a:lnTo>
                <a:lnTo>
                  <a:pt x="32760" y="14710"/>
                </a:lnTo>
                <a:lnTo>
                  <a:pt x="32800" y="14740"/>
                </a:lnTo>
                <a:lnTo>
                  <a:pt x="32830" y="14760"/>
                </a:lnTo>
                <a:lnTo>
                  <a:pt x="32970" y="14760"/>
                </a:lnTo>
                <a:lnTo>
                  <a:pt x="33000" y="14770"/>
                </a:lnTo>
                <a:lnTo>
                  <a:pt x="33060" y="14820"/>
                </a:lnTo>
                <a:lnTo>
                  <a:pt x="33110" y="14830"/>
                </a:lnTo>
                <a:lnTo>
                  <a:pt x="33120" y="14840"/>
                </a:lnTo>
                <a:lnTo>
                  <a:pt x="33140" y="14840"/>
                </a:lnTo>
                <a:lnTo>
                  <a:pt x="33160" y="14840"/>
                </a:lnTo>
                <a:lnTo>
                  <a:pt x="33200" y="14830"/>
                </a:lnTo>
                <a:lnTo>
                  <a:pt x="33220" y="14820"/>
                </a:lnTo>
                <a:lnTo>
                  <a:pt x="33210" y="14800"/>
                </a:lnTo>
                <a:lnTo>
                  <a:pt x="33190" y="14790"/>
                </a:lnTo>
                <a:lnTo>
                  <a:pt x="33140" y="14800"/>
                </a:lnTo>
                <a:lnTo>
                  <a:pt x="33120" y="14790"/>
                </a:lnTo>
                <a:lnTo>
                  <a:pt x="33090" y="14740"/>
                </a:lnTo>
                <a:lnTo>
                  <a:pt x="33070" y="14720"/>
                </a:lnTo>
                <a:lnTo>
                  <a:pt x="33030" y="14700"/>
                </a:lnTo>
                <a:lnTo>
                  <a:pt x="32980" y="14680"/>
                </a:lnTo>
                <a:lnTo>
                  <a:pt x="32960" y="14670"/>
                </a:lnTo>
                <a:lnTo>
                  <a:pt x="32930" y="14670"/>
                </a:lnTo>
                <a:lnTo>
                  <a:pt x="32910" y="14660"/>
                </a:lnTo>
                <a:lnTo>
                  <a:pt x="32910" y="14650"/>
                </a:lnTo>
                <a:lnTo>
                  <a:pt x="32920" y="14650"/>
                </a:lnTo>
                <a:lnTo>
                  <a:pt x="32940" y="14640"/>
                </a:lnTo>
                <a:lnTo>
                  <a:pt x="32930" y="14630"/>
                </a:lnTo>
                <a:lnTo>
                  <a:pt x="32920" y="14620"/>
                </a:lnTo>
                <a:lnTo>
                  <a:pt x="32910" y="14610"/>
                </a:lnTo>
                <a:lnTo>
                  <a:pt x="32910" y="14600"/>
                </a:lnTo>
                <a:lnTo>
                  <a:pt x="32950" y="14600"/>
                </a:lnTo>
                <a:lnTo>
                  <a:pt x="33010" y="14610"/>
                </a:lnTo>
                <a:lnTo>
                  <a:pt x="33050" y="14610"/>
                </a:lnTo>
                <a:lnTo>
                  <a:pt x="33050" y="14600"/>
                </a:lnTo>
                <a:lnTo>
                  <a:pt x="33000" y="14560"/>
                </a:lnTo>
                <a:lnTo>
                  <a:pt x="32950" y="14540"/>
                </a:lnTo>
                <a:lnTo>
                  <a:pt x="32890" y="14540"/>
                </a:lnTo>
                <a:lnTo>
                  <a:pt x="32760" y="14540"/>
                </a:lnTo>
                <a:lnTo>
                  <a:pt x="32730" y="14550"/>
                </a:lnTo>
                <a:lnTo>
                  <a:pt x="32720" y="14550"/>
                </a:lnTo>
                <a:lnTo>
                  <a:pt x="32700" y="14530"/>
                </a:lnTo>
                <a:lnTo>
                  <a:pt x="32670" y="14520"/>
                </a:lnTo>
                <a:lnTo>
                  <a:pt x="32670" y="14510"/>
                </a:lnTo>
                <a:lnTo>
                  <a:pt x="32660" y="14500"/>
                </a:lnTo>
                <a:lnTo>
                  <a:pt x="32650" y="14490"/>
                </a:lnTo>
                <a:lnTo>
                  <a:pt x="32630" y="14480"/>
                </a:lnTo>
                <a:lnTo>
                  <a:pt x="32630" y="14470"/>
                </a:lnTo>
                <a:lnTo>
                  <a:pt x="32620" y="14470"/>
                </a:lnTo>
                <a:lnTo>
                  <a:pt x="32600" y="14470"/>
                </a:lnTo>
                <a:lnTo>
                  <a:pt x="32580" y="14480"/>
                </a:lnTo>
                <a:lnTo>
                  <a:pt x="32560" y="14480"/>
                </a:lnTo>
                <a:lnTo>
                  <a:pt x="32550" y="14480"/>
                </a:lnTo>
                <a:lnTo>
                  <a:pt x="32530" y="14470"/>
                </a:lnTo>
                <a:lnTo>
                  <a:pt x="32490" y="14430"/>
                </a:lnTo>
                <a:lnTo>
                  <a:pt x="32470" y="14400"/>
                </a:lnTo>
                <a:lnTo>
                  <a:pt x="32450" y="14370"/>
                </a:lnTo>
                <a:lnTo>
                  <a:pt x="32410" y="14190"/>
                </a:lnTo>
                <a:lnTo>
                  <a:pt x="32410" y="14110"/>
                </a:lnTo>
                <a:lnTo>
                  <a:pt x="32410" y="14100"/>
                </a:lnTo>
                <a:lnTo>
                  <a:pt x="32430" y="14090"/>
                </a:lnTo>
                <a:lnTo>
                  <a:pt x="32480" y="14090"/>
                </a:lnTo>
                <a:lnTo>
                  <a:pt x="32410" y="14000"/>
                </a:lnTo>
                <a:lnTo>
                  <a:pt x="32390" y="13950"/>
                </a:lnTo>
                <a:lnTo>
                  <a:pt x="32410" y="13900"/>
                </a:lnTo>
                <a:lnTo>
                  <a:pt x="32410" y="13890"/>
                </a:lnTo>
                <a:lnTo>
                  <a:pt x="32390" y="13880"/>
                </a:lnTo>
                <a:lnTo>
                  <a:pt x="32360" y="13880"/>
                </a:lnTo>
                <a:lnTo>
                  <a:pt x="32340" y="13890"/>
                </a:lnTo>
                <a:lnTo>
                  <a:pt x="32340" y="13920"/>
                </a:lnTo>
                <a:lnTo>
                  <a:pt x="32310" y="13900"/>
                </a:lnTo>
                <a:lnTo>
                  <a:pt x="32300" y="13870"/>
                </a:lnTo>
                <a:lnTo>
                  <a:pt x="32310" y="13840"/>
                </a:lnTo>
                <a:lnTo>
                  <a:pt x="32330" y="13810"/>
                </a:lnTo>
                <a:lnTo>
                  <a:pt x="32350" y="13800"/>
                </a:lnTo>
                <a:lnTo>
                  <a:pt x="32380" y="13790"/>
                </a:lnTo>
                <a:lnTo>
                  <a:pt x="32440" y="13780"/>
                </a:lnTo>
                <a:lnTo>
                  <a:pt x="32500" y="13790"/>
                </a:lnTo>
                <a:lnTo>
                  <a:pt x="32560" y="13800"/>
                </a:lnTo>
                <a:lnTo>
                  <a:pt x="32610" y="13820"/>
                </a:lnTo>
                <a:lnTo>
                  <a:pt x="32640" y="13850"/>
                </a:lnTo>
                <a:lnTo>
                  <a:pt x="32650" y="13850"/>
                </a:lnTo>
                <a:lnTo>
                  <a:pt x="32640" y="13820"/>
                </a:lnTo>
                <a:lnTo>
                  <a:pt x="32600" y="13780"/>
                </a:lnTo>
                <a:lnTo>
                  <a:pt x="32590" y="13760"/>
                </a:lnTo>
                <a:lnTo>
                  <a:pt x="32580" y="13730"/>
                </a:lnTo>
                <a:lnTo>
                  <a:pt x="32590" y="13650"/>
                </a:lnTo>
                <a:lnTo>
                  <a:pt x="32580" y="13540"/>
                </a:lnTo>
                <a:lnTo>
                  <a:pt x="32560" y="13490"/>
                </a:lnTo>
                <a:lnTo>
                  <a:pt x="32530" y="13430"/>
                </a:lnTo>
                <a:lnTo>
                  <a:pt x="32520" y="13400"/>
                </a:lnTo>
                <a:lnTo>
                  <a:pt x="32520" y="13340"/>
                </a:lnTo>
                <a:lnTo>
                  <a:pt x="32530" y="13310"/>
                </a:lnTo>
                <a:lnTo>
                  <a:pt x="32550" y="13310"/>
                </a:lnTo>
                <a:lnTo>
                  <a:pt x="32600" y="13340"/>
                </a:lnTo>
                <a:lnTo>
                  <a:pt x="32800" y="13360"/>
                </a:lnTo>
                <a:lnTo>
                  <a:pt x="32760" y="13330"/>
                </a:lnTo>
                <a:lnTo>
                  <a:pt x="32680" y="13270"/>
                </a:lnTo>
                <a:lnTo>
                  <a:pt x="32560" y="13170"/>
                </a:lnTo>
                <a:lnTo>
                  <a:pt x="32540" y="13160"/>
                </a:lnTo>
                <a:lnTo>
                  <a:pt x="32410" y="12900"/>
                </a:lnTo>
                <a:lnTo>
                  <a:pt x="32300" y="12810"/>
                </a:lnTo>
                <a:lnTo>
                  <a:pt x="32280" y="12800"/>
                </a:lnTo>
                <a:lnTo>
                  <a:pt x="32240" y="12790"/>
                </a:lnTo>
                <a:lnTo>
                  <a:pt x="32120" y="12790"/>
                </a:lnTo>
                <a:lnTo>
                  <a:pt x="32070" y="12760"/>
                </a:lnTo>
                <a:lnTo>
                  <a:pt x="32050" y="12710"/>
                </a:lnTo>
                <a:lnTo>
                  <a:pt x="32070" y="12630"/>
                </a:lnTo>
                <a:lnTo>
                  <a:pt x="32100" y="12570"/>
                </a:lnTo>
                <a:lnTo>
                  <a:pt x="32100" y="12550"/>
                </a:lnTo>
                <a:lnTo>
                  <a:pt x="32100" y="12500"/>
                </a:lnTo>
                <a:lnTo>
                  <a:pt x="32090" y="12460"/>
                </a:lnTo>
                <a:lnTo>
                  <a:pt x="32040" y="12380"/>
                </a:lnTo>
                <a:lnTo>
                  <a:pt x="32030" y="12330"/>
                </a:lnTo>
                <a:lnTo>
                  <a:pt x="32040" y="12310"/>
                </a:lnTo>
                <a:lnTo>
                  <a:pt x="32070" y="12270"/>
                </a:lnTo>
                <a:lnTo>
                  <a:pt x="32070" y="12240"/>
                </a:lnTo>
                <a:lnTo>
                  <a:pt x="32070" y="12160"/>
                </a:lnTo>
                <a:lnTo>
                  <a:pt x="32070" y="12110"/>
                </a:lnTo>
                <a:lnTo>
                  <a:pt x="32050" y="12070"/>
                </a:lnTo>
                <a:lnTo>
                  <a:pt x="31960" y="11970"/>
                </a:lnTo>
                <a:lnTo>
                  <a:pt x="31970" y="11950"/>
                </a:lnTo>
                <a:lnTo>
                  <a:pt x="31980" y="11930"/>
                </a:lnTo>
                <a:lnTo>
                  <a:pt x="31990" y="11890"/>
                </a:lnTo>
                <a:lnTo>
                  <a:pt x="31980" y="11840"/>
                </a:lnTo>
                <a:lnTo>
                  <a:pt x="31920" y="11780"/>
                </a:lnTo>
                <a:lnTo>
                  <a:pt x="31920" y="11740"/>
                </a:lnTo>
                <a:lnTo>
                  <a:pt x="31940" y="11720"/>
                </a:lnTo>
                <a:lnTo>
                  <a:pt x="31970" y="11690"/>
                </a:lnTo>
                <a:lnTo>
                  <a:pt x="32000" y="11670"/>
                </a:lnTo>
                <a:lnTo>
                  <a:pt x="32020" y="11650"/>
                </a:lnTo>
                <a:lnTo>
                  <a:pt x="32060" y="11650"/>
                </a:lnTo>
                <a:lnTo>
                  <a:pt x="32090" y="11630"/>
                </a:lnTo>
                <a:lnTo>
                  <a:pt x="32120" y="11610"/>
                </a:lnTo>
                <a:lnTo>
                  <a:pt x="32140" y="11570"/>
                </a:lnTo>
                <a:lnTo>
                  <a:pt x="32170" y="11490"/>
                </a:lnTo>
                <a:lnTo>
                  <a:pt x="32170" y="11410"/>
                </a:lnTo>
                <a:lnTo>
                  <a:pt x="32070" y="11130"/>
                </a:lnTo>
                <a:lnTo>
                  <a:pt x="32060" y="11080"/>
                </a:lnTo>
                <a:lnTo>
                  <a:pt x="32080" y="11050"/>
                </a:lnTo>
                <a:lnTo>
                  <a:pt x="32120" y="11040"/>
                </a:lnTo>
                <a:lnTo>
                  <a:pt x="32190" y="11030"/>
                </a:lnTo>
                <a:lnTo>
                  <a:pt x="32270" y="11010"/>
                </a:lnTo>
                <a:lnTo>
                  <a:pt x="32420" y="10950"/>
                </a:lnTo>
                <a:lnTo>
                  <a:pt x="32490" y="10910"/>
                </a:lnTo>
                <a:lnTo>
                  <a:pt x="32520" y="10880"/>
                </a:lnTo>
                <a:lnTo>
                  <a:pt x="32640" y="10740"/>
                </a:lnTo>
                <a:lnTo>
                  <a:pt x="32660" y="10690"/>
                </a:lnTo>
                <a:lnTo>
                  <a:pt x="32690" y="10650"/>
                </a:lnTo>
                <a:lnTo>
                  <a:pt x="32740" y="10620"/>
                </a:lnTo>
                <a:lnTo>
                  <a:pt x="32740" y="10610"/>
                </a:lnTo>
                <a:lnTo>
                  <a:pt x="32690" y="10600"/>
                </a:lnTo>
                <a:lnTo>
                  <a:pt x="32660" y="10630"/>
                </a:lnTo>
                <a:lnTo>
                  <a:pt x="32640" y="10670"/>
                </a:lnTo>
                <a:lnTo>
                  <a:pt x="32610" y="10690"/>
                </a:lnTo>
                <a:lnTo>
                  <a:pt x="32580" y="10710"/>
                </a:lnTo>
                <a:lnTo>
                  <a:pt x="32540" y="10810"/>
                </a:lnTo>
                <a:lnTo>
                  <a:pt x="32510" y="10830"/>
                </a:lnTo>
                <a:lnTo>
                  <a:pt x="32500" y="10840"/>
                </a:lnTo>
                <a:lnTo>
                  <a:pt x="32500" y="10860"/>
                </a:lnTo>
                <a:lnTo>
                  <a:pt x="32480" y="10890"/>
                </a:lnTo>
                <a:lnTo>
                  <a:pt x="32460" y="10900"/>
                </a:lnTo>
                <a:lnTo>
                  <a:pt x="32430" y="10900"/>
                </a:lnTo>
                <a:lnTo>
                  <a:pt x="32420" y="10910"/>
                </a:lnTo>
                <a:lnTo>
                  <a:pt x="32380" y="10940"/>
                </a:lnTo>
                <a:lnTo>
                  <a:pt x="32340" y="10950"/>
                </a:lnTo>
                <a:lnTo>
                  <a:pt x="32230" y="10960"/>
                </a:lnTo>
                <a:lnTo>
                  <a:pt x="32180" y="10980"/>
                </a:lnTo>
                <a:lnTo>
                  <a:pt x="32190" y="10910"/>
                </a:lnTo>
                <a:lnTo>
                  <a:pt x="32220" y="10860"/>
                </a:lnTo>
                <a:lnTo>
                  <a:pt x="32290" y="10770"/>
                </a:lnTo>
                <a:lnTo>
                  <a:pt x="32320" y="10710"/>
                </a:lnTo>
                <a:lnTo>
                  <a:pt x="32330" y="10640"/>
                </a:lnTo>
                <a:lnTo>
                  <a:pt x="32330" y="10420"/>
                </a:lnTo>
                <a:lnTo>
                  <a:pt x="32350" y="10350"/>
                </a:lnTo>
                <a:lnTo>
                  <a:pt x="32400" y="10300"/>
                </a:lnTo>
                <a:lnTo>
                  <a:pt x="32710" y="10080"/>
                </a:lnTo>
                <a:lnTo>
                  <a:pt x="32750" y="10030"/>
                </a:lnTo>
                <a:lnTo>
                  <a:pt x="32810" y="9920"/>
                </a:lnTo>
                <a:lnTo>
                  <a:pt x="32840" y="9860"/>
                </a:lnTo>
                <a:lnTo>
                  <a:pt x="32880" y="9830"/>
                </a:lnTo>
                <a:lnTo>
                  <a:pt x="32890" y="9820"/>
                </a:lnTo>
                <a:lnTo>
                  <a:pt x="32890" y="9810"/>
                </a:lnTo>
                <a:lnTo>
                  <a:pt x="32900" y="9800"/>
                </a:lnTo>
                <a:lnTo>
                  <a:pt x="32900" y="9790"/>
                </a:lnTo>
                <a:lnTo>
                  <a:pt x="32900" y="9780"/>
                </a:lnTo>
                <a:lnTo>
                  <a:pt x="32890" y="9780"/>
                </a:lnTo>
                <a:lnTo>
                  <a:pt x="32880" y="9780"/>
                </a:lnTo>
                <a:lnTo>
                  <a:pt x="32870" y="9790"/>
                </a:lnTo>
                <a:lnTo>
                  <a:pt x="32780" y="9860"/>
                </a:lnTo>
                <a:lnTo>
                  <a:pt x="32780" y="9830"/>
                </a:lnTo>
                <a:lnTo>
                  <a:pt x="32800" y="9810"/>
                </a:lnTo>
                <a:lnTo>
                  <a:pt x="32830" y="9790"/>
                </a:lnTo>
                <a:lnTo>
                  <a:pt x="32860" y="9760"/>
                </a:lnTo>
                <a:lnTo>
                  <a:pt x="32870" y="9720"/>
                </a:lnTo>
                <a:lnTo>
                  <a:pt x="32870" y="9690"/>
                </a:lnTo>
                <a:lnTo>
                  <a:pt x="32870" y="9620"/>
                </a:lnTo>
                <a:lnTo>
                  <a:pt x="32880" y="9550"/>
                </a:lnTo>
                <a:lnTo>
                  <a:pt x="32920" y="9530"/>
                </a:lnTo>
                <a:lnTo>
                  <a:pt x="33050" y="9510"/>
                </a:lnTo>
                <a:lnTo>
                  <a:pt x="33320" y="9440"/>
                </a:lnTo>
                <a:lnTo>
                  <a:pt x="33350" y="9430"/>
                </a:lnTo>
                <a:lnTo>
                  <a:pt x="33380" y="9410"/>
                </a:lnTo>
                <a:lnTo>
                  <a:pt x="33410" y="9380"/>
                </a:lnTo>
                <a:lnTo>
                  <a:pt x="33470" y="9280"/>
                </a:lnTo>
                <a:lnTo>
                  <a:pt x="33490" y="9260"/>
                </a:lnTo>
                <a:lnTo>
                  <a:pt x="33450" y="9370"/>
                </a:lnTo>
                <a:lnTo>
                  <a:pt x="33400" y="9460"/>
                </a:lnTo>
                <a:lnTo>
                  <a:pt x="33370" y="9500"/>
                </a:lnTo>
                <a:lnTo>
                  <a:pt x="33350" y="9530"/>
                </a:lnTo>
                <a:lnTo>
                  <a:pt x="33270" y="9590"/>
                </a:lnTo>
                <a:lnTo>
                  <a:pt x="33260" y="9610"/>
                </a:lnTo>
                <a:lnTo>
                  <a:pt x="33250" y="9640"/>
                </a:lnTo>
                <a:lnTo>
                  <a:pt x="33270" y="9710"/>
                </a:lnTo>
                <a:lnTo>
                  <a:pt x="33270" y="9730"/>
                </a:lnTo>
                <a:lnTo>
                  <a:pt x="33270" y="9740"/>
                </a:lnTo>
                <a:lnTo>
                  <a:pt x="33280" y="9770"/>
                </a:lnTo>
                <a:lnTo>
                  <a:pt x="33290" y="9790"/>
                </a:lnTo>
                <a:lnTo>
                  <a:pt x="33310" y="9820"/>
                </a:lnTo>
                <a:lnTo>
                  <a:pt x="33330" y="9840"/>
                </a:lnTo>
                <a:lnTo>
                  <a:pt x="33360" y="9850"/>
                </a:lnTo>
                <a:lnTo>
                  <a:pt x="33440" y="9850"/>
                </a:lnTo>
                <a:lnTo>
                  <a:pt x="33480" y="9860"/>
                </a:lnTo>
                <a:lnTo>
                  <a:pt x="33490" y="9900"/>
                </a:lnTo>
                <a:lnTo>
                  <a:pt x="33480" y="10050"/>
                </a:lnTo>
                <a:lnTo>
                  <a:pt x="33480" y="10140"/>
                </a:lnTo>
                <a:lnTo>
                  <a:pt x="33490" y="10180"/>
                </a:lnTo>
                <a:lnTo>
                  <a:pt x="33510" y="10220"/>
                </a:lnTo>
                <a:lnTo>
                  <a:pt x="33550" y="10270"/>
                </a:lnTo>
                <a:lnTo>
                  <a:pt x="33730" y="10420"/>
                </a:lnTo>
                <a:lnTo>
                  <a:pt x="33740" y="10440"/>
                </a:lnTo>
                <a:lnTo>
                  <a:pt x="33740" y="10500"/>
                </a:lnTo>
                <a:lnTo>
                  <a:pt x="33760" y="10500"/>
                </a:lnTo>
                <a:lnTo>
                  <a:pt x="33790" y="10480"/>
                </a:lnTo>
                <a:lnTo>
                  <a:pt x="33810" y="10490"/>
                </a:lnTo>
                <a:lnTo>
                  <a:pt x="33840" y="10580"/>
                </a:lnTo>
                <a:lnTo>
                  <a:pt x="33880" y="10610"/>
                </a:lnTo>
                <a:lnTo>
                  <a:pt x="33920" y="10610"/>
                </a:lnTo>
                <a:lnTo>
                  <a:pt x="33960" y="10610"/>
                </a:lnTo>
                <a:lnTo>
                  <a:pt x="33990" y="10610"/>
                </a:lnTo>
                <a:lnTo>
                  <a:pt x="34030" y="10620"/>
                </a:lnTo>
                <a:lnTo>
                  <a:pt x="34050" y="10660"/>
                </a:lnTo>
                <a:lnTo>
                  <a:pt x="34090" y="10770"/>
                </a:lnTo>
                <a:lnTo>
                  <a:pt x="34120" y="10810"/>
                </a:lnTo>
                <a:lnTo>
                  <a:pt x="34140" y="10830"/>
                </a:lnTo>
                <a:lnTo>
                  <a:pt x="34210" y="10870"/>
                </a:lnTo>
                <a:lnTo>
                  <a:pt x="34250" y="10900"/>
                </a:lnTo>
                <a:lnTo>
                  <a:pt x="34290" y="10980"/>
                </a:lnTo>
                <a:lnTo>
                  <a:pt x="34330" y="11010"/>
                </a:lnTo>
                <a:lnTo>
                  <a:pt x="34370" y="11030"/>
                </a:lnTo>
                <a:lnTo>
                  <a:pt x="34490" y="11040"/>
                </a:lnTo>
                <a:lnTo>
                  <a:pt x="34520" y="11060"/>
                </a:lnTo>
                <a:lnTo>
                  <a:pt x="34550" y="11100"/>
                </a:lnTo>
                <a:lnTo>
                  <a:pt x="34600" y="11180"/>
                </a:lnTo>
                <a:lnTo>
                  <a:pt x="34690" y="11330"/>
                </a:lnTo>
                <a:lnTo>
                  <a:pt x="34700" y="11370"/>
                </a:lnTo>
                <a:lnTo>
                  <a:pt x="34710" y="11420"/>
                </a:lnTo>
                <a:lnTo>
                  <a:pt x="34730" y="11420"/>
                </a:lnTo>
                <a:lnTo>
                  <a:pt x="34750" y="11410"/>
                </a:lnTo>
                <a:lnTo>
                  <a:pt x="34780" y="11410"/>
                </a:lnTo>
                <a:lnTo>
                  <a:pt x="34880" y="11430"/>
                </a:lnTo>
                <a:lnTo>
                  <a:pt x="34910" y="11440"/>
                </a:lnTo>
                <a:lnTo>
                  <a:pt x="34940" y="11470"/>
                </a:lnTo>
                <a:lnTo>
                  <a:pt x="35020" y="11580"/>
                </a:lnTo>
                <a:lnTo>
                  <a:pt x="35100" y="11640"/>
                </a:lnTo>
                <a:lnTo>
                  <a:pt x="35190" y="11690"/>
                </a:lnTo>
                <a:lnTo>
                  <a:pt x="35280" y="11700"/>
                </a:lnTo>
                <a:lnTo>
                  <a:pt x="35370" y="11660"/>
                </a:lnTo>
                <a:lnTo>
                  <a:pt x="35390" y="11630"/>
                </a:lnTo>
                <a:lnTo>
                  <a:pt x="35390" y="11620"/>
                </a:lnTo>
                <a:lnTo>
                  <a:pt x="35400" y="11610"/>
                </a:lnTo>
                <a:lnTo>
                  <a:pt x="35420" y="11620"/>
                </a:lnTo>
                <a:lnTo>
                  <a:pt x="35440" y="11620"/>
                </a:lnTo>
                <a:lnTo>
                  <a:pt x="35450" y="11640"/>
                </a:lnTo>
                <a:lnTo>
                  <a:pt x="35470" y="11650"/>
                </a:lnTo>
                <a:lnTo>
                  <a:pt x="35500" y="11660"/>
                </a:lnTo>
                <a:lnTo>
                  <a:pt x="35520" y="11650"/>
                </a:lnTo>
                <a:lnTo>
                  <a:pt x="35560" y="11610"/>
                </a:lnTo>
                <a:lnTo>
                  <a:pt x="35580" y="11600"/>
                </a:lnTo>
                <a:lnTo>
                  <a:pt x="35590" y="11600"/>
                </a:lnTo>
                <a:lnTo>
                  <a:pt x="35610" y="11610"/>
                </a:lnTo>
                <a:lnTo>
                  <a:pt x="35620" y="11610"/>
                </a:lnTo>
                <a:lnTo>
                  <a:pt x="35660" y="11590"/>
                </a:lnTo>
                <a:lnTo>
                  <a:pt x="35690" y="11570"/>
                </a:lnTo>
                <a:lnTo>
                  <a:pt x="35690" y="11580"/>
                </a:lnTo>
                <a:lnTo>
                  <a:pt x="35710" y="11590"/>
                </a:lnTo>
                <a:lnTo>
                  <a:pt x="35720" y="11600"/>
                </a:lnTo>
                <a:lnTo>
                  <a:pt x="35740" y="11590"/>
                </a:lnTo>
                <a:lnTo>
                  <a:pt x="35740" y="11570"/>
                </a:lnTo>
                <a:lnTo>
                  <a:pt x="35740" y="11530"/>
                </a:lnTo>
                <a:lnTo>
                  <a:pt x="35760" y="11500"/>
                </a:lnTo>
                <a:lnTo>
                  <a:pt x="35870" y="11410"/>
                </a:lnTo>
                <a:lnTo>
                  <a:pt x="35930" y="11380"/>
                </a:lnTo>
                <a:lnTo>
                  <a:pt x="35990" y="11370"/>
                </a:lnTo>
                <a:lnTo>
                  <a:pt x="36110" y="11370"/>
                </a:lnTo>
                <a:lnTo>
                  <a:pt x="36560" y="11260"/>
                </a:lnTo>
                <a:lnTo>
                  <a:pt x="36600" y="11260"/>
                </a:lnTo>
                <a:lnTo>
                  <a:pt x="36860" y="11380"/>
                </a:lnTo>
                <a:lnTo>
                  <a:pt x="36900" y="11390"/>
                </a:lnTo>
                <a:lnTo>
                  <a:pt x="36950" y="11390"/>
                </a:lnTo>
                <a:lnTo>
                  <a:pt x="36990" y="11380"/>
                </a:lnTo>
                <a:lnTo>
                  <a:pt x="37060" y="11360"/>
                </a:lnTo>
                <a:lnTo>
                  <a:pt x="37100" y="11360"/>
                </a:lnTo>
                <a:lnTo>
                  <a:pt x="37120" y="11380"/>
                </a:lnTo>
                <a:lnTo>
                  <a:pt x="37130" y="11410"/>
                </a:lnTo>
                <a:lnTo>
                  <a:pt x="37140" y="11440"/>
                </a:lnTo>
                <a:lnTo>
                  <a:pt x="37160" y="11490"/>
                </a:lnTo>
                <a:lnTo>
                  <a:pt x="37180" y="11470"/>
                </a:lnTo>
                <a:lnTo>
                  <a:pt x="37230" y="11410"/>
                </a:lnTo>
                <a:lnTo>
                  <a:pt x="37400" y="11340"/>
                </a:lnTo>
                <a:lnTo>
                  <a:pt x="37430" y="11340"/>
                </a:lnTo>
                <a:lnTo>
                  <a:pt x="37460" y="11340"/>
                </a:lnTo>
                <a:lnTo>
                  <a:pt x="37510" y="11360"/>
                </a:lnTo>
                <a:lnTo>
                  <a:pt x="37620" y="11400"/>
                </a:lnTo>
                <a:lnTo>
                  <a:pt x="37670" y="11420"/>
                </a:lnTo>
                <a:lnTo>
                  <a:pt x="37790" y="11390"/>
                </a:lnTo>
                <a:lnTo>
                  <a:pt x="37960" y="11180"/>
                </a:lnTo>
                <a:lnTo>
                  <a:pt x="38090" y="11140"/>
                </a:lnTo>
                <a:lnTo>
                  <a:pt x="38250" y="11140"/>
                </a:lnTo>
                <a:lnTo>
                  <a:pt x="38300" y="11130"/>
                </a:lnTo>
                <a:lnTo>
                  <a:pt x="38330" y="11120"/>
                </a:lnTo>
                <a:lnTo>
                  <a:pt x="38340" y="11100"/>
                </a:lnTo>
                <a:lnTo>
                  <a:pt x="38440" y="10800"/>
                </a:lnTo>
                <a:lnTo>
                  <a:pt x="38510" y="10670"/>
                </a:lnTo>
                <a:lnTo>
                  <a:pt x="38510" y="10650"/>
                </a:lnTo>
                <a:lnTo>
                  <a:pt x="38510" y="10630"/>
                </a:lnTo>
                <a:lnTo>
                  <a:pt x="38500" y="10610"/>
                </a:lnTo>
                <a:lnTo>
                  <a:pt x="38460" y="10610"/>
                </a:lnTo>
                <a:lnTo>
                  <a:pt x="38450" y="10590"/>
                </a:lnTo>
                <a:lnTo>
                  <a:pt x="38460" y="10540"/>
                </a:lnTo>
                <a:lnTo>
                  <a:pt x="38500" y="10520"/>
                </a:lnTo>
                <a:lnTo>
                  <a:pt x="38730" y="10410"/>
                </a:lnTo>
                <a:lnTo>
                  <a:pt x="38770" y="10390"/>
                </a:lnTo>
                <a:lnTo>
                  <a:pt x="38900" y="10380"/>
                </a:lnTo>
                <a:lnTo>
                  <a:pt x="38930" y="10370"/>
                </a:lnTo>
                <a:lnTo>
                  <a:pt x="38970" y="10340"/>
                </a:lnTo>
                <a:lnTo>
                  <a:pt x="38990" y="10310"/>
                </a:lnTo>
                <a:lnTo>
                  <a:pt x="39020" y="10290"/>
                </a:lnTo>
                <a:lnTo>
                  <a:pt x="39070" y="10280"/>
                </a:lnTo>
                <a:lnTo>
                  <a:pt x="39660" y="10310"/>
                </a:lnTo>
                <a:lnTo>
                  <a:pt x="39710" y="10330"/>
                </a:lnTo>
                <a:lnTo>
                  <a:pt x="39730" y="10330"/>
                </a:lnTo>
                <a:lnTo>
                  <a:pt x="39750" y="10320"/>
                </a:lnTo>
                <a:lnTo>
                  <a:pt x="39770" y="10300"/>
                </a:lnTo>
                <a:lnTo>
                  <a:pt x="39780" y="10280"/>
                </a:lnTo>
                <a:lnTo>
                  <a:pt x="39800" y="10260"/>
                </a:lnTo>
                <a:lnTo>
                  <a:pt x="39830" y="10250"/>
                </a:lnTo>
                <a:lnTo>
                  <a:pt x="39870" y="10260"/>
                </a:lnTo>
                <a:lnTo>
                  <a:pt x="39900" y="10270"/>
                </a:lnTo>
                <a:lnTo>
                  <a:pt x="39940" y="10280"/>
                </a:lnTo>
                <a:lnTo>
                  <a:pt x="40030" y="10270"/>
                </a:lnTo>
                <a:lnTo>
                  <a:pt x="40070" y="10280"/>
                </a:lnTo>
                <a:lnTo>
                  <a:pt x="40110" y="10300"/>
                </a:lnTo>
                <a:lnTo>
                  <a:pt x="40150" y="10310"/>
                </a:lnTo>
                <a:lnTo>
                  <a:pt x="40170" y="10340"/>
                </a:lnTo>
                <a:lnTo>
                  <a:pt x="40170" y="10390"/>
                </a:lnTo>
                <a:lnTo>
                  <a:pt x="40160" y="10430"/>
                </a:lnTo>
                <a:lnTo>
                  <a:pt x="40140" y="10470"/>
                </a:lnTo>
                <a:lnTo>
                  <a:pt x="40100" y="10500"/>
                </a:lnTo>
                <a:lnTo>
                  <a:pt x="40040" y="10540"/>
                </a:lnTo>
                <a:lnTo>
                  <a:pt x="40030" y="10570"/>
                </a:lnTo>
                <a:lnTo>
                  <a:pt x="40040" y="10580"/>
                </a:lnTo>
                <a:lnTo>
                  <a:pt x="40070" y="10580"/>
                </a:lnTo>
                <a:lnTo>
                  <a:pt x="40140" y="10560"/>
                </a:lnTo>
                <a:lnTo>
                  <a:pt x="40220" y="10540"/>
                </a:lnTo>
                <a:lnTo>
                  <a:pt x="40300" y="10550"/>
                </a:lnTo>
                <a:lnTo>
                  <a:pt x="40370" y="10590"/>
                </a:lnTo>
                <a:lnTo>
                  <a:pt x="40430" y="10640"/>
                </a:lnTo>
                <a:lnTo>
                  <a:pt x="40460" y="10640"/>
                </a:lnTo>
                <a:lnTo>
                  <a:pt x="40550" y="10650"/>
                </a:lnTo>
                <a:lnTo>
                  <a:pt x="40670" y="10670"/>
                </a:lnTo>
                <a:lnTo>
                  <a:pt x="40760" y="10710"/>
                </a:lnTo>
                <a:lnTo>
                  <a:pt x="40910" y="10820"/>
                </a:lnTo>
                <a:lnTo>
                  <a:pt x="41000" y="10830"/>
                </a:lnTo>
                <a:lnTo>
                  <a:pt x="41070" y="10790"/>
                </a:lnTo>
                <a:lnTo>
                  <a:pt x="41120" y="10780"/>
                </a:lnTo>
                <a:lnTo>
                  <a:pt x="41160" y="10780"/>
                </a:lnTo>
                <a:lnTo>
                  <a:pt x="41200" y="10810"/>
                </a:lnTo>
                <a:lnTo>
                  <a:pt x="41300" y="10930"/>
                </a:lnTo>
                <a:lnTo>
                  <a:pt x="41360" y="10950"/>
                </a:lnTo>
                <a:lnTo>
                  <a:pt x="41410" y="10940"/>
                </a:lnTo>
                <a:lnTo>
                  <a:pt x="41720" y="10730"/>
                </a:lnTo>
                <a:lnTo>
                  <a:pt x="41840" y="10580"/>
                </a:lnTo>
                <a:lnTo>
                  <a:pt x="41880" y="10540"/>
                </a:lnTo>
                <a:lnTo>
                  <a:pt x="41920" y="10530"/>
                </a:lnTo>
                <a:lnTo>
                  <a:pt x="42210" y="10480"/>
                </a:lnTo>
                <a:lnTo>
                  <a:pt x="42280" y="10480"/>
                </a:lnTo>
                <a:lnTo>
                  <a:pt x="42360" y="10510"/>
                </a:lnTo>
                <a:lnTo>
                  <a:pt x="42380" y="10520"/>
                </a:lnTo>
                <a:lnTo>
                  <a:pt x="42400" y="10540"/>
                </a:lnTo>
                <a:lnTo>
                  <a:pt x="42420" y="10560"/>
                </a:lnTo>
                <a:lnTo>
                  <a:pt x="42440" y="10570"/>
                </a:lnTo>
                <a:lnTo>
                  <a:pt x="42460" y="10570"/>
                </a:lnTo>
                <a:lnTo>
                  <a:pt x="42500" y="10540"/>
                </a:lnTo>
                <a:lnTo>
                  <a:pt x="42510" y="10530"/>
                </a:lnTo>
                <a:close/>
                <a:moveTo>
                  <a:pt x="31570" y="16770"/>
                </a:moveTo>
                <a:lnTo>
                  <a:pt x="31600" y="16740"/>
                </a:lnTo>
                <a:lnTo>
                  <a:pt x="31660" y="16730"/>
                </a:lnTo>
                <a:lnTo>
                  <a:pt x="31730" y="16740"/>
                </a:lnTo>
                <a:lnTo>
                  <a:pt x="31770" y="16750"/>
                </a:lnTo>
                <a:lnTo>
                  <a:pt x="31730" y="16780"/>
                </a:lnTo>
                <a:lnTo>
                  <a:pt x="31660" y="16780"/>
                </a:lnTo>
                <a:lnTo>
                  <a:pt x="31570" y="16770"/>
                </a:lnTo>
                <a:close/>
                <a:moveTo>
                  <a:pt x="32550" y="15870"/>
                </a:moveTo>
                <a:lnTo>
                  <a:pt x="32570" y="15890"/>
                </a:lnTo>
                <a:lnTo>
                  <a:pt x="32560" y="15910"/>
                </a:lnTo>
                <a:lnTo>
                  <a:pt x="32490" y="15980"/>
                </a:lnTo>
                <a:lnTo>
                  <a:pt x="32480" y="15980"/>
                </a:lnTo>
                <a:lnTo>
                  <a:pt x="32480" y="15970"/>
                </a:lnTo>
                <a:lnTo>
                  <a:pt x="32470" y="15950"/>
                </a:lnTo>
                <a:lnTo>
                  <a:pt x="32460" y="15950"/>
                </a:lnTo>
                <a:lnTo>
                  <a:pt x="32450" y="15950"/>
                </a:lnTo>
                <a:lnTo>
                  <a:pt x="32440" y="15950"/>
                </a:lnTo>
                <a:lnTo>
                  <a:pt x="32440" y="15960"/>
                </a:lnTo>
                <a:lnTo>
                  <a:pt x="32420" y="15960"/>
                </a:lnTo>
                <a:lnTo>
                  <a:pt x="32410" y="15950"/>
                </a:lnTo>
                <a:lnTo>
                  <a:pt x="32410" y="15940"/>
                </a:lnTo>
                <a:lnTo>
                  <a:pt x="32420" y="15920"/>
                </a:lnTo>
                <a:lnTo>
                  <a:pt x="32440" y="15910"/>
                </a:lnTo>
                <a:lnTo>
                  <a:pt x="32450" y="15910"/>
                </a:lnTo>
                <a:lnTo>
                  <a:pt x="32470" y="15910"/>
                </a:lnTo>
                <a:lnTo>
                  <a:pt x="32490" y="15900"/>
                </a:lnTo>
                <a:lnTo>
                  <a:pt x="32530" y="15870"/>
                </a:lnTo>
                <a:lnTo>
                  <a:pt x="32550" y="15870"/>
                </a:lnTo>
                <a:close/>
                <a:moveTo>
                  <a:pt x="32710" y="15690"/>
                </a:moveTo>
                <a:lnTo>
                  <a:pt x="32730" y="15710"/>
                </a:lnTo>
                <a:lnTo>
                  <a:pt x="32730" y="15730"/>
                </a:lnTo>
                <a:lnTo>
                  <a:pt x="32720" y="15760"/>
                </a:lnTo>
                <a:lnTo>
                  <a:pt x="32710" y="15780"/>
                </a:lnTo>
                <a:lnTo>
                  <a:pt x="32700" y="15790"/>
                </a:lnTo>
                <a:lnTo>
                  <a:pt x="32670" y="15800"/>
                </a:lnTo>
                <a:lnTo>
                  <a:pt x="32650" y="15810"/>
                </a:lnTo>
                <a:lnTo>
                  <a:pt x="32640" y="15800"/>
                </a:lnTo>
                <a:lnTo>
                  <a:pt x="32640" y="15770"/>
                </a:lnTo>
                <a:lnTo>
                  <a:pt x="32640" y="15750"/>
                </a:lnTo>
                <a:lnTo>
                  <a:pt x="32650" y="15740"/>
                </a:lnTo>
                <a:lnTo>
                  <a:pt x="32690" y="15700"/>
                </a:lnTo>
                <a:lnTo>
                  <a:pt x="32700" y="15700"/>
                </a:lnTo>
                <a:lnTo>
                  <a:pt x="32710" y="15690"/>
                </a:lnTo>
                <a:close/>
                <a:moveTo>
                  <a:pt x="32140" y="16490"/>
                </a:moveTo>
                <a:lnTo>
                  <a:pt x="32150" y="16520"/>
                </a:lnTo>
                <a:lnTo>
                  <a:pt x="32140" y="16560"/>
                </a:lnTo>
                <a:lnTo>
                  <a:pt x="32120" y="16590"/>
                </a:lnTo>
                <a:lnTo>
                  <a:pt x="32110" y="16610"/>
                </a:lnTo>
                <a:lnTo>
                  <a:pt x="32080" y="16630"/>
                </a:lnTo>
                <a:lnTo>
                  <a:pt x="31950" y="16670"/>
                </a:lnTo>
                <a:lnTo>
                  <a:pt x="31930" y="16670"/>
                </a:lnTo>
                <a:lnTo>
                  <a:pt x="31880" y="16670"/>
                </a:lnTo>
                <a:lnTo>
                  <a:pt x="31870" y="16660"/>
                </a:lnTo>
                <a:lnTo>
                  <a:pt x="31860" y="16640"/>
                </a:lnTo>
                <a:lnTo>
                  <a:pt x="31860" y="16610"/>
                </a:lnTo>
                <a:lnTo>
                  <a:pt x="31860" y="16600"/>
                </a:lnTo>
                <a:lnTo>
                  <a:pt x="31870" y="16580"/>
                </a:lnTo>
                <a:lnTo>
                  <a:pt x="31880" y="16560"/>
                </a:lnTo>
                <a:lnTo>
                  <a:pt x="31880" y="16540"/>
                </a:lnTo>
                <a:lnTo>
                  <a:pt x="31870" y="16520"/>
                </a:lnTo>
                <a:lnTo>
                  <a:pt x="31860" y="16510"/>
                </a:lnTo>
                <a:lnTo>
                  <a:pt x="31820" y="16520"/>
                </a:lnTo>
                <a:lnTo>
                  <a:pt x="31800" y="16510"/>
                </a:lnTo>
                <a:lnTo>
                  <a:pt x="31830" y="16480"/>
                </a:lnTo>
                <a:lnTo>
                  <a:pt x="31880" y="16460"/>
                </a:lnTo>
                <a:lnTo>
                  <a:pt x="31960" y="16440"/>
                </a:lnTo>
                <a:lnTo>
                  <a:pt x="31990" y="16430"/>
                </a:lnTo>
                <a:lnTo>
                  <a:pt x="32000" y="16420"/>
                </a:lnTo>
                <a:lnTo>
                  <a:pt x="32010" y="16410"/>
                </a:lnTo>
                <a:lnTo>
                  <a:pt x="32040" y="16430"/>
                </a:lnTo>
                <a:lnTo>
                  <a:pt x="32070" y="16440"/>
                </a:lnTo>
                <a:lnTo>
                  <a:pt x="32120" y="16470"/>
                </a:lnTo>
                <a:lnTo>
                  <a:pt x="32140" y="16490"/>
                </a:lnTo>
                <a:close/>
                <a:moveTo>
                  <a:pt x="33710" y="15570"/>
                </a:moveTo>
                <a:lnTo>
                  <a:pt x="33720" y="15580"/>
                </a:lnTo>
                <a:lnTo>
                  <a:pt x="33730" y="15590"/>
                </a:lnTo>
                <a:lnTo>
                  <a:pt x="33750" y="15600"/>
                </a:lnTo>
                <a:lnTo>
                  <a:pt x="33750" y="15620"/>
                </a:lnTo>
                <a:lnTo>
                  <a:pt x="33750" y="15640"/>
                </a:lnTo>
                <a:lnTo>
                  <a:pt x="33730" y="15650"/>
                </a:lnTo>
                <a:lnTo>
                  <a:pt x="33690" y="15670"/>
                </a:lnTo>
                <a:lnTo>
                  <a:pt x="33590" y="15740"/>
                </a:lnTo>
                <a:lnTo>
                  <a:pt x="33570" y="15750"/>
                </a:lnTo>
                <a:lnTo>
                  <a:pt x="33540" y="15750"/>
                </a:lnTo>
                <a:lnTo>
                  <a:pt x="33400" y="15810"/>
                </a:lnTo>
                <a:lnTo>
                  <a:pt x="33340" y="15850"/>
                </a:lnTo>
                <a:lnTo>
                  <a:pt x="33270" y="15870"/>
                </a:lnTo>
                <a:lnTo>
                  <a:pt x="33200" y="15940"/>
                </a:lnTo>
                <a:lnTo>
                  <a:pt x="33160" y="15950"/>
                </a:lnTo>
                <a:lnTo>
                  <a:pt x="33130" y="15940"/>
                </a:lnTo>
                <a:lnTo>
                  <a:pt x="33090" y="15920"/>
                </a:lnTo>
                <a:lnTo>
                  <a:pt x="33050" y="15890"/>
                </a:lnTo>
                <a:lnTo>
                  <a:pt x="33030" y="15860"/>
                </a:lnTo>
                <a:lnTo>
                  <a:pt x="33040" y="15820"/>
                </a:lnTo>
                <a:lnTo>
                  <a:pt x="33090" y="15690"/>
                </a:lnTo>
                <a:lnTo>
                  <a:pt x="33100" y="15370"/>
                </a:lnTo>
                <a:lnTo>
                  <a:pt x="33120" y="15330"/>
                </a:lnTo>
                <a:lnTo>
                  <a:pt x="33150" y="15310"/>
                </a:lnTo>
                <a:lnTo>
                  <a:pt x="33180" y="15320"/>
                </a:lnTo>
                <a:lnTo>
                  <a:pt x="33250" y="15340"/>
                </a:lnTo>
                <a:lnTo>
                  <a:pt x="33290" y="15340"/>
                </a:lnTo>
                <a:lnTo>
                  <a:pt x="33310" y="15340"/>
                </a:lnTo>
                <a:lnTo>
                  <a:pt x="33350" y="15310"/>
                </a:lnTo>
                <a:lnTo>
                  <a:pt x="33370" y="15300"/>
                </a:lnTo>
                <a:lnTo>
                  <a:pt x="33410" y="15310"/>
                </a:lnTo>
                <a:lnTo>
                  <a:pt x="33470" y="15350"/>
                </a:lnTo>
                <a:lnTo>
                  <a:pt x="33510" y="15370"/>
                </a:lnTo>
                <a:lnTo>
                  <a:pt x="33540" y="15370"/>
                </a:lnTo>
                <a:lnTo>
                  <a:pt x="33570" y="15350"/>
                </a:lnTo>
                <a:lnTo>
                  <a:pt x="33580" y="15340"/>
                </a:lnTo>
                <a:lnTo>
                  <a:pt x="33600" y="15330"/>
                </a:lnTo>
                <a:lnTo>
                  <a:pt x="33640" y="15330"/>
                </a:lnTo>
                <a:lnTo>
                  <a:pt x="33670" y="15360"/>
                </a:lnTo>
                <a:lnTo>
                  <a:pt x="33700" y="15390"/>
                </a:lnTo>
                <a:lnTo>
                  <a:pt x="33710" y="15420"/>
                </a:lnTo>
                <a:lnTo>
                  <a:pt x="33710" y="15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