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Jawa Timur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Jawa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0900" y="30150"/>
                </a:moveTo>
                <a:lnTo>
                  <a:pt x="40920" y="30160"/>
                </a:lnTo>
                <a:lnTo>
                  <a:pt x="40940" y="30190"/>
                </a:lnTo>
                <a:lnTo>
                  <a:pt x="40940" y="30220"/>
                </a:lnTo>
                <a:lnTo>
                  <a:pt x="40930" y="30230"/>
                </a:lnTo>
                <a:lnTo>
                  <a:pt x="40910" y="30230"/>
                </a:lnTo>
                <a:lnTo>
                  <a:pt x="40860" y="30240"/>
                </a:lnTo>
                <a:lnTo>
                  <a:pt x="40700" y="30240"/>
                </a:lnTo>
                <a:lnTo>
                  <a:pt x="40680" y="30230"/>
                </a:lnTo>
                <a:lnTo>
                  <a:pt x="40670" y="30200"/>
                </a:lnTo>
                <a:lnTo>
                  <a:pt x="40680" y="30170"/>
                </a:lnTo>
                <a:lnTo>
                  <a:pt x="40710" y="30150"/>
                </a:lnTo>
                <a:lnTo>
                  <a:pt x="40700" y="30130"/>
                </a:lnTo>
                <a:lnTo>
                  <a:pt x="40690" y="30120"/>
                </a:lnTo>
                <a:lnTo>
                  <a:pt x="40790" y="30140"/>
                </a:lnTo>
                <a:lnTo>
                  <a:pt x="40900" y="30150"/>
                </a:lnTo>
                <a:close/>
                <a:moveTo>
                  <a:pt x="37500" y="26730"/>
                </a:moveTo>
                <a:lnTo>
                  <a:pt x="37540" y="26770"/>
                </a:lnTo>
                <a:lnTo>
                  <a:pt x="37580" y="26800"/>
                </a:lnTo>
                <a:lnTo>
                  <a:pt x="37630" y="26830"/>
                </a:lnTo>
                <a:lnTo>
                  <a:pt x="37760" y="26860"/>
                </a:lnTo>
                <a:lnTo>
                  <a:pt x="37850" y="26870"/>
                </a:lnTo>
                <a:lnTo>
                  <a:pt x="37880" y="26880"/>
                </a:lnTo>
                <a:lnTo>
                  <a:pt x="37910" y="26880"/>
                </a:lnTo>
                <a:lnTo>
                  <a:pt x="37950" y="26870"/>
                </a:lnTo>
                <a:lnTo>
                  <a:pt x="38020" y="26830"/>
                </a:lnTo>
                <a:lnTo>
                  <a:pt x="38060" y="26820"/>
                </a:lnTo>
                <a:lnTo>
                  <a:pt x="38100" y="26830"/>
                </a:lnTo>
                <a:lnTo>
                  <a:pt x="38160" y="26900"/>
                </a:lnTo>
                <a:lnTo>
                  <a:pt x="38280" y="27050"/>
                </a:lnTo>
                <a:lnTo>
                  <a:pt x="38310" y="27070"/>
                </a:lnTo>
                <a:lnTo>
                  <a:pt x="38350" y="27080"/>
                </a:lnTo>
                <a:lnTo>
                  <a:pt x="38440" y="27080"/>
                </a:lnTo>
                <a:lnTo>
                  <a:pt x="38520" y="27070"/>
                </a:lnTo>
                <a:lnTo>
                  <a:pt x="38590" y="27050"/>
                </a:lnTo>
                <a:lnTo>
                  <a:pt x="38610" y="27040"/>
                </a:lnTo>
                <a:lnTo>
                  <a:pt x="38690" y="27040"/>
                </a:lnTo>
                <a:lnTo>
                  <a:pt x="38730" y="27040"/>
                </a:lnTo>
                <a:lnTo>
                  <a:pt x="38810" y="27010"/>
                </a:lnTo>
                <a:lnTo>
                  <a:pt x="38860" y="27000"/>
                </a:lnTo>
                <a:lnTo>
                  <a:pt x="38930" y="27020"/>
                </a:lnTo>
                <a:lnTo>
                  <a:pt x="38960" y="27030"/>
                </a:lnTo>
                <a:lnTo>
                  <a:pt x="38980" y="27020"/>
                </a:lnTo>
                <a:lnTo>
                  <a:pt x="38990" y="27010"/>
                </a:lnTo>
                <a:lnTo>
                  <a:pt x="39000" y="27000"/>
                </a:lnTo>
                <a:lnTo>
                  <a:pt x="39040" y="27010"/>
                </a:lnTo>
                <a:lnTo>
                  <a:pt x="39070" y="27040"/>
                </a:lnTo>
                <a:lnTo>
                  <a:pt x="39100" y="27060"/>
                </a:lnTo>
                <a:lnTo>
                  <a:pt x="39130" y="27080"/>
                </a:lnTo>
                <a:lnTo>
                  <a:pt x="39180" y="27100"/>
                </a:lnTo>
                <a:lnTo>
                  <a:pt x="39220" y="27100"/>
                </a:lnTo>
                <a:lnTo>
                  <a:pt x="39240" y="27080"/>
                </a:lnTo>
                <a:lnTo>
                  <a:pt x="39260" y="27040"/>
                </a:lnTo>
                <a:lnTo>
                  <a:pt x="39250" y="27010"/>
                </a:lnTo>
                <a:lnTo>
                  <a:pt x="39260" y="27000"/>
                </a:lnTo>
                <a:lnTo>
                  <a:pt x="39270" y="26990"/>
                </a:lnTo>
                <a:lnTo>
                  <a:pt x="39300" y="27000"/>
                </a:lnTo>
                <a:lnTo>
                  <a:pt x="39310" y="27010"/>
                </a:lnTo>
                <a:lnTo>
                  <a:pt x="39320" y="27030"/>
                </a:lnTo>
                <a:lnTo>
                  <a:pt x="39330" y="27050"/>
                </a:lnTo>
                <a:lnTo>
                  <a:pt x="39340" y="27070"/>
                </a:lnTo>
                <a:lnTo>
                  <a:pt x="39330" y="27110"/>
                </a:lnTo>
                <a:lnTo>
                  <a:pt x="39300" y="27190"/>
                </a:lnTo>
                <a:lnTo>
                  <a:pt x="39300" y="27240"/>
                </a:lnTo>
                <a:lnTo>
                  <a:pt x="39300" y="27260"/>
                </a:lnTo>
                <a:lnTo>
                  <a:pt x="39350" y="27330"/>
                </a:lnTo>
                <a:lnTo>
                  <a:pt x="39370" y="27340"/>
                </a:lnTo>
                <a:lnTo>
                  <a:pt x="39390" y="27350"/>
                </a:lnTo>
                <a:lnTo>
                  <a:pt x="39420" y="27340"/>
                </a:lnTo>
                <a:lnTo>
                  <a:pt x="39440" y="27340"/>
                </a:lnTo>
                <a:lnTo>
                  <a:pt x="39460" y="27370"/>
                </a:lnTo>
                <a:lnTo>
                  <a:pt x="39400" y="27390"/>
                </a:lnTo>
                <a:lnTo>
                  <a:pt x="39360" y="27400"/>
                </a:lnTo>
                <a:lnTo>
                  <a:pt x="39350" y="27420"/>
                </a:lnTo>
                <a:lnTo>
                  <a:pt x="39360" y="27440"/>
                </a:lnTo>
                <a:lnTo>
                  <a:pt x="39370" y="27480"/>
                </a:lnTo>
                <a:lnTo>
                  <a:pt x="39390" y="27510"/>
                </a:lnTo>
                <a:lnTo>
                  <a:pt x="39410" y="27520"/>
                </a:lnTo>
                <a:lnTo>
                  <a:pt x="39440" y="27540"/>
                </a:lnTo>
                <a:lnTo>
                  <a:pt x="39480" y="27570"/>
                </a:lnTo>
                <a:lnTo>
                  <a:pt x="39500" y="27610"/>
                </a:lnTo>
                <a:lnTo>
                  <a:pt x="39490" y="27650"/>
                </a:lnTo>
                <a:lnTo>
                  <a:pt x="39460" y="27660"/>
                </a:lnTo>
                <a:lnTo>
                  <a:pt x="39340" y="27650"/>
                </a:lnTo>
                <a:lnTo>
                  <a:pt x="39370" y="27690"/>
                </a:lnTo>
                <a:lnTo>
                  <a:pt x="39420" y="27720"/>
                </a:lnTo>
                <a:lnTo>
                  <a:pt x="39530" y="27770"/>
                </a:lnTo>
                <a:lnTo>
                  <a:pt x="39560" y="27740"/>
                </a:lnTo>
                <a:lnTo>
                  <a:pt x="39590" y="27700"/>
                </a:lnTo>
                <a:lnTo>
                  <a:pt x="39620" y="27670"/>
                </a:lnTo>
                <a:lnTo>
                  <a:pt x="39660" y="27660"/>
                </a:lnTo>
                <a:lnTo>
                  <a:pt x="39690" y="27670"/>
                </a:lnTo>
                <a:lnTo>
                  <a:pt x="39720" y="27700"/>
                </a:lnTo>
                <a:lnTo>
                  <a:pt x="39740" y="27730"/>
                </a:lnTo>
                <a:lnTo>
                  <a:pt x="39770" y="27780"/>
                </a:lnTo>
                <a:lnTo>
                  <a:pt x="39780" y="27820"/>
                </a:lnTo>
                <a:lnTo>
                  <a:pt x="39780" y="27850"/>
                </a:lnTo>
                <a:lnTo>
                  <a:pt x="39760" y="27920"/>
                </a:lnTo>
                <a:lnTo>
                  <a:pt x="39760" y="27950"/>
                </a:lnTo>
                <a:lnTo>
                  <a:pt x="39760" y="28030"/>
                </a:lnTo>
                <a:lnTo>
                  <a:pt x="39740" y="28070"/>
                </a:lnTo>
                <a:lnTo>
                  <a:pt x="39670" y="28120"/>
                </a:lnTo>
                <a:lnTo>
                  <a:pt x="39650" y="28160"/>
                </a:lnTo>
                <a:lnTo>
                  <a:pt x="39650" y="28320"/>
                </a:lnTo>
                <a:lnTo>
                  <a:pt x="39810" y="28440"/>
                </a:lnTo>
                <a:lnTo>
                  <a:pt x="40070" y="28550"/>
                </a:lnTo>
                <a:lnTo>
                  <a:pt x="40100" y="28560"/>
                </a:lnTo>
                <a:lnTo>
                  <a:pt x="40150" y="28560"/>
                </a:lnTo>
                <a:lnTo>
                  <a:pt x="40190" y="28570"/>
                </a:lnTo>
                <a:lnTo>
                  <a:pt x="40230" y="28580"/>
                </a:lnTo>
                <a:lnTo>
                  <a:pt x="40270" y="28610"/>
                </a:lnTo>
                <a:lnTo>
                  <a:pt x="40340" y="28680"/>
                </a:lnTo>
                <a:lnTo>
                  <a:pt x="40380" y="28710"/>
                </a:lnTo>
                <a:lnTo>
                  <a:pt x="40450" y="28730"/>
                </a:lnTo>
                <a:lnTo>
                  <a:pt x="40490" y="28750"/>
                </a:lnTo>
                <a:lnTo>
                  <a:pt x="40520" y="28750"/>
                </a:lnTo>
                <a:lnTo>
                  <a:pt x="40530" y="28750"/>
                </a:lnTo>
                <a:lnTo>
                  <a:pt x="40570" y="28740"/>
                </a:lnTo>
                <a:lnTo>
                  <a:pt x="40600" y="28740"/>
                </a:lnTo>
                <a:lnTo>
                  <a:pt x="40640" y="28760"/>
                </a:lnTo>
                <a:lnTo>
                  <a:pt x="40680" y="28820"/>
                </a:lnTo>
                <a:lnTo>
                  <a:pt x="40710" y="28830"/>
                </a:lnTo>
                <a:lnTo>
                  <a:pt x="40760" y="28830"/>
                </a:lnTo>
                <a:lnTo>
                  <a:pt x="40800" y="28810"/>
                </a:lnTo>
                <a:lnTo>
                  <a:pt x="40870" y="28770"/>
                </a:lnTo>
                <a:lnTo>
                  <a:pt x="40940" y="28730"/>
                </a:lnTo>
                <a:lnTo>
                  <a:pt x="40980" y="28720"/>
                </a:lnTo>
                <a:lnTo>
                  <a:pt x="41020" y="28710"/>
                </a:lnTo>
                <a:lnTo>
                  <a:pt x="41060" y="28700"/>
                </a:lnTo>
                <a:lnTo>
                  <a:pt x="41120" y="28660"/>
                </a:lnTo>
                <a:lnTo>
                  <a:pt x="41170" y="28660"/>
                </a:lnTo>
                <a:lnTo>
                  <a:pt x="41420" y="28700"/>
                </a:lnTo>
                <a:lnTo>
                  <a:pt x="41450" y="28690"/>
                </a:lnTo>
                <a:lnTo>
                  <a:pt x="41490" y="28680"/>
                </a:lnTo>
                <a:lnTo>
                  <a:pt x="41500" y="28670"/>
                </a:lnTo>
                <a:lnTo>
                  <a:pt x="41550" y="28670"/>
                </a:lnTo>
                <a:lnTo>
                  <a:pt x="41630" y="28700"/>
                </a:lnTo>
                <a:lnTo>
                  <a:pt x="41670" y="28710"/>
                </a:lnTo>
                <a:lnTo>
                  <a:pt x="41710" y="28700"/>
                </a:lnTo>
                <a:lnTo>
                  <a:pt x="41740" y="28680"/>
                </a:lnTo>
                <a:lnTo>
                  <a:pt x="41780" y="28630"/>
                </a:lnTo>
                <a:lnTo>
                  <a:pt x="41810" y="28610"/>
                </a:lnTo>
                <a:lnTo>
                  <a:pt x="41840" y="28610"/>
                </a:lnTo>
                <a:lnTo>
                  <a:pt x="41870" y="28620"/>
                </a:lnTo>
                <a:lnTo>
                  <a:pt x="41920" y="28630"/>
                </a:lnTo>
                <a:lnTo>
                  <a:pt x="41960" y="28620"/>
                </a:lnTo>
                <a:lnTo>
                  <a:pt x="41990" y="28610"/>
                </a:lnTo>
                <a:lnTo>
                  <a:pt x="42130" y="28490"/>
                </a:lnTo>
                <a:lnTo>
                  <a:pt x="42190" y="28480"/>
                </a:lnTo>
                <a:lnTo>
                  <a:pt x="42250" y="28520"/>
                </a:lnTo>
                <a:lnTo>
                  <a:pt x="42330" y="28620"/>
                </a:lnTo>
                <a:lnTo>
                  <a:pt x="42380" y="28660"/>
                </a:lnTo>
                <a:lnTo>
                  <a:pt x="42440" y="28680"/>
                </a:lnTo>
                <a:lnTo>
                  <a:pt x="42490" y="28690"/>
                </a:lnTo>
                <a:lnTo>
                  <a:pt x="42570" y="28660"/>
                </a:lnTo>
                <a:lnTo>
                  <a:pt x="42610" y="28660"/>
                </a:lnTo>
                <a:lnTo>
                  <a:pt x="42640" y="28670"/>
                </a:lnTo>
                <a:lnTo>
                  <a:pt x="42710" y="28740"/>
                </a:lnTo>
                <a:lnTo>
                  <a:pt x="42740" y="28760"/>
                </a:lnTo>
                <a:lnTo>
                  <a:pt x="42760" y="28760"/>
                </a:lnTo>
                <a:lnTo>
                  <a:pt x="42790" y="28770"/>
                </a:lnTo>
                <a:lnTo>
                  <a:pt x="42830" y="28760"/>
                </a:lnTo>
                <a:lnTo>
                  <a:pt x="42850" y="28770"/>
                </a:lnTo>
                <a:lnTo>
                  <a:pt x="42870" y="28770"/>
                </a:lnTo>
                <a:lnTo>
                  <a:pt x="42900" y="28800"/>
                </a:lnTo>
                <a:lnTo>
                  <a:pt x="42980" y="28850"/>
                </a:lnTo>
                <a:lnTo>
                  <a:pt x="43010" y="28880"/>
                </a:lnTo>
                <a:lnTo>
                  <a:pt x="43020" y="28920"/>
                </a:lnTo>
                <a:lnTo>
                  <a:pt x="43020" y="28960"/>
                </a:lnTo>
                <a:lnTo>
                  <a:pt x="43010" y="29050"/>
                </a:lnTo>
                <a:lnTo>
                  <a:pt x="43000" y="29060"/>
                </a:lnTo>
                <a:lnTo>
                  <a:pt x="42980" y="29100"/>
                </a:lnTo>
                <a:lnTo>
                  <a:pt x="42970" y="29120"/>
                </a:lnTo>
                <a:lnTo>
                  <a:pt x="42970" y="29140"/>
                </a:lnTo>
                <a:lnTo>
                  <a:pt x="42970" y="29160"/>
                </a:lnTo>
                <a:lnTo>
                  <a:pt x="42980" y="29180"/>
                </a:lnTo>
                <a:lnTo>
                  <a:pt x="42980" y="29190"/>
                </a:lnTo>
                <a:lnTo>
                  <a:pt x="42980" y="29280"/>
                </a:lnTo>
                <a:lnTo>
                  <a:pt x="42900" y="29570"/>
                </a:lnTo>
                <a:lnTo>
                  <a:pt x="42820" y="29970"/>
                </a:lnTo>
                <a:lnTo>
                  <a:pt x="42820" y="30030"/>
                </a:lnTo>
                <a:lnTo>
                  <a:pt x="42810" y="30070"/>
                </a:lnTo>
                <a:lnTo>
                  <a:pt x="42810" y="30090"/>
                </a:lnTo>
                <a:lnTo>
                  <a:pt x="42810" y="30120"/>
                </a:lnTo>
                <a:lnTo>
                  <a:pt x="42830" y="30160"/>
                </a:lnTo>
                <a:lnTo>
                  <a:pt x="42840" y="30250"/>
                </a:lnTo>
                <a:lnTo>
                  <a:pt x="42840" y="30290"/>
                </a:lnTo>
                <a:lnTo>
                  <a:pt x="42870" y="30310"/>
                </a:lnTo>
                <a:lnTo>
                  <a:pt x="42890" y="30290"/>
                </a:lnTo>
                <a:lnTo>
                  <a:pt x="42900" y="30240"/>
                </a:lnTo>
                <a:lnTo>
                  <a:pt x="42900" y="30150"/>
                </a:lnTo>
                <a:lnTo>
                  <a:pt x="42940" y="30190"/>
                </a:lnTo>
                <a:lnTo>
                  <a:pt x="42940" y="30250"/>
                </a:lnTo>
                <a:lnTo>
                  <a:pt x="42940" y="30380"/>
                </a:lnTo>
                <a:lnTo>
                  <a:pt x="42950" y="30420"/>
                </a:lnTo>
                <a:lnTo>
                  <a:pt x="42980" y="30460"/>
                </a:lnTo>
                <a:lnTo>
                  <a:pt x="43010" y="30490"/>
                </a:lnTo>
                <a:lnTo>
                  <a:pt x="43040" y="30500"/>
                </a:lnTo>
                <a:lnTo>
                  <a:pt x="43080" y="30510"/>
                </a:lnTo>
                <a:lnTo>
                  <a:pt x="43110" y="30510"/>
                </a:lnTo>
                <a:lnTo>
                  <a:pt x="43160" y="30550"/>
                </a:lnTo>
                <a:lnTo>
                  <a:pt x="43260" y="30580"/>
                </a:lnTo>
                <a:lnTo>
                  <a:pt x="43280" y="30610"/>
                </a:lnTo>
                <a:lnTo>
                  <a:pt x="43290" y="30630"/>
                </a:lnTo>
                <a:lnTo>
                  <a:pt x="43320" y="30660"/>
                </a:lnTo>
                <a:lnTo>
                  <a:pt x="43340" y="30690"/>
                </a:lnTo>
                <a:lnTo>
                  <a:pt x="43330" y="30740"/>
                </a:lnTo>
                <a:lnTo>
                  <a:pt x="43280" y="30810"/>
                </a:lnTo>
                <a:lnTo>
                  <a:pt x="43200" y="30810"/>
                </a:lnTo>
                <a:lnTo>
                  <a:pt x="43020" y="30750"/>
                </a:lnTo>
                <a:lnTo>
                  <a:pt x="42980" y="30740"/>
                </a:lnTo>
                <a:lnTo>
                  <a:pt x="42870" y="30750"/>
                </a:lnTo>
                <a:lnTo>
                  <a:pt x="42820" y="30740"/>
                </a:lnTo>
                <a:lnTo>
                  <a:pt x="42830" y="30710"/>
                </a:lnTo>
                <a:lnTo>
                  <a:pt x="42870" y="30660"/>
                </a:lnTo>
                <a:lnTo>
                  <a:pt x="42860" y="30580"/>
                </a:lnTo>
                <a:lnTo>
                  <a:pt x="42790" y="30520"/>
                </a:lnTo>
                <a:lnTo>
                  <a:pt x="42700" y="30480"/>
                </a:lnTo>
                <a:lnTo>
                  <a:pt x="42620" y="30480"/>
                </a:lnTo>
                <a:lnTo>
                  <a:pt x="42540" y="30530"/>
                </a:lnTo>
                <a:lnTo>
                  <a:pt x="42490" y="30550"/>
                </a:lnTo>
                <a:lnTo>
                  <a:pt x="42470" y="30520"/>
                </a:lnTo>
                <a:lnTo>
                  <a:pt x="42440" y="30490"/>
                </a:lnTo>
                <a:lnTo>
                  <a:pt x="42390" y="30500"/>
                </a:lnTo>
                <a:lnTo>
                  <a:pt x="42300" y="30530"/>
                </a:lnTo>
                <a:lnTo>
                  <a:pt x="42290" y="30530"/>
                </a:lnTo>
                <a:lnTo>
                  <a:pt x="42220" y="30520"/>
                </a:lnTo>
                <a:lnTo>
                  <a:pt x="42200" y="30510"/>
                </a:lnTo>
                <a:lnTo>
                  <a:pt x="42180" y="30470"/>
                </a:lnTo>
                <a:lnTo>
                  <a:pt x="42160" y="30460"/>
                </a:lnTo>
                <a:lnTo>
                  <a:pt x="42120" y="30470"/>
                </a:lnTo>
                <a:lnTo>
                  <a:pt x="42090" y="30490"/>
                </a:lnTo>
                <a:lnTo>
                  <a:pt x="42060" y="30500"/>
                </a:lnTo>
                <a:lnTo>
                  <a:pt x="42040" y="30460"/>
                </a:lnTo>
                <a:lnTo>
                  <a:pt x="42040" y="30440"/>
                </a:lnTo>
                <a:lnTo>
                  <a:pt x="42050" y="30410"/>
                </a:lnTo>
                <a:lnTo>
                  <a:pt x="42050" y="30390"/>
                </a:lnTo>
                <a:lnTo>
                  <a:pt x="42030" y="30380"/>
                </a:lnTo>
                <a:lnTo>
                  <a:pt x="42010" y="30380"/>
                </a:lnTo>
                <a:lnTo>
                  <a:pt x="41970" y="30400"/>
                </a:lnTo>
                <a:lnTo>
                  <a:pt x="41950" y="30410"/>
                </a:lnTo>
                <a:lnTo>
                  <a:pt x="41910" y="30400"/>
                </a:lnTo>
                <a:lnTo>
                  <a:pt x="41860" y="30390"/>
                </a:lnTo>
                <a:lnTo>
                  <a:pt x="41810" y="30370"/>
                </a:lnTo>
                <a:lnTo>
                  <a:pt x="41780" y="30340"/>
                </a:lnTo>
                <a:lnTo>
                  <a:pt x="41770" y="30350"/>
                </a:lnTo>
                <a:lnTo>
                  <a:pt x="41760" y="30350"/>
                </a:lnTo>
                <a:lnTo>
                  <a:pt x="41750" y="30360"/>
                </a:lnTo>
                <a:lnTo>
                  <a:pt x="41750" y="30370"/>
                </a:lnTo>
                <a:lnTo>
                  <a:pt x="41740" y="30340"/>
                </a:lnTo>
                <a:lnTo>
                  <a:pt x="41730" y="30270"/>
                </a:lnTo>
                <a:lnTo>
                  <a:pt x="41720" y="30260"/>
                </a:lnTo>
                <a:lnTo>
                  <a:pt x="41680" y="30260"/>
                </a:lnTo>
                <a:lnTo>
                  <a:pt x="41650" y="30270"/>
                </a:lnTo>
                <a:lnTo>
                  <a:pt x="41620" y="30290"/>
                </a:lnTo>
                <a:lnTo>
                  <a:pt x="41610" y="30310"/>
                </a:lnTo>
                <a:lnTo>
                  <a:pt x="41590" y="30310"/>
                </a:lnTo>
                <a:lnTo>
                  <a:pt x="41550" y="30310"/>
                </a:lnTo>
                <a:lnTo>
                  <a:pt x="41540" y="30300"/>
                </a:lnTo>
                <a:lnTo>
                  <a:pt x="41550" y="30270"/>
                </a:lnTo>
                <a:lnTo>
                  <a:pt x="41550" y="30260"/>
                </a:lnTo>
                <a:lnTo>
                  <a:pt x="41520" y="30240"/>
                </a:lnTo>
                <a:lnTo>
                  <a:pt x="41500" y="30240"/>
                </a:lnTo>
                <a:lnTo>
                  <a:pt x="41480" y="30250"/>
                </a:lnTo>
                <a:lnTo>
                  <a:pt x="41450" y="30240"/>
                </a:lnTo>
                <a:lnTo>
                  <a:pt x="41420" y="30230"/>
                </a:lnTo>
                <a:lnTo>
                  <a:pt x="41390" y="30170"/>
                </a:lnTo>
                <a:lnTo>
                  <a:pt x="41360" y="30160"/>
                </a:lnTo>
                <a:lnTo>
                  <a:pt x="41300" y="30150"/>
                </a:lnTo>
                <a:lnTo>
                  <a:pt x="41290" y="30140"/>
                </a:lnTo>
                <a:lnTo>
                  <a:pt x="41270" y="30110"/>
                </a:lnTo>
                <a:lnTo>
                  <a:pt x="41250" y="30110"/>
                </a:lnTo>
                <a:lnTo>
                  <a:pt x="41190" y="30120"/>
                </a:lnTo>
                <a:lnTo>
                  <a:pt x="41160" y="30110"/>
                </a:lnTo>
                <a:lnTo>
                  <a:pt x="41090" y="30070"/>
                </a:lnTo>
                <a:lnTo>
                  <a:pt x="41080" y="30060"/>
                </a:lnTo>
                <a:lnTo>
                  <a:pt x="41070" y="30040"/>
                </a:lnTo>
                <a:lnTo>
                  <a:pt x="41050" y="30020"/>
                </a:lnTo>
                <a:lnTo>
                  <a:pt x="41040" y="30010"/>
                </a:lnTo>
                <a:lnTo>
                  <a:pt x="41000" y="30010"/>
                </a:lnTo>
                <a:lnTo>
                  <a:pt x="40970" y="30020"/>
                </a:lnTo>
                <a:lnTo>
                  <a:pt x="40940" y="30040"/>
                </a:lnTo>
                <a:lnTo>
                  <a:pt x="40900" y="30020"/>
                </a:lnTo>
                <a:lnTo>
                  <a:pt x="40800" y="29900"/>
                </a:lnTo>
                <a:lnTo>
                  <a:pt x="40760" y="29870"/>
                </a:lnTo>
                <a:lnTo>
                  <a:pt x="40680" y="29840"/>
                </a:lnTo>
                <a:lnTo>
                  <a:pt x="40600" y="29820"/>
                </a:lnTo>
                <a:lnTo>
                  <a:pt x="40510" y="29810"/>
                </a:lnTo>
                <a:lnTo>
                  <a:pt x="40260" y="29840"/>
                </a:lnTo>
                <a:lnTo>
                  <a:pt x="40170" y="29860"/>
                </a:lnTo>
                <a:lnTo>
                  <a:pt x="40100" y="29900"/>
                </a:lnTo>
                <a:lnTo>
                  <a:pt x="40000" y="30020"/>
                </a:lnTo>
                <a:lnTo>
                  <a:pt x="39930" y="30060"/>
                </a:lnTo>
                <a:lnTo>
                  <a:pt x="39860" y="30040"/>
                </a:lnTo>
                <a:lnTo>
                  <a:pt x="39840" y="30040"/>
                </a:lnTo>
                <a:lnTo>
                  <a:pt x="39790" y="30010"/>
                </a:lnTo>
                <a:lnTo>
                  <a:pt x="39780" y="30020"/>
                </a:lnTo>
                <a:lnTo>
                  <a:pt x="39780" y="30040"/>
                </a:lnTo>
                <a:lnTo>
                  <a:pt x="39760" y="30050"/>
                </a:lnTo>
                <a:lnTo>
                  <a:pt x="39740" y="30050"/>
                </a:lnTo>
                <a:lnTo>
                  <a:pt x="39720" y="30050"/>
                </a:lnTo>
                <a:lnTo>
                  <a:pt x="39700" y="30030"/>
                </a:lnTo>
                <a:lnTo>
                  <a:pt x="39690" y="30030"/>
                </a:lnTo>
                <a:lnTo>
                  <a:pt x="39660" y="30050"/>
                </a:lnTo>
                <a:lnTo>
                  <a:pt x="39640" y="30070"/>
                </a:lnTo>
                <a:lnTo>
                  <a:pt x="39620" y="30080"/>
                </a:lnTo>
                <a:lnTo>
                  <a:pt x="39590" y="30090"/>
                </a:lnTo>
                <a:lnTo>
                  <a:pt x="39560" y="30090"/>
                </a:lnTo>
                <a:lnTo>
                  <a:pt x="39530" y="30100"/>
                </a:lnTo>
                <a:lnTo>
                  <a:pt x="39510" y="30110"/>
                </a:lnTo>
                <a:lnTo>
                  <a:pt x="39470" y="30150"/>
                </a:lnTo>
                <a:lnTo>
                  <a:pt x="39440" y="30130"/>
                </a:lnTo>
                <a:lnTo>
                  <a:pt x="39350" y="30090"/>
                </a:lnTo>
                <a:lnTo>
                  <a:pt x="39280" y="30080"/>
                </a:lnTo>
                <a:lnTo>
                  <a:pt x="39170" y="30040"/>
                </a:lnTo>
                <a:lnTo>
                  <a:pt x="39020" y="30040"/>
                </a:lnTo>
                <a:lnTo>
                  <a:pt x="38990" y="30030"/>
                </a:lnTo>
                <a:lnTo>
                  <a:pt x="38960" y="30010"/>
                </a:lnTo>
                <a:lnTo>
                  <a:pt x="38930" y="30000"/>
                </a:lnTo>
                <a:lnTo>
                  <a:pt x="38890" y="30000"/>
                </a:lnTo>
                <a:lnTo>
                  <a:pt x="38900" y="29980"/>
                </a:lnTo>
                <a:lnTo>
                  <a:pt x="38900" y="29970"/>
                </a:lnTo>
                <a:lnTo>
                  <a:pt x="38870" y="29940"/>
                </a:lnTo>
                <a:lnTo>
                  <a:pt x="38820" y="29920"/>
                </a:lnTo>
                <a:lnTo>
                  <a:pt x="38770" y="29910"/>
                </a:lnTo>
                <a:lnTo>
                  <a:pt x="38730" y="29910"/>
                </a:lnTo>
                <a:lnTo>
                  <a:pt x="38710" y="29920"/>
                </a:lnTo>
                <a:lnTo>
                  <a:pt x="38650" y="29940"/>
                </a:lnTo>
                <a:lnTo>
                  <a:pt x="38630" y="29940"/>
                </a:lnTo>
                <a:lnTo>
                  <a:pt x="38610" y="29930"/>
                </a:lnTo>
                <a:lnTo>
                  <a:pt x="38600" y="29920"/>
                </a:lnTo>
                <a:lnTo>
                  <a:pt x="38590" y="29910"/>
                </a:lnTo>
                <a:lnTo>
                  <a:pt x="38560" y="29900"/>
                </a:lnTo>
                <a:lnTo>
                  <a:pt x="38190" y="29870"/>
                </a:lnTo>
                <a:lnTo>
                  <a:pt x="38150" y="29850"/>
                </a:lnTo>
                <a:lnTo>
                  <a:pt x="38080" y="29810"/>
                </a:lnTo>
                <a:lnTo>
                  <a:pt x="38070" y="29810"/>
                </a:lnTo>
                <a:lnTo>
                  <a:pt x="38020" y="29850"/>
                </a:lnTo>
                <a:lnTo>
                  <a:pt x="38010" y="29850"/>
                </a:lnTo>
                <a:lnTo>
                  <a:pt x="38000" y="29860"/>
                </a:lnTo>
                <a:lnTo>
                  <a:pt x="37980" y="29860"/>
                </a:lnTo>
                <a:lnTo>
                  <a:pt x="37940" y="29850"/>
                </a:lnTo>
                <a:lnTo>
                  <a:pt x="37900" y="29800"/>
                </a:lnTo>
                <a:lnTo>
                  <a:pt x="37870" y="29790"/>
                </a:lnTo>
                <a:lnTo>
                  <a:pt x="37810" y="29800"/>
                </a:lnTo>
                <a:lnTo>
                  <a:pt x="37790" y="29790"/>
                </a:lnTo>
                <a:lnTo>
                  <a:pt x="37770" y="29780"/>
                </a:lnTo>
                <a:lnTo>
                  <a:pt x="37750" y="29770"/>
                </a:lnTo>
                <a:lnTo>
                  <a:pt x="37730" y="29770"/>
                </a:lnTo>
                <a:lnTo>
                  <a:pt x="37710" y="29780"/>
                </a:lnTo>
                <a:lnTo>
                  <a:pt x="37690" y="29820"/>
                </a:lnTo>
                <a:lnTo>
                  <a:pt x="37690" y="29860"/>
                </a:lnTo>
                <a:lnTo>
                  <a:pt x="37690" y="29890"/>
                </a:lnTo>
                <a:lnTo>
                  <a:pt x="37650" y="29900"/>
                </a:lnTo>
                <a:lnTo>
                  <a:pt x="37640" y="29890"/>
                </a:lnTo>
                <a:lnTo>
                  <a:pt x="37630" y="29870"/>
                </a:lnTo>
                <a:lnTo>
                  <a:pt x="37620" y="29840"/>
                </a:lnTo>
                <a:lnTo>
                  <a:pt x="37600" y="29830"/>
                </a:lnTo>
                <a:lnTo>
                  <a:pt x="37580" y="29840"/>
                </a:lnTo>
                <a:lnTo>
                  <a:pt x="37570" y="29860"/>
                </a:lnTo>
                <a:lnTo>
                  <a:pt x="37560" y="29900"/>
                </a:lnTo>
                <a:lnTo>
                  <a:pt x="37550" y="29910"/>
                </a:lnTo>
                <a:lnTo>
                  <a:pt x="37540" y="29930"/>
                </a:lnTo>
                <a:lnTo>
                  <a:pt x="37540" y="29950"/>
                </a:lnTo>
                <a:lnTo>
                  <a:pt x="37570" y="29960"/>
                </a:lnTo>
                <a:lnTo>
                  <a:pt x="37570" y="29980"/>
                </a:lnTo>
                <a:lnTo>
                  <a:pt x="37560" y="29990"/>
                </a:lnTo>
                <a:lnTo>
                  <a:pt x="37540" y="30000"/>
                </a:lnTo>
                <a:lnTo>
                  <a:pt x="37500" y="29990"/>
                </a:lnTo>
                <a:lnTo>
                  <a:pt x="37460" y="29970"/>
                </a:lnTo>
                <a:lnTo>
                  <a:pt x="37430" y="29940"/>
                </a:lnTo>
                <a:lnTo>
                  <a:pt x="37410" y="29900"/>
                </a:lnTo>
                <a:lnTo>
                  <a:pt x="37400" y="29900"/>
                </a:lnTo>
                <a:lnTo>
                  <a:pt x="37380" y="29930"/>
                </a:lnTo>
                <a:lnTo>
                  <a:pt x="37340" y="29920"/>
                </a:lnTo>
                <a:lnTo>
                  <a:pt x="37280" y="29890"/>
                </a:lnTo>
                <a:lnTo>
                  <a:pt x="37250" y="29890"/>
                </a:lnTo>
                <a:lnTo>
                  <a:pt x="37220" y="29910"/>
                </a:lnTo>
                <a:lnTo>
                  <a:pt x="37190" y="29910"/>
                </a:lnTo>
                <a:lnTo>
                  <a:pt x="37050" y="29880"/>
                </a:lnTo>
                <a:lnTo>
                  <a:pt x="37040" y="29850"/>
                </a:lnTo>
                <a:lnTo>
                  <a:pt x="37040" y="29830"/>
                </a:lnTo>
                <a:lnTo>
                  <a:pt x="37040" y="29810"/>
                </a:lnTo>
                <a:lnTo>
                  <a:pt x="37010" y="29790"/>
                </a:lnTo>
                <a:lnTo>
                  <a:pt x="36990" y="29790"/>
                </a:lnTo>
                <a:lnTo>
                  <a:pt x="36960" y="29800"/>
                </a:lnTo>
                <a:lnTo>
                  <a:pt x="36940" y="29810"/>
                </a:lnTo>
                <a:lnTo>
                  <a:pt x="36920" y="29800"/>
                </a:lnTo>
                <a:lnTo>
                  <a:pt x="36900" y="29780"/>
                </a:lnTo>
                <a:lnTo>
                  <a:pt x="36880" y="29780"/>
                </a:lnTo>
                <a:lnTo>
                  <a:pt x="36780" y="29780"/>
                </a:lnTo>
                <a:lnTo>
                  <a:pt x="36760" y="29780"/>
                </a:lnTo>
                <a:lnTo>
                  <a:pt x="36750" y="29780"/>
                </a:lnTo>
                <a:lnTo>
                  <a:pt x="36730" y="29760"/>
                </a:lnTo>
                <a:lnTo>
                  <a:pt x="36710" y="29750"/>
                </a:lnTo>
                <a:lnTo>
                  <a:pt x="36690" y="29750"/>
                </a:lnTo>
                <a:lnTo>
                  <a:pt x="36670" y="29760"/>
                </a:lnTo>
                <a:lnTo>
                  <a:pt x="36670" y="29770"/>
                </a:lnTo>
                <a:lnTo>
                  <a:pt x="36500" y="29820"/>
                </a:lnTo>
                <a:lnTo>
                  <a:pt x="36490" y="29820"/>
                </a:lnTo>
                <a:lnTo>
                  <a:pt x="36480" y="29800"/>
                </a:lnTo>
                <a:lnTo>
                  <a:pt x="36470" y="29780"/>
                </a:lnTo>
                <a:lnTo>
                  <a:pt x="36460" y="29760"/>
                </a:lnTo>
                <a:lnTo>
                  <a:pt x="36440" y="29750"/>
                </a:lnTo>
                <a:lnTo>
                  <a:pt x="36420" y="29750"/>
                </a:lnTo>
                <a:lnTo>
                  <a:pt x="36390" y="29740"/>
                </a:lnTo>
                <a:lnTo>
                  <a:pt x="36380" y="29710"/>
                </a:lnTo>
                <a:lnTo>
                  <a:pt x="36380" y="29690"/>
                </a:lnTo>
                <a:lnTo>
                  <a:pt x="36370" y="29670"/>
                </a:lnTo>
                <a:lnTo>
                  <a:pt x="36350" y="29670"/>
                </a:lnTo>
                <a:lnTo>
                  <a:pt x="36340" y="29690"/>
                </a:lnTo>
                <a:lnTo>
                  <a:pt x="36340" y="29710"/>
                </a:lnTo>
                <a:lnTo>
                  <a:pt x="36330" y="29720"/>
                </a:lnTo>
                <a:lnTo>
                  <a:pt x="36310" y="29750"/>
                </a:lnTo>
                <a:lnTo>
                  <a:pt x="36300" y="29760"/>
                </a:lnTo>
                <a:lnTo>
                  <a:pt x="36280" y="29760"/>
                </a:lnTo>
                <a:lnTo>
                  <a:pt x="36200" y="29760"/>
                </a:lnTo>
                <a:lnTo>
                  <a:pt x="36160" y="29760"/>
                </a:lnTo>
                <a:lnTo>
                  <a:pt x="36050" y="29710"/>
                </a:lnTo>
                <a:lnTo>
                  <a:pt x="36060" y="29710"/>
                </a:lnTo>
                <a:lnTo>
                  <a:pt x="36060" y="29690"/>
                </a:lnTo>
                <a:lnTo>
                  <a:pt x="36090" y="29600"/>
                </a:lnTo>
                <a:lnTo>
                  <a:pt x="36090" y="29580"/>
                </a:lnTo>
                <a:lnTo>
                  <a:pt x="36090" y="29570"/>
                </a:lnTo>
                <a:lnTo>
                  <a:pt x="36090" y="29520"/>
                </a:lnTo>
                <a:lnTo>
                  <a:pt x="36090" y="29510"/>
                </a:lnTo>
                <a:lnTo>
                  <a:pt x="36100" y="29490"/>
                </a:lnTo>
                <a:lnTo>
                  <a:pt x="36130" y="29460"/>
                </a:lnTo>
                <a:lnTo>
                  <a:pt x="36160" y="29420"/>
                </a:lnTo>
                <a:lnTo>
                  <a:pt x="36240" y="29380"/>
                </a:lnTo>
                <a:lnTo>
                  <a:pt x="36360" y="29270"/>
                </a:lnTo>
                <a:lnTo>
                  <a:pt x="36460" y="29210"/>
                </a:lnTo>
                <a:lnTo>
                  <a:pt x="36510" y="29190"/>
                </a:lnTo>
                <a:lnTo>
                  <a:pt x="36550" y="29170"/>
                </a:lnTo>
                <a:lnTo>
                  <a:pt x="36590" y="29140"/>
                </a:lnTo>
                <a:lnTo>
                  <a:pt x="36620" y="29130"/>
                </a:lnTo>
                <a:lnTo>
                  <a:pt x="36630" y="29140"/>
                </a:lnTo>
                <a:lnTo>
                  <a:pt x="36650" y="29150"/>
                </a:lnTo>
                <a:lnTo>
                  <a:pt x="36670" y="29160"/>
                </a:lnTo>
                <a:lnTo>
                  <a:pt x="36690" y="29160"/>
                </a:lnTo>
                <a:lnTo>
                  <a:pt x="36710" y="29150"/>
                </a:lnTo>
                <a:lnTo>
                  <a:pt x="36720" y="29130"/>
                </a:lnTo>
                <a:lnTo>
                  <a:pt x="36730" y="29070"/>
                </a:lnTo>
                <a:lnTo>
                  <a:pt x="36760" y="28980"/>
                </a:lnTo>
                <a:lnTo>
                  <a:pt x="36770" y="28930"/>
                </a:lnTo>
                <a:lnTo>
                  <a:pt x="36780" y="28850"/>
                </a:lnTo>
                <a:lnTo>
                  <a:pt x="36770" y="28830"/>
                </a:lnTo>
                <a:lnTo>
                  <a:pt x="36760" y="28800"/>
                </a:lnTo>
                <a:lnTo>
                  <a:pt x="36740" y="28780"/>
                </a:lnTo>
                <a:lnTo>
                  <a:pt x="36690" y="28720"/>
                </a:lnTo>
                <a:lnTo>
                  <a:pt x="36670" y="28700"/>
                </a:lnTo>
                <a:lnTo>
                  <a:pt x="36640" y="28690"/>
                </a:lnTo>
                <a:lnTo>
                  <a:pt x="36580" y="28690"/>
                </a:lnTo>
                <a:lnTo>
                  <a:pt x="36540" y="28670"/>
                </a:lnTo>
                <a:lnTo>
                  <a:pt x="36540" y="28640"/>
                </a:lnTo>
                <a:lnTo>
                  <a:pt x="36540" y="28600"/>
                </a:lnTo>
                <a:lnTo>
                  <a:pt x="36530" y="28590"/>
                </a:lnTo>
                <a:lnTo>
                  <a:pt x="36530" y="28570"/>
                </a:lnTo>
                <a:lnTo>
                  <a:pt x="36530" y="28560"/>
                </a:lnTo>
                <a:lnTo>
                  <a:pt x="36530" y="28540"/>
                </a:lnTo>
                <a:lnTo>
                  <a:pt x="36580" y="28510"/>
                </a:lnTo>
                <a:lnTo>
                  <a:pt x="36600" y="28480"/>
                </a:lnTo>
                <a:lnTo>
                  <a:pt x="36570" y="28460"/>
                </a:lnTo>
                <a:lnTo>
                  <a:pt x="36560" y="28420"/>
                </a:lnTo>
                <a:lnTo>
                  <a:pt x="36530" y="28320"/>
                </a:lnTo>
                <a:lnTo>
                  <a:pt x="36560" y="28070"/>
                </a:lnTo>
                <a:lnTo>
                  <a:pt x="36570" y="28030"/>
                </a:lnTo>
                <a:lnTo>
                  <a:pt x="36560" y="27970"/>
                </a:lnTo>
                <a:lnTo>
                  <a:pt x="36560" y="27880"/>
                </a:lnTo>
                <a:lnTo>
                  <a:pt x="36570" y="27790"/>
                </a:lnTo>
                <a:lnTo>
                  <a:pt x="36600" y="27760"/>
                </a:lnTo>
                <a:lnTo>
                  <a:pt x="36650" y="27770"/>
                </a:lnTo>
                <a:lnTo>
                  <a:pt x="36690" y="27790"/>
                </a:lnTo>
                <a:lnTo>
                  <a:pt x="36720" y="27800"/>
                </a:lnTo>
                <a:lnTo>
                  <a:pt x="36740" y="27800"/>
                </a:lnTo>
                <a:lnTo>
                  <a:pt x="36750" y="27790"/>
                </a:lnTo>
                <a:lnTo>
                  <a:pt x="36770" y="27790"/>
                </a:lnTo>
                <a:lnTo>
                  <a:pt x="36780" y="27790"/>
                </a:lnTo>
                <a:lnTo>
                  <a:pt x="36810" y="27810"/>
                </a:lnTo>
                <a:lnTo>
                  <a:pt x="36840" y="27820"/>
                </a:lnTo>
                <a:lnTo>
                  <a:pt x="36960" y="27870"/>
                </a:lnTo>
                <a:lnTo>
                  <a:pt x="37040" y="27880"/>
                </a:lnTo>
                <a:lnTo>
                  <a:pt x="37040" y="27860"/>
                </a:lnTo>
                <a:lnTo>
                  <a:pt x="37050" y="27840"/>
                </a:lnTo>
                <a:lnTo>
                  <a:pt x="37060" y="27820"/>
                </a:lnTo>
                <a:lnTo>
                  <a:pt x="37070" y="27810"/>
                </a:lnTo>
                <a:lnTo>
                  <a:pt x="37080" y="27800"/>
                </a:lnTo>
                <a:lnTo>
                  <a:pt x="37100" y="27790"/>
                </a:lnTo>
                <a:lnTo>
                  <a:pt x="37140" y="27760"/>
                </a:lnTo>
                <a:lnTo>
                  <a:pt x="37200" y="27720"/>
                </a:lnTo>
                <a:lnTo>
                  <a:pt x="37230" y="27690"/>
                </a:lnTo>
                <a:lnTo>
                  <a:pt x="37260" y="27660"/>
                </a:lnTo>
                <a:lnTo>
                  <a:pt x="37340" y="27590"/>
                </a:lnTo>
                <a:lnTo>
                  <a:pt x="37370" y="27570"/>
                </a:lnTo>
                <a:lnTo>
                  <a:pt x="37370" y="27550"/>
                </a:lnTo>
                <a:lnTo>
                  <a:pt x="37370" y="27530"/>
                </a:lnTo>
                <a:lnTo>
                  <a:pt x="37350" y="27450"/>
                </a:lnTo>
                <a:lnTo>
                  <a:pt x="37350" y="27420"/>
                </a:lnTo>
                <a:lnTo>
                  <a:pt x="37360" y="27350"/>
                </a:lnTo>
                <a:lnTo>
                  <a:pt x="37350" y="27180"/>
                </a:lnTo>
                <a:lnTo>
                  <a:pt x="37360" y="27130"/>
                </a:lnTo>
                <a:lnTo>
                  <a:pt x="37390" y="26950"/>
                </a:lnTo>
                <a:lnTo>
                  <a:pt x="37390" y="26910"/>
                </a:lnTo>
                <a:lnTo>
                  <a:pt x="37410" y="26860"/>
                </a:lnTo>
                <a:lnTo>
                  <a:pt x="37490" y="26740"/>
                </a:lnTo>
                <a:lnTo>
                  <a:pt x="37500" y="26730"/>
                </a:lnTo>
                <a:close/>
                <a:moveTo>
                  <a:pt x="45200" y="27070"/>
                </a:moveTo>
                <a:lnTo>
                  <a:pt x="45210" y="27120"/>
                </a:lnTo>
                <a:lnTo>
                  <a:pt x="45180" y="27140"/>
                </a:lnTo>
                <a:lnTo>
                  <a:pt x="45090" y="27140"/>
                </a:lnTo>
                <a:lnTo>
                  <a:pt x="45070" y="27130"/>
                </a:lnTo>
                <a:lnTo>
                  <a:pt x="45030" y="27120"/>
                </a:lnTo>
                <a:lnTo>
                  <a:pt x="45000" y="27110"/>
                </a:lnTo>
                <a:lnTo>
                  <a:pt x="44980" y="27100"/>
                </a:lnTo>
                <a:lnTo>
                  <a:pt x="44970" y="27090"/>
                </a:lnTo>
                <a:lnTo>
                  <a:pt x="44950" y="27080"/>
                </a:lnTo>
                <a:lnTo>
                  <a:pt x="44940" y="27090"/>
                </a:lnTo>
                <a:lnTo>
                  <a:pt x="44930" y="27100"/>
                </a:lnTo>
                <a:lnTo>
                  <a:pt x="44920" y="27100"/>
                </a:lnTo>
                <a:lnTo>
                  <a:pt x="44910" y="27110"/>
                </a:lnTo>
                <a:lnTo>
                  <a:pt x="44890" y="27110"/>
                </a:lnTo>
                <a:lnTo>
                  <a:pt x="44880" y="27100"/>
                </a:lnTo>
                <a:lnTo>
                  <a:pt x="44870" y="27100"/>
                </a:lnTo>
                <a:lnTo>
                  <a:pt x="44860" y="27090"/>
                </a:lnTo>
                <a:lnTo>
                  <a:pt x="44830" y="27080"/>
                </a:lnTo>
                <a:lnTo>
                  <a:pt x="44770" y="27120"/>
                </a:lnTo>
                <a:lnTo>
                  <a:pt x="44760" y="27120"/>
                </a:lnTo>
                <a:lnTo>
                  <a:pt x="44760" y="27140"/>
                </a:lnTo>
                <a:lnTo>
                  <a:pt x="44780" y="27150"/>
                </a:lnTo>
                <a:lnTo>
                  <a:pt x="44800" y="27160"/>
                </a:lnTo>
                <a:lnTo>
                  <a:pt x="44830" y="27170"/>
                </a:lnTo>
                <a:lnTo>
                  <a:pt x="44850" y="27180"/>
                </a:lnTo>
                <a:lnTo>
                  <a:pt x="44860" y="27190"/>
                </a:lnTo>
                <a:lnTo>
                  <a:pt x="44870" y="27210"/>
                </a:lnTo>
                <a:lnTo>
                  <a:pt x="44820" y="27240"/>
                </a:lnTo>
                <a:lnTo>
                  <a:pt x="44780" y="27230"/>
                </a:lnTo>
                <a:lnTo>
                  <a:pt x="44700" y="27170"/>
                </a:lnTo>
                <a:lnTo>
                  <a:pt x="44680" y="27190"/>
                </a:lnTo>
                <a:lnTo>
                  <a:pt x="44670" y="27210"/>
                </a:lnTo>
                <a:lnTo>
                  <a:pt x="44670" y="27220"/>
                </a:lnTo>
                <a:lnTo>
                  <a:pt x="44680" y="27220"/>
                </a:lnTo>
                <a:lnTo>
                  <a:pt x="44680" y="27230"/>
                </a:lnTo>
                <a:lnTo>
                  <a:pt x="44690" y="27250"/>
                </a:lnTo>
                <a:lnTo>
                  <a:pt x="44690" y="27260"/>
                </a:lnTo>
                <a:lnTo>
                  <a:pt x="44680" y="27270"/>
                </a:lnTo>
                <a:lnTo>
                  <a:pt x="44670" y="27280"/>
                </a:lnTo>
                <a:lnTo>
                  <a:pt x="44660" y="27280"/>
                </a:lnTo>
                <a:lnTo>
                  <a:pt x="44650" y="27270"/>
                </a:lnTo>
                <a:lnTo>
                  <a:pt x="44640" y="27270"/>
                </a:lnTo>
                <a:lnTo>
                  <a:pt x="44600" y="27230"/>
                </a:lnTo>
                <a:lnTo>
                  <a:pt x="44600" y="27210"/>
                </a:lnTo>
                <a:lnTo>
                  <a:pt x="44620" y="27140"/>
                </a:lnTo>
                <a:lnTo>
                  <a:pt x="44550" y="27150"/>
                </a:lnTo>
                <a:lnTo>
                  <a:pt x="44510" y="27140"/>
                </a:lnTo>
                <a:lnTo>
                  <a:pt x="44500" y="27120"/>
                </a:lnTo>
                <a:lnTo>
                  <a:pt x="44510" y="27070"/>
                </a:lnTo>
                <a:lnTo>
                  <a:pt x="44530" y="27040"/>
                </a:lnTo>
                <a:lnTo>
                  <a:pt x="44550" y="27020"/>
                </a:lnTo>
                <a:lnTo>
                  <a:pt x="44580" y="26990"/>
                </a:lnTo>
                <a:lnTo>
                  <a:pt x="44560" y="26960"/>
                </a:lnTo>
                <a:lnTo>
                  <a:pt x="44580" y="26940"/>
                </a:lnTo>
                <a:lnTo>
                  <a:pt x="44620" y="26930"/>
                </a:lnTo>
                <a:lnTo>
                  <a:pt x="44660" y="26930"/>
                </a:lnTo>
                <a:lnTo>
                  <a:pt x="44830" y="26930"/>
                </a:lnTo>
                <a:lnTo>
                  <a:pt x="44990" y="26950"/>
                </a:lnTo>
                <a:lnTo>
                  <a:pt x="45030" y="26970"/>
                </a:lnTo>
                <a:lnTo>
                  <a:pt x="45170" y="27040"/>
                </a:lnTo>
                <a:lnTo>
                  <a:pt x="45200" y="27070"/>
                </a:lnTo>
                <a:close/>
                <a:moveTo>
                  <a:pt x="39530" y="24730"/>
                </a:moveTo>
                <a:lnTo>
                  <a:pt x="39560" y="24750"/>
                </a:lnTo>
                <a:lnTo>
                  <a:pt x="39580" y="24770"/>
                </a:lnTo>
                <a:lnTo>
                  <a:pt x="39600" y="24800"/>
                </a:lnTo>
                <a:lnTo>
                  <a:pt x="39610" y="24850"/>
                </a:lnTo>
                <a:lnTo>
                  <a:pt x="39600" y="24890"/>
                </a:lnTo>
                <a:lnTo>
                  <a:pt x="39590" y="24930"/>
                </a:lnTo>
                <a:lnTo>
                  <a:pt x="39560" y="24960"/>
                </a:lnTo>
                <a:lnTo>
                  <a:pt x="39530" y="24970"/>
                </a:lnTo>
                <a:lnTo>
                  <a:pt x="39510" y="24970"/>
                </a:lnTo>
                <a:lnTo>
                  <a:pt x="39460" y="24970"/>
                </a:lnTo>
                <a:lnTo>
                  <a:pt x="39440" y="24960"/>
                </a:lnTo>
                <a:lnTo>
                  <a:pt x="39440" y="24950"/>
                </a:lnTo>
                <a:lnTo>
                  <a:pt x="39420" y="24950"/>
                </a:lnTo>
                <a:lnTo>
                  <a:pt x="39390" y="24970"/>
                </a:lnTo>
                <a:lnTo>
                  <a:pt x="39340" y="24970"/>
                </a:lnTo>
                <a:lnTo>
                  <a:pt x="39320" y="24940"/>
                </a:lnTo>
                <a:lnTo>
                  <a:pt x="39320" y="24910"/>
                </a:lnTo>
                <a:lnTo>
                  <a:pt x="39300" y="24860"/>
                </a:lnTo>
                <a:lnTo>
                  <a:pt x="39310" y="24840"/>
                </a:lnTo>
                <a:lnTo>
                  <a:pt x="39370" y="24800"/>
                </a:lnTo>
                <a:lnTo>
                  <a:pt x="39370" y="24790"/>
                </a:lnTo>
                <a:lnTo>
                  <a:pt x="39420" y="24740"/>
                </a:lnTo>
                <a:lnTo>
                  <a:pt x="39440" y="24750"/>
                </a:lnTo>
                <a:lnTo>
                  <a:pt x="39470" y="24740"/>
                </a:lnTo>
                <a:lnTo>
                  <a:pt x="39500" y="24730"/>
                </a:lnTo>
                <a:lnTo>
                  <a:pt x="39530" y="24730"/>
                </a:lnTo>
                <a:close/>
                <a:moveTo>
                  <a:pt x="42190" y="27090"/>
                </a:moveTo>
                <a:lnTo>
                  <a:pt x="42230" y="27110"/>
                </a:lnTo>
                <a:lnTo>
                  <a:pt x="42280" y="27130"/>
                </a:lnTo>
                <a:lnTo>
                  <a:pt x="42320" y="27160"/>
                </a:lnTo>
                <a:lnTo>
                  <a:pt x="42350" y="27220"/>
                </a:lnTo>
                <a:lnTo>
                  <a:pt x="42290" y="27230"/>
                </a:lnTo>
                <a:lnTo>
                  <a:pt x="42200" y="27280"/>
                </a:lnTo>
                <a:lnTo>
                  <a:pt x="42060" y="27300"/>
                </a:lnTo>
                <a:lnTo>
                  <a:pt x="42010" y="27350"/>
                </a:lnTo>
                <a:lnTo>
                  <a:pt x="41970" y="27360"/>
                </a:lnTo>
                <a:lnTo>
                  <a:pt x="41920" y="27360"/>
                </a:lnTo>
                <a:lnTo>
                  <a:pt x="41880" y="27380"/>
                </a:lnTo>
                <a:lnTo>
                  <a:pt x="41840" y="27450"/>
                </a:lnTo>
                <a:lnTo>
                  <a:pt x="41870" y="27460"/>
                </a:lnTo>
                <a:lnTo>
                  <a:pt x="41890" y="27480"/>
                </a:lnTo>
                <a:lnTo>
                  <a:pt x="41890" y="27500"/>
                </a:lnTo>
                <a:lnTo>
                  <a:pt x="41850" y="27520"/>
                </a:lnTo>
                <a:lnTo>
                  <a:pt x="41770" y="27520"/>
                </a:lnTo>
                <a:lnTo>
                  <a:pt x="41660" y="27510"/>
                </a:lnTo>
                <a:lnTo>
                  <a:pt x="41520" y="27490"/>
                </a:lnTo>
                <a:lnTo>
                  <a:pt x="41480" y="27490"/>
                </a:lnTo>
                <a:lnTo>
                  <a:pt x="41440" y="27480"/>
                </a:lnTo>
                <a:lnTo>
                  <a:pt x="41400" y="27520"/>
                </a:lnTo>
                <a:lnTo>
                  <a:pt x="41330" y="27520"/>
                </a:lnTo>
                <a:lnTo>
                  <a:pt x="41290" y="27540"/>
                </a:lnTo>
                <a:lnTo>
                  <a:pt x="41270" y="27570"/>
                </a:lnTo>
                <a:lnTo>
                  <a:pt x="41260" y="27600"/>
                </a:lnTo>
                <a:lnTo>
                  <a:pt x="41250" y="27620"/>
                </a:lnTo>
                <a:lnTo>
                  <a:pt x="41240" y="27650"/>
                </a:lnTo>
                <a:lnTo>
                  <a:pt x="41230" y="27680"/>
                </a:lnTo>
                <a:lnTo>
                  <a:pt x="41210" y="27730"/>
                </a:lnTo>
                <a:lnTo>
                  <a:pt x="41180" y="27740"/>
                </a:lnTo>
                <a:lnTo>
                  <a:pt x="41140" y="27750"/>
                </a:lnTo>
                <a:lnTo>
                  <a:pt x="41120" y="27740"/>
                </a:lnTo>
                <a:lnTo>
                  <a:pt x="41100" y="27720"/>
                </a:lnTo>
                <a:lnTo>
                  <a:pt x="41060" y="27700"/>
                </a:lnTo>
                <a:lnTo>
                  <a:pt x="40960" y="27710"/>
                </a:lnTo>
                <a:lnTo>
                  <a:pt x="40650" y="27690"/>
                </a:lnTo>
                <a:lnTo>
                  <a:pt x="40620" y="27680"/>
                </a:lnTo>
                <a:lnTo>
                  <a:pt x="40580" y="27670"/>
                </a:lnTo>
                <a:lnTo>
                  <a:pt x="40490" y="27710"/>
                </a:lnTo>
                <a:lnTo>
                  <a:pt x="40450" y="27700"/>
                </a:lnTo>
                <a:lnTo>
                  <a:pt x="40430" y="27630"/>
                </a:lnTo>
                <a:lnTo>
                  <a:pt x="40420" y="27610"/>
                </a:lnTo>
                <a:lnTo>
                  <a:pt x="40410" y="27600"/>
                </a:lnTo>
                <a:lnTo>
                  <a:pt x="40410" y="27590"/>
                </a:lnTo>
                <a:lnTo>
                  <a:pt x="40430" y="27580"/>
                </a:lnTo>
                <a:lnTo>
                  <a:pt x="40430" y="27560"/>
                </a:lnTo>
                <a:lnTo>
                  <a:pt x="40410" y="27560"/>
                </a:lnTo>
                <a:lnTo>
                  <a:pt x="40360" y="27540"/>
                </a:lnTo>
                <a:lnTo>
                  <a:pt x="40350" y="27540"/>
                </a:lnTo>
                <a:lnTo>
                  <a:pt x="40340" y="27560"/>
                </a:lnTo>
                <a:lnTo>
                  <a:pt x="40340" y="27600"/>
                </a:lnTo>
                <a:lnTo>
                  <a:pt x="40330" y="27620"/>
                </a:lnTo>
                <a:lnTo>
                  <a:pt x="40350" y="27640"/>
                </a:lnTo>
                <a:lnTo>
                  <a:pt x="40390" y="27670"/>
                </a:lnTo>
                <a:lnTo>
                  <a:pt x="40410" y="27690"/>
                </a:lnTo>
                <a:lnTo>
                  <a:pt x="40410" y="27710"/>
                </a:lnTo>
                <a:lnTo>
                  <a:pt x="40370" y="27720"/>
                </a:lnTo>
                <a:lnTo>
                  <a:pt x="39760" y="27580"/>
                </a:lnTo>
                <a:lnTo>
                  <a:pt x="39680" y="27580"/>
                </a:lnTo>
                <a:lnTo>
                  <a:pt x="39610" y="27580"/>
                </a:lnTo>
                <a:lnTo>
                  <a:pt x="39580" y="27580"/>
                </a:lnTo>
                <a:lnTo>
                  <a:pt x="39570" y="27560"/>
                </a:lnTo>
                <a:lnTo>
                  <a:pt x="39560" y="27500"/>
                </a:lnTo>
                <a:lnTo>
                  <a:pt x="39560" y="27470"/>
                </a:lnTo>
                <a:lnTo>
                  <a:pt x="39580" y="27440"/>
                </a:lnTo>
                <a:lnTo>
                  <a:pt x="39570" y="27430"/>
                </a:lnTo>
                <a:lnTo>
                  <a:pt x="39550" y="27460"/>
                </a:lnTo>
                <a:lnTo>
                  <a:pt x="39530" y="27440"/>
                </a:lnTo>
                <a:lnTo>
                  <a:pt x="39520" y="27410"/>
                </a:lnTo>
                <a:lnTo>
                  <a:pt x="39510" y="27380"/>
                </a:lnTo>
                <a:lnTo>
                  <a:pt x="39520" y="27340"/>
                </a:lnTo>
                <a:lnTo>
                  <a:pt x="39530" y="27330"/>
                </a:lnTo>
                <a:lnTo>
                  <a:pt x="39550" y="27330"/>
                </a:lnTo>
                <a:lnTo>
                  <a:pt x="39590" y="27320"/>
                </a:lnTo>
                <a:lnTo>
                  <a:pt x="39650" y="27280"/>
                </a:lnTo>
                <a:lnTo>
                  <a:pt x="39710" y="27230"/>
                </a:lnTo>
                <a:lnTo>
                  <a:pt x="39810" y="27110"/>
                </a:lnTo>
                <a:lnTo>
                  <a:pt x="39810" y="27080"/>
                </a:lnTo>
                <a:lnTo>
                  <a:pt x="39870" y="27060"/>
                </a:lnTo>
                <a:lnTo>
                  <a:pt x="39950" y="27050"/>
                </a:lnTo>
                <a:lnTo>
                  <a:pt x="40010" y="27040"/>
                </a:lnTo>
                <a:lnTo>
                  <a:pt x="40080" y="27040"/>
                </a:lnTo>
                <a:lnTo>
                  <a:pt x="40250" y="27020"/>
                </a:lnTo>
                <a:lnTo>
                  <a:pt x="40410" y="27050"/>
                </a:lnTo>
                <a:lnTo>
                  <a:pt x="40660" y="27050"/>
                </a:lnTo>
                <a:lnTo>
                  <a:pt x="41000" y="27030"/>
                </a:lnTo>
                <a:lnTo>
                  <a:pt x="41160" y="27050"/>
                </a:lnTo>
                <a:lnTo>
                  <a:pt x="41450" y="27020"/>
                </a:lnTo>
                <a:lnTo>
                  <a:pt x="41690" y="27030"/>
                </a:lnTo>
                <a:lnTo>
                  <a:pt x="41950" y="26990"/>
                </a:lnTo>
                <a:lnTo>
                  <a:pt x="42040" y="27000"/>
                </a:lnTo>
                <a:lnTo>
                  <a:pt x="42080" y="27020"/>
                </a:lnTo>
                <a:lnTo>
                  <a:pt x="42120" y="27040"/>
                </a:lnTo>
                <a:lnTo>
                  <a:pt x="42150" y="27060"/>
                </a:lnTo>
                <a:lnTo>
                  <a:pt x="42190" y="27090"/>
                </a:lnTo>
                <a:close/>
                <a:moveTo>
                  <a:pt x="43270" y="27520"/>
                </a:moveTo>
                <a:lnTo>
                  <a:pt x="43290" y="27520"/>
                </a:lnTo>
                <a:lnTo>
                  <a:pt x="43310" y="27520"/>
                </a:lnTo>
                <a:lnTo>
                  <a:pt x="43330" y="27530"/>
                </a:lnTo>
                <a:lnTo>
                  <a:pt x="43330" y="27560"/>
                </a:lnTo>
                <a:lnTo>
                  <a:pt x="43330" y="27590"/>
                </a:lnTo>
                <a:lnTo>
                  <a:pt x="43320" y="27590"/>
                </a:lnTo>
                <a:lnTo>
                  <a:pt x="43150" y="27580"/>
                </a:lnTo>
                <a:lnTo>
                  <a:pt x="43110" y="27580"/>
                </a:lnTo>
                <a:lnTo>
                  <a:pt x="43090" y="27580"/>
                </a:lnTo>
                <a:lnTo>
                  <a:pt x="43080" y="27570"/>
                </a:lnTo>
                <a:lnTo>
                  <a:pt x="43080" y="27550"/>
                </a:lnTo>
                <a:lnTo>
                  <a:pt x="43090" y="27540"/>
                </a:lnTo>
                <a:lnTo>
                  <a:pt x="43100" y="27530"/>
                </a:lnTo>
                <a:lnTo>
                  <a:pt x="43170" y="27500"/>
                </a:lnTo>
                <a:lnTo>
                  <a:pt x="43190" y="27490"/>
                </a:lnTo>
                <a:lnTo>
                  <a:pt x="43200" y="27500"/>
                </a:lnTo>
                <a:lnTo>
                  <a:pt x="43250" y="27520"/>
                </a:lnTo>
                <a:lnTo>
                  <a:pt x="43270" y="27520"/>
                </a:lnTo>
                <a:close/>
                <a:moveTo>
                  <a:pt x="42830" y="27440"/>
                </a:moveTo>
                <a:lnTo>
                  <a:pt x="42860" y="27490"/>
                </a:lnTo>
                <a:lnTo>
                  <a:pt x="42880" y="27520"/>
                </a:lnTo>
                <a:lnTo>
                  <a:pt x="42880" y="27580"/>
                </a:lnTo>
                <a:lnTo>
                  <a:pt x="42870" y="27620"/>
                </a:lnTo>
                <a:lnTo>
                  <a:pt x="42850" y="27620"/>
                </a:lnTo>
                <a:lnTo>
                  <a:pt x="42800" y="27590"/>
                </a:lnTo>
                <a:lnTo>
                  <a:pt x="42750" y="27580"/>
                </a:lnTo>
                <a:lnTo>
                  <a:pt x="42740" y="27560"/>
                </a:lnTo>
                <a:lnTo>
                  <a:pt x="42700" y="27560"/>
                </a:lnTo>
                <a:lnTo>
                  <a:pt x="42680" y="27550"/>
                </a:lnTo>
                <a:lnTo>
                  <a:pt x="42660" y="27510"/>
                </a:lnTo>
                <a:lnTo>
                  <a:pt x="42640" y="27460"/>
                </a:lnTo>
                <a:lnTo>
                  <a:pt x="42630" y="27420"/>
                </a:lnTo>
                <a:lnTo>
                  <a:pt x="42680" y="27370"/>
                </a:lnTo>
                <a:lnTo>
                  <a:pt x="42740" y="27360"/>
                </a:lnTo>
                <a:lnTo>
                  <a:pt x="42780" y="27370"/>
                </a:lnTo>
                <a:lnTo>
                  <a:pt x="42810" y="27400"/>
                </a:lnTo>
                <a:lnTo>
                  <a:pt x="42830" y="27440"/>
                </a:lnTo>
                <a:close/>
                <a:moveTo>
                  <a:pt x="45840" y="27470"/>
                </a:moveTo>
                <a:lnTo>
                  <a:pt x="45840" y="27480"/>
                </a:lnTo>
                <a:lnTo>
                  <a:pt x="45850" y="27510"/>
                </a:lnTo>
                <a:lnTo>
                  <a:pt x="45840" y="27590"/>
                </a:lnTo>
                <a:lnTo>
                  <a:pt x="45810" y="27630"/>
                </a:lnTo>
                <a:lnTo>
                  <a:pt x="45730" y="27650"/>
                </a:lnTo>
                <a:lnTo>
                  <a:pt x="45650" y="27640"/>
                </a:lnTo>
                <a:lnTo>
                  <a:pt x="45570" y="27600"/>
                </a:lnTo>
                <a:lnTo>
                  <a:pt x="45550" y="27560"/>
                </a:lnTo>
                <a:lnTo>
                  <a:pt x="45570" y="27540"/>
                </a:lnTo>
                <a:lnTo>
                  <a:pt x="45580" y="27540"/>
                </a:lnTo>
                <a:lnTo>
                  <a:pt x="45590" y="27550"/>
                </a:lnTo>
                <a:lnTo>
                  <a:pt x="45600" y="27540"/>
                </a:lnTo>
                <a:lnTo>
                  <a:pt x="45620" y="27490"/>
                </a:lnTo>
                <a:lnTo>
                  <a:pt x="45630" y="27490"/>
                </a:lnTo>
                <a:lnTo>
                  <a:pt x="45640" y="27510"/>
                </a:lnTo>
                <a:lnTo>
                  <a:pt x="45650" y="27540"/>
                </a:lnTo>
                <a:lnTo>
                  <a:pt x="45660" y="27550"/>
                </a:lnTo>
                <a:lnTo>
                  <a:pt x="45670" y="27560"/>
                </a:lnTo>
                <a:lnTo>
                  <a:pt x="45700" y="27560"/>
                </a:lnTo>
                <a:lnTo>
                  <a:pt x="45740" y="27580"/>
                </a:lnTo>
                <a:lnTo>
                  <a:pt x="45800" y="27580"/>
                </a:lnTo>
                <a:lnTo>
                  <a:pt x="45820" y="27580"/>
                </a:lnTo>
                <a:lnTo>
                  <a:pt x="45820" y="27570"/>
                </a:lnTo>
                <a:lnTo>
                  <a:pt x="45810" y="27570"/>
                </a:lnTo>
                <a:lnTo>
                  <a:pt x="45800" y="27550"/>
                </a:lnTo>
                <a:lnTo>
                  <a:pt x="45790" y="27530"/>
                </a:lnTo>
                <a:lnTo>
                  <a:pt x="45800" y="27520"/>
                </a:lnTo>
                <a:lnTo>
                  <a:pt x="45810" y="27510"/>
                </a:lnTo>
                <a:lnTo>
                  <a:pt x="45820" y="27510"/>
                </a:lnTo>
                <a:lnTo>
                  <a:pt x="45830" y="27520"/>
                </a:lnTo>
                <a:lnTo>
                  <a:pt x="45830" y="27510"/>
                </a:lnTo>
                <a:lnTo>
                  <a:pt x="45830" y="27490"/>
                </a:lnTo>
                <a:lnTo>
                  <a:pt x="45840" y="2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