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Jawa Tengah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Indonesia • State Map | Fully Editable Vector Shape</a:t>
            </a:r>
          </a:p>
        </p:txBody>
      </p:sp>
      <p:sp>
        <p:nvSpPr>
          <p:cNvPr id="101" name="Jawa Tengah"/>
          <p:cNvSpPr/>
          <p:nvPr/>
        </p:nvSpPr>
        <p:spPr>
          <a:xfrm>
            <a:off x="2072487" y="2314163"/>
            <a:ext cx="8046720" cy="2961192"/>
          </a:xfrm>
          <a:custGeom>
            <a:avLst/>
            <a:gdLst/>
            <a:ahLst/>
            <a:cxnLst/>
            <a:rect l="0" t="0" r="100000" b="36800"/>
            <a:pathLst>
              <a:path w="100000" h="36800">
                <a:moveTo>
                  <a:pt x="37500" y="26730"/>
                </a:moveTo>
                <a:lnTo>
                  <a:pt x="37490" y="26740"/>
                </a:lnTo>
                <a:lnTo>
                  <a:pt x="37410" y="26860"/>
                </a:lnTo>
                <a:lnTo>
                  <a:pt x="37390" y="26910"/>
                </a:lnTo>
                <a:lnTo>
                  <a:pt x="37390" y="26950"/>
                </a:lnTo>
                <a:lnTo>
                  <a:pt x="37360" y="27130"/>
                </a:lnTo>
                <a:lnTo>
                  <a:pt x="37350" y="27180"/>
                </a:lnTo>
                <a:lnTo>
                  <a:pt x="37360" y="27350"/>
                </a:lnTo>
                <a:lnTo>
                  <a:pt x="37350" y="27420"/>
                </a:lnTo>
                <a:lnTo>
                  <a:pt x="37350" y="27450"/>
                </a:lnTo>
                <a:lnTo>
                  <a:pt x="37370" y="27530"/>
                </a:lnTo>
                <a:lnTo>
                  <a:pt x="37370" y="27550"/>
                </a:lnTo>
                <a:lnTo>
                  <a:pt x="37370" y="27570"/>
                </a:lnTo>
                <a:lnTo>
                  <a:pt x="37340" y="27590"/>
                </a:lnTo>
                <a:lnTo>
                  <a:pt x="37260" y="27660"/>
                </a:lnTo>
                <a:lnTo>
                  <a:pt x="37230" y="27690"/>
                </a:lnTo>
                <a:lnTo>
                  <a:pt x="37200" y="27720"/>
                </a:lnTo>
                <a:lnTo>
                  <a:pt x="37140" y="27760"/>
                </a:lnTo>
                <a:lnTo>
                  <a:pt x="37100" y="27790"/>
                </a:lnTo>
                <a:lnTo>
                  <a:pt x="37080" y="27800"/>
                </a:lnTo>
                <a:lnTo>
                  <a:pt x="37070" y="27810"/>
                </a:lnTo>
                <a:lnTo>
                  <a:pt x="37060" y="27820"/>
                </a:lnTo>
                <a:lnTo>
                  <a:pt x="37050" y="27840"/>
                </a:lnTo>
                <a:lnTo>
                  <a:pt x="37040" y="27860"/>
                </a:lnTo>
                <a:lnTo>
                  <a:pt x="37040" y="27880"/>
                </a:lnTo>
                <a:lnTo>
                  <a:pt x="36960" y="27870"/>
                </a:lnTo>
                <a:lnTo>
                  <a:pt x="36840" y="27820"/>
                </a:lnTo>
                <a:lnTo>
                  <a:pt x="36810" y="27810"/>
                </a:lnTo>
                <a:lnTo>
                  <a:pt x="36780" y="27790"/>
                </a:lnTo>
                <a:lnTo>
                  <a:pt x="36770" y="27790"/>
                </a:lnTo>
                <a:lnTo>
                  <a:pt x="36750" y="27790"/>
                </a:lnTo>
                <a:lnTo>
                  <a:pt x="36740" y="27800"/>
                </a:lnTo>
                <a:lnTo>
                  <a:pt x="36720" y="27800"/>
                </a:lnTo>
                <a:lnTo>
                  <a:pt x="36690" y="27790"/>
                </a:lnTo>
                <a:lnTo>
                  <a:pt x="36650" y="27770"/>
                </a:lnTo>
                <a:lnTo>
                  <a:pt x="36600" y="27760"/>
                </a:lnTo>
                <a:lnTo>
                  <a:pt x="36570" y="27790"/>
                </a:lnTo>
                <a:lnTo>
                  <a:pt x="36560" y="27880"/>
                </a:lnTo>
                <a:lnTo>
                  <a:pt x="36560" y="27970"/>
                </a:lnTo>
                <a:lnTo>
                  <a:pt x="36570" y="28030"/>
                </a:lnTo>
                <a:lnTo>
                  <a:pt x="36560" y="28070"/>
                </a:lnTo>
                <a:lnTo>
                  <a:pt x="36530" y="28320"/>
                </a:lnTo>
                <a:lnTo>
                  <a:pt x="36560" y="28420"/>
                </a:lnTo>
                <a:lnTo>
                  <a:pt x="36570" y="28460"/>
                </a:lnTo>
                <a:lnTo>
                  <a:pt x="36600" y="28480"/>
                </a:lnTo>
                <a:lnTo>
                  <a:pt x="36580" y="28510"/>
                </a:lnTo>
                <a:lnTo>
                  <a:pt x="36530" y="28540"/>
                </a:lnTo>
                <a:lnTo>
                  <a:pt x="36530" y="28560"/>
                </a:lnTo>
                <a:lnTo>
                  <a:pt x="36530" y="28570"/>
                </a:lnTo>
                <a:lnTo>
                  <a:pt x="36530" y="28590"/>
                </a:lnTo>
                <a:lnTo>
                  <a:pt x="36540" y="28600"/>
                </a:lnTo>
                <a:lnTo>
                  <a:pt x="36540" y="28640"/>
                </a:lnTo>
                <a:lnTo>
                  <a:pt x="36540" y="28670"/>
                </a:lnTo>
                <a:lnTo>
                  <a:pt x="36580" y="28690"/>
                </a:lnTo>
                <a:lnTo>
                  <a:pt x="36640" y="28690"/>
                </a:lnTo>
                <a:lnTo>
                  <a:pt x="36670" y="28700"/>
                </a:lnTo>
                <a:lnTo>
                  <a:pt x="36690" y="28720"/>
                </a:lnTo>
                <a:lnTo>
                  <a:pt x="36740" y="28780"/>
                </a:lnTo>
                <a:lnTo>
                  <a:pt x="36760" y="28800"/>
                </a:lnTo>
                <a:lnTo>
                  <a:pt x="36770" y="28830"/>
                </a:lnTo>
                <a:lnTo>
                  <a:pt x="36780" y="28850"/>
                </a:lnTo>
                <a:lnTo>
                  <a:pt x="36770" y="28930"/>
                </a:lnTo>
                <a:lnTo>
                  <a:pt x="36760" y="28980"/>
                </a:lnTo>
                <a:lnTo>
                  <a:pt x="36730" y="29070"/>
                </a:lnTo>
                <a:lnTo>
                  <a:pt x="36720" y="29130"/>
                </a:lnTo>
                <a:lnTo>
                  <a:pt x="36710" y="29150"/>
                </a:lnTo>
                <a:lnTo>
                  <a:pt x="36690" y="29160"/>
                </a:lnTo>
                <a:lnTo>
                  <a:pt x="36670" y="29160"/>
                </a:lnTo>
                <a:lnTo>
                  <a:pt x="36650" y="29150"/>
                </a:lnTo>
                <a:lnTo>
                  <a:pt x="36630" y="29140"/>
                </a:lnTo>
                <a:lnTo>
                  <a:pt x="36620" y="29130"/>
                </a:lnTo>
                <a:lnTo>
                  <a:pt x="36590" y="29140"/>
                </a:lnTo>
                <a:lnTo>
                  <a:pt x="36550" y="29170"/>
                </a:lnTo>
                <a:lnTo>
                  <a:pt x="36510" y="29190"/>
                </a:lnTo>
                <a:lnTo>
                  <a:pt x="36460" y="29210"/>
                </a:lnTo>
                <a:lnTo>
                  <a:pt x="36360" y="29270"/>
                </a:lnTo>
                <a:lnTo>
                  <a:pt x="36240" y="29380"/>
                </a:lnTo>
                <a:lnTo>
                  <a:pt x="36160" y="29420"/>
                </a:lnTo>
                <a:lnTo>
                  <a:pt x="36130" y="29460"/>
                </a:lnTo>
                <a:lnTo>
                  <a:pt x="36100" y="29490"/>
                </a:lnTo>
                <a:lnTo>
                  <a:pt x="36090" y="29510"/>
                </a:lnTo>
                <a:lnTo>
                  <a:pt x="36090" y="29520"/>
                </a:lnTo>
                <a:lnTo>
                  <a:pt x="36090" y="29570"/>
                </a:lnTo>
                <a:lnTo>
                  <a:pt x="36090" y="29580"/>
                </a:lnTo>
                <a:lnTo>
                  <a:pt x="36090" y="29600"/>
                </a:lnTo>
                <a:lnTo>
                  <a:pt x="36060" y="29690"/>
                </a:lnTo>
                <a:lnTo>
                  <a:pt x="36060" y="29710"/>
                </a:lnTo>
                <a:lnTo>
                  <a:pt x="36050" y="29710"/>
                </a:lnTo>
                <a:lnTo>
                  <a:pt x="36030" y="29700"/>
                </a:lnTo>
                <a:lnTo>
                  <a:pt x="35860" y="29660"/>
                </a:lnTo>
                <a:lnTo>
                  <a:pt x="35840" y="29520"/>
                </a:lnTo>
                <a:lnTo>
                  <a:pt x="35830" y="29520"/>
                </a:lnTo>
                <a:lnTo>
                  <a:pt x="35820" y="29520"/>
                </a:lnTo>
                <a:lnTo>
                  <a:pt x="35810" y="29530"/>
                </a:lnTo>
                <a:lnTo>
                  <a:pt x="35790" y="29530"/>
                </a:lnTo>
                <a:lnTo>
                  <a:pt x="35770" y="29520"/>
                </a:lnTo>
                <a:lnTo>
                  <a:pt x="35770" y="29500"/>
                </a:lnTo>
                <a:lnTo>
                  <a:pt x="35760" y="29150"/>
                </a:lnTo>
                <a:lnTo>
                  <a:pt x="35740" y="29100"/>
                </a:lnTo>
                <a:lnTo>
                  <a:pt x="35740" y="29000"/>
                </a:lnTo>
                <a:lnTo>
                  <a:pt x="35740" y="28980"/>
                </a:lnTo>
                <a:lnTo>
                  <a:pt x="35730" y="28960"/>
                </a:lnTo>
                <a:lnTo>
                  <a:pt x="35720" y="28940"/>
                </a:lnTo>
                <a:lnTo>
                  <a:pt x="35680" y="28920"/>
                </a:lnTo>
                <a:lnTo>
                  <a:pt x="35580" y="28910"/>
                </a:lnTo>
                <a:lnTo>
                  <a:pt x="35550" y="28900"/>
                </a:lnTo>
                <a:lnTo>
                  <a:pt x="35480" y="28900"/>
                </a:lnTo>
                <a:lnTo>
                  <a:pt x="35440" y="28900"/>
                </a:lnTo>
                <a:lnTo>
                  <a:pt x="35330" y="28900"/>
                </a:lnTo>
                <a:lnTo>
                  <a:pt x="35250" y="28880"/>
                </a:lnTo>
                <a:lnTo>
                  <a:pt x="35190" y="28820"/>
                </a:lnTo>
                <a:lnTo>
                  <a:pt x="35160" y="28770"/>
                </a:lnTo>
                <a:lnTo>
                  <a:pt x="35130" y="28700"/>
                </a:lnTo>
                <a:lnTo>
                  <a:pt x="35060" y="28400"/>
                </a:lnTo>
                <a:lnTo>
                  <a:pt x="35050" y="28380"/>
                </a:lnTo>
                <a:lnTo>
                  <a:pt x="35000" y="28440"/>
                </a:lnTo>
                <a:lnTo>
                  <a:pt x="34780" y="28600"/>
                </a:lnTo>
                <a:lnTo>
                  <a:pt x="34760" y="28620"/>
                </a:lnTo>
                <a:lnTo>
                  <a:pt x="34720" y="28670"/>
                </a:lnTo>
                <a:lnTo>
                  <a:pt x="34700" y="28690"/>
                </a:lnTo>
                <a:lnTo>
                  <a:pt x="34690" y="28680"/>
                </a:lnTo>
                <a:lnTo>
                  <a:pt x="34690" y="28660"/>
                </a:lnTo>
                <a:lnTo>
                  <a:pt x="34680" y="28610"/>
                </a:lnTo>
                <a:lnTo>
                  <a:pt x="34670" y="28600"/>
                </a:lnTo>
                <a:lnTo>
                  <a:pt x="34660" y="28600"/>
                </a:lnTo>
                <a:lnTo>
                  <a:pt x="34650" y="28610"/>
                </a:lnTo>
                <a:lnTo>
                  <a:pt x="34640" y="28610"/>
                </a:lnTo>
                <a:lnTo>
                  <a:pt x="34620" y="28610"/>
                </a:lnTo>
                <a:lnTo>
                  <a:pt x="34500" y="28590"/>
                </a:lnTo>
                <a:lnTo>
                  <a:pt x="34460" y="28610"/>
                </a:lnTo>
                <a:lnTo>
                  <a:pt x="34440" y="28630"/>
                </a:lnTo>
                <a:lnTo>
                  <a:pt x="34440" y="28650"/>
                </a:lnTo>
                <a:lnTo>
                  <a:pt x="34440" y="28710"/>
                </a:lnTo>
                <a:lnTo>
                  <a:pt x="34430" y="28740"/>
                </a:lnTo>
                <a:lnTo>
                  <a:pt x="34420" y="28780"/>
                </a:lnTo>
                <a:lnTo>
                  <a:pt x="34320" y="28930"/>
                </a:lnTo>
                <a:lnTo>
                  <a:pt x="34280" y="28970"/>
                </a:lnTo>
                <a:lnTo>
                  <a:pt x="34280" y="28990"/>
                </a:lnTo>
                <a:lnTo>
                  <a:pt x="34270" y="29030"/>
                </a:lnTo>
                <a:lnTo>
                  <a:pt x="34250" y="29030"/>
                </a:lnTo>
                <a:lnTo>
                  <a:pt x="34050" y="28970"/>
                </a:lnTo>
                <a:lnTo>
                  <a:pt x="34000" y="28930"/>
                </a:lnTo>
                <a:lnTo>
                  <a:pt x="33960" y="28950"/>
                </a:lnTo>
                <a:lnTo>
                  <a:pt x="33890" y="28930"/>
                </a:lnTo>
                <a:lnTo>
                  <a:pt x="33810" y="28900"/>
                </a:lnTo>
                <a:lnTo>
                  <a:pt x="33700" y="28880"/>
                </a:lnTo>
                <a:lnTo>
                  <a:pt x="33510" y="28820"/>
                </a:lnTo>
                <a:lnTo>
                  <a:pt x="33170" y="28780"/>
                </a:lnTo>
                <a:lnTo>
                  <a:pt x="33090" y="28800"/>
                </a:lnTo>
                <a:lnTo>
                  <a:pt x="33050" y="28810"/>
                </a:lnTo>
                <a:lnTo>
                  <a:pt x="33030" y="28790"/>
                </a:lnTo>
                <a:lnTo>
                  <a:pt x="33030" y="28770"/>
                </a:lnTo>
                <a:lnTo>
                  <a:pt x="33020" y="28770"/>
                </a:lnTo>
                <a:lnTo>
                  <a:pt x="33000" y="28760"/>
                </a:lnTo>
                <a:lnTo>
                  <a:pt x="32990" y="28750"/>
                </a:lnTo>
                <a:lnTo>
                  <a:pt x="33000" y="28740"/>
                </a:lnTo>
                <a:lnTo>
                  <a:pt x="33010" y="28720"/>
                </a:lnTo>
                <a:lnTo>
                  <a:pt x="33010" y="28710"/>
                </a:lnTo>
                <a:lnTo>
                  <a:pt x="33000" y="28700"/>
                </a:lnTo>
                <a:lnTo>
                  <a:pt x="32940" y="28680"/>
                </a:lnTo>
                <a:lnTo>
                  <a:pt x="32600" y="28650"/>
                </a:lnTo>
                <a:lnTo>
                  <a:pt x="32400" y="28630"/>
                </a:lnTo>
                <a:lnTo>
                  <a:pt x="32300" y="28660"/>
                </a:lnTo>
                <a:lnTo>
                  <a:pt x="32270" y="28700"/>
                </a:lnTo>
                <a:lnTo>
                  <a:pt x="32250" y="28720"/>
                </a:lnTo>
                <a:lnTo>
                  <a:pt x="32240" y="28720"/>
                </a:lnTo>
                <a:lnTo>
                  <a:pt x="32180" y="28670"/>
                </a:lnTo>
                <a:lnTo>
                  <a:pt x="32160" y="28660"/>
                </a:lnTo>
                <a:lnTo>
                  <a:pt x="32130" y="28660"/>
                </a:lnTo>
                <a:lnTo>
                  <a:pt x="32090" y="28660"/>
                </a:lnTo>
                <a:lnTo>
                  <a:pt x="32050" y="28650"/>
                </a:lnTo>
                <a:lnTo>
                  <a:pt x="32010" y="28640"/>
                </a:lnTo>
                <a:lnTo>
                  <a:pt x="31990" y="28610"/>
                </a:lnTo>
                <a:lnTo>
                  <a:pt x="31980" y="28520"/>
                </a:lnTo>
                <a:lnTo>
                  <a:pt x="31960" y="28480"/>
                </a:lnTo>
                <a:lnTo>
                  <a:pt x="31930" y="28490"/>
                </a:lnTo>
                <a:lnTo>
                  <a:pt x="31920" y="28500"/>
                </a:lnTo>
                <a:lnTo>
                  <a:pt x="31870" y="28520"/>
                </a:lnTo>
                <a:lnTo>
                  <a:pt x="31850" y="28530"/>
                </a:lnTo>
                <a:lnTo>
                  <a:pt x="31830" y="28570"/>
                </a:lnTo>
                <a:lnTo>
                  <a:pt x="31810" y="28590"/>
                </a:lnTo>
                <a:lnTo>
                  <a:pt x="31700" y="28490"/>
                </a:lnTo>
                <a:lnTo>
                  <a:pt x="31690" y="28480"/>
                </a:lnTo>
                <a:lnTo>
                  <a:pt x="31680" y="28470"/>
                </a:lnTo>
                <a:lnTo>
                  <a:pt x="31680" y="28440"/>
                </a:lnTo>
                <a:lnTo>
                  <a:pt x="31690" y="28420"/>
                </a:lnTo>
                <a:lnTo>
                  <a:pt x="31700" y="28390"/>
                </a:lnTo>
                <a:lnTo>
                  <a:pt x="31700" y="28360"/>
                </a:lnTo>
                <a:lnTo>
                  <a:pt x="31700" y="28330"/>
                </a:lnTo>
                <a:lnTo>
                  <a:pt x="31660" y="28190"/>
                </a:lnTo>
                <a:lnTo>
                  <a:pt x="31650" y="28100"/>
                </a:lnTo>
                <a:lnTo>
                  <a:pt x="31640" y="28070"/>
                </a:lnTo>
                <a:lnTo>
                  <a:pt x="31640" y="28050"/>
                </a:lnTo>
                <a:lnTo>
                  <a:pt x="31630" y="28040"/>
                </a:lnTo>
                <a:lnTo>
                  <a:pt x="31600" y="28030"/>
                </a:lnTo>
                <a:lnTo>
                  <a:pt x="31580" y="28020"/>
                </a:lnTo>
                <a:lnTo>
                  <a:pt x="31570" y="28020"/>
                </a:lnTo>
                <a:lnTo>
                  <a:pt x="31560" y="27970"/>
                </a:lnTo>
                <a:lnTo>
                  <a:pt x="31550" y="27950"/>
                </a:lnTo>
                <a:lnTo>
                  <a:pt x="31540" y="27940"/>
                </a:lnTo>
                <a:lnTo>
                  <a:pt x="31520" y="27940"/>
                </a:lnTo>
                <a:lnTo>
                  <a:pt x="31470" y="27960"/>
                </a:lnTo>
                <a:lnTo>
                  <a:pt x="31450" y="27950"/>
                </a:lnTo>
                <a:lnTo>
                  <a:pt x="31440" y="27940"/>
                </a:lnTo>
                <a:lnTo>
                  <a:pt x="31420" y="27900"/>
                </a:lnTo>
                <a:lnTo>
                  <a:pt x="31380" y="27890"/>
                </a:lnTo>
                <a:lnTo>
                  <a:pt x="31330" y="27880"/>
                </a:lnTo>
                <a:lnTo>
                  <a:pt x="31310" y="27820"/>
                </a:lnTo>
                <a:lnTo>
                  <a:pt x="31360" y="27660"/>
                </a:lnTo>
                <a:lnTo>
                  <a:pt x="31360" y="27620"/>
                </a:lnTo>
                <a:lnTo>
                  <a:pt x="31370" y="27590"/>
                </a:lnTo>
                <a:lnTo>
                  <a:pt x="31390" y="27560"/>
                </a:lnTo>
                <a:lnTo>
                  <a:pt x="31410" y="27540"/>
                </a:lnTo>
                <a:lnTo>
                  <a:pt x="31450" y="27530"/>
                </a:lnTo>
                <a:lnTo>
                  <a:pt x="31480" y="27530"/>
                </a:lnTo>
                <a:lnTo>
                  <a:pt x="31560" y="27540"/>
                </a:lnTo>
                <a:lnTo>
                  <a:pt x="31610" y="27540"/>
                </a:lnTo>
                <a:lnTo>
                  <a:pt x="31630" y="27530"/>
                </a:lnTo>
                <a:lnTo>
                  <a:pt x="31650" y="27520"/>
                </a:lnTo>
                <a:lnTo>
                  <a:pt x="31700" y="27480"/>
                </a:lnTo>
                <a:lnTo>
                  <a:pt x="31730" y="27460"/>
                </a:lnTo>
                <a:lnTo>
                  <a:pt x="31750" y="27430"/>
                </a:lnTo>
                <a:lnTo>
                  <a:pt x="31780" y="27410"/>
                </a:lnTo>
                <a:lnTo>
                  <a:pt x="31790" y="27380"/>
                </a:lnTo>
                <a:lnTo>
                  <a:pt x="31800" y="27360"/>
                </a:lnTo>
                <a:lnTo>
                  <a:pt x="31800" y="27320"/>
                </a:lnTo>
                <a:lnTo>
                  <a:pt x="31790" y="27260"/>
                </a:lnTo>
                <a:lnTo>
                  <a:pt x="31810" y="27160"/>
                </a:lnTo>
                <a:lnTo>
                  <a:pt x="31820" y="27130"/>
                </a:lnTo>
                <a:lnTo>
                  <a:pt x="31860" y="27050"/>
                </a:lnTo>
                <a:lnTo>
                  <a:pt x="32000" y="26890"/>
                </a:lnTo>
                <a:lnTo>
                  <a:pt x="32020" y="26910"/>
                </a:lnTo>
                <a:lnTo>
                  <a:pt x="32040" y="26930"/>
                </a:lnTo>
                <a:lnTo>
                  <a:pt x="32060" y="26950"/>
                </a:lnTo>
                <a:lnTo>
                  <a:pt x="32100" y="26960"/>
                </a:lnTo>
                <a:lnTo>
                  <a:pt x="32150" y="26960"/>
                </a:lnTo>
                <a:lnTo>
                  <a:pt x="32180" y="26950"/>
                </a:lnTo>
                <a:lnTo>
                  <a:pt x="32190" y="26920"/>
                </a:lnTo>
                <a:lnTo>
                  <a:pt x="32190" y="26870"/>
                </a:lnTo>
                <a:lnTo>
                  <a:pt x="32210" y="26840"/>
                </a:lnTo>
                <a:lnTo>
                  <a:pt x="32250" y="26840"/>
                </a:lnTo>
                <a:lnTo>
                  <a:pt x="32290" y="26850"/>
                </a:lnTo>
                <a:lnTo>
                  <a:pt x="32320" y="26870"/>
                </a:lnTo>
                <a:lnTo>
                  <a:pt x="32390" y="26930"/>
                </a:lnTo>
                <a:lnTo>
                  <a:pt x="32440" y="26940"/>
                </a:lnTo>
                <a:lnTo>
                  <a:pt x="32490" y="26970"/>
                </a:lnTo>
                <a:lnTo>
                  <a:pt x="32510" y="26980"/>
                </a:lnTo>
                <a:lnTo>
                  <a:pt x="32560" y="26970"/>
                </a:lnTo>
                <a:lnTo>
                  <a:pt x="32910" y="27010"/>
                </a:lnTo>
                <a:lnTo>
                  <a:pt x="33080" y="26980"/>
                </a:lnTo>
                <a:lnTo>
                  <a:pt x="33180" y="26870"/>
                </a:lnTo>
                <a:lnTo>
                  <a:pt x="33260" y="26930"/>
                </a:lnTo>
                <a:lnTo>
                  <a:pt x="33640" y="26990"/>
                </a:lnTo>
                <a:lnTo>
                  <a:pt x="33980" y="27100"/>
                </a:lnTo>
                <a:lnTo>
                  <a:pt x="34070" y="27110"/>
                </a:lnTo>
                <a:lnTo>
                  <a:pt x="34160" y="27110"/>
                </a:lnTo>
                <a:lnTo>
                  <a:pt x="34410" y="27070"/>
                </a:lnTo>
                <a:lnTo>
                  <a:pt x="34460" y="27060"/>
                </a:lnTo>
                <a:lnTo>
                  <a:pt x="34480" y="27040"/>
                </a:lnTo>
                <a:lnTo>
                  <a:pt x="34490" y="27030"/>
                </a:lnTo>
                <a:lnTo>
                  <a:pt x="34520" y="26980"/>
                </a:lnTo>
                <a:lnTo>
                  <a:pt x="34540" y="26970"/>
                </a:lnTo>
                <a:lnTo>
                  <a:pt x="34560" y="26980"/>
                </a:lnTo>
                <a:lnTo>
                  <a:pt x="34570" y="27000"/>
                </a:lnTo>
                <a:lnTo>
                  <a:pt x="34570" y="27020"/>
                </a:lnTo>
                <a:lnTo>
                  <a:pt x="34580" y="27040"/>
                </a:lnTo>
                <a:lnTo>
                  <a:pt x="34610" y="27060"/>
                </a:lnTo>
                <a:lnTo>
                  <a:pt x="34700" y="27100"/>
                </a:lnTo>
                <a:lnTo>
                  <a:pt x="34770" y="27120"/>
                </a:lnTo>
                <a:lnTo>
                  <a:pt x="34850" y="27180"/>
                </a:lnTo>
                <a:lnTo>
                  <a:pt x="34890" y="27210"/>
                </a:lnTo>
                <a:lnTo>
                  <a:pt x="34940" y="27210"/>
                </a:lnTo>
                <a:lnTo>
                  <a:pt x="34980" y="27200"/>
                </a:lnTo>
                <a:lnTo>
                  <a:pt x="35010" y="27180"/>
                </a:lnTo>
                <a:lnTo>
                  <a:pt x="35050" y="27170"/>
                </a:lnTo>
                <a:lnTo>
                  <a:pt x="35090" y="27160"/>
                </a:lnTo>
                <a:lnTo>
                  <a:pt x="35120" y="27150"/>
                </a:lnTo>
                <a:lnTo>
                  <a:pt x="35150" y="27140"/>
                </a:lnTo>
                <a:lnTo>
                  <a:pt x="35230" y="27050"/>
                </a:lnTo>
                <a:lnTo>
                  <a:pt x="35320" y="26930"/>
                </a:lnTo>
                <a:lnTo>
                  <a:pt x="35460" y="26640"/>
                </a:lnTo>
                <a:lnTo>
                  <a:pt x="35490" y="26550"/>
                </a:lnTo>
                <a:lnTo>
                  <a:pt x="35500" y="26480"/>
                </a:lnTo>
                <a:lnTo>
                  <a:pt x="35500" y="26400"/>
                </a:lnTo>
                <a:lnTo>
                  <a:pt x="35510" y="26360"/>
                </a:lnTo>
                <a:lnTo>
                  <a:pt x="35530" y="26330"/>
                </a:lnTo>
                <a:lnTo>
                  <a:pt x="35540" y="26310"/>
                </a:lnTo>
                <a:lnTo>
                  <a:pt x="35510" y="26270"/>
                </a:lnTo>
                <a:lnTo>
                  <a:pt x="35560" y="26260"/>
                </a:lnTo>
                <a:lnTo>
                  <a:pt x="35580" y="26240"/>
                </a:lnTo>
                <a:lnTo>
                  <a:pt x="35610" y="26200"/>
                </a:lnTo>
                <a:lnTo>
                  <a:pt x="35630" y="26180"/>
                </a:lnTo>
                <a:lnTo>
                  <a:pt x="35730" y="26140"/>
                </a:lnTo>
                <a:lnTo>
                  <a:pt x="35790" y="26130"/>
                </a:lnTo>
                <a:lnTo>
                  <a:pt x="35810" y="26120"/>
                </a:lnTo>
                <a:lnTo>
                  <a:pt x="35840" y="26110"/>
                </a:lnTo>
                <a:lnTo>
                  <a:pt x="35850" y="26100"/>
                </a:lnTo>
                <a:lnTo>
                  <a:pt x="35970" y="26090"/>
                </a:lnTo>
                <a:lnTo>
                  <a:pt x="36020" y="26070"/>
                </a:lnTo>
                <a:lnTo>
                  <a:pt x="36030" y="26090"/>
                </a:lnTo>
                <a:lnTo>
                  <a:pt x="36090" y="26120"/>
                </a:lnTo>
                <a:lnTo>
                  <a:pt x="36110" y="26130"/>
                </a:lnTo>
                <a:lnTo>
                  <a:pt x="36150" y="26130"/>
                </a:lnTo>
                <a:lnTo>
                  <a:pt x="36170" y="26130"/>
                </a:lnTo>
                <a:lnTo>
                  <a:pt x="36180" y="26120"/>
                </a:lnTo>
                <a:lnTo>
                  <a:pt x="36190" y="26110"/>
                </a:lnTo>
                <a:lnTo>
                  <a:pt x="36200" y="26120"/>
                </a:lnTo>
                <a:lnTo>
                  <a:pt x="36220" y="26140"/>
                </a:lnTo>
                <a:lnTo>
                  <a:pt x="36250" y="26160"/>
                </a:lnTo>
                <a:lnTo>
                  <a:pt x="36270" y="26180"/>
                </a:lnTo>
                <a:lnTo>
                  <a:pt x="36280" y="26210"/>
                </a:lnTo>
                <a:lnTo>
                  <a:pt x="36290" y="26280"/>
                </a:lnTo>
                <a:lnTo>
                  <a:pt x="36330" y="26350"/>
                </a:lnTo>
                <a:lnTo>
                  <a:pt x="36400" y="26560"/>
                </a:lnTo>
                <a:lnTo>
                  <a:pt x="36440" y="26630"/>
                </a:lnTo>
                <a:lnTo>
                  <a:pt x="36450" y="26650"/>
                </a:lnTo>
                <a:lnTo>
                  <a:pt x="36460" y="26650"/>
                </a:lnTo>
                <a:lnTo>
                  <a:pt x="36480" y="26650"/>
                </a:lnTo>
                <a:lnTo>
                  <a:pt x="36840" y="26690"/>
                </a:lnTo>
                <a:lnTo>
                  <a:pt x="36890" y="26690"/>
                </a:lnTo>
                <a:lnTo>
                  <a:pt x="36970" y="26670"/>
                </a:lnTo>
                <a:lnTo>
                  <a:pt x="37010" y="26660"/>
                </a:lnTo>
                <a:lnTo>
                  <a:pt x="37040" y="26640"/>
                </a:lnTo>
                <a:lnTo>
                  <a:pt x="37110" y="26540"/>
                </a:lnTo>
                <a:lnTo>
                  <a:pt x="37140" y="26510"/>
                </a:lnTo>
                <a:lnTo>
                  <a:pt x="37190" y="26540"/>
                </a:lnTo>
                <a:lnTo>
                  <a:pt x="37310" y="26570"/>
                </a:lnTo>
                <a:lnTo>
                  <a:pt x="37370" y="26590"/>
                </a:lnTo>
                <a:lnTo>
                  <a:pt x="37390" y="26610"/>
                </a:lnTo>
                <a:lnTo>
                  <a:pt x="37460" y="26700"/>
                </a:lnTo>
                <a:lnTo>
                  <a:pt x="37500" y="26730"/>
                </a:lnTo>
                <a:close/>
                <a:moveTo>
                  <a:pt x="32250" y="28770"/>
                </a:moveTo>
                <a:lnTo>
                  <a:pt x="32260" y="28780"/>
                </a:lnTo>
                <a:lnTo>
                  <a:pt x="32290" y="28780"/>
                </a:lnTo>
                <a:lnTo>
                  <a:pt x="32300" y="28790"/>
                </a:lnTo>
                <a:lnTo>
                  <a:pt x="32290" y="28810"/>
                </a:lnTo>
                <a:lnTo>
                  <a:pt x="32280" y="28820"/>
                </a:lnTo>
                <a:lnTo>
                  <a:pt x="32260" y="28810"/>
                </a:lnTo>
                <a:lnTo>
                  <a:pt x="32210" y="28800"/>
                </a:lnTo>
                <a:lnTo>
                  <a:pt x="32100" y="28770"/>
                </a:lnTo>
                <a:lnTo>
                  <a:pt x="31980" y="28740"/>
                </a:lnTo>
                <a:lnTo>
                  <a:pt x="31960" y="28730"/>
                </a:lnTo>
                <a:lnTo>
                  <a:pt x="31930" y="28720"/>
                </a:lnTo>
                <a:lnTo>
                  <a:pt x="31840" y="28730"/>
                </a:lnTo>
                <a:lnTo>
                  <a:pt x="31810" y="28720"/>
                </a:lnTo>
                <a:lnTo>
                  <a:pt x="31800" y="28700"/>
                </a:lnTo>
                <a:lnTo>
                  <a:pt x="31810" y="28660"/>
                </a:lnTo>
                <a:lnTo>
                  <a:pt x="31830" y="28630"/>
                </a:lnTo>
                <a:lnTo>
                  <a:pt x="31860" y="28610"/>
                </a:lnTo>
                <a:lnTo>
                  <a:pt x="31960" y="28660"/>
                </a:lnTo>
                <a:lnTo>
                  <a:pt x="32060" y="28680"/>
                </a:lnTo>
                <a:lnTo>
                  <a:pt x="32130" y="28700"/>
                </a:lnTo>
                <a:lnTo>
                  <a:pt x="32230" y="28760"/>
                </a:lnTo>
                <a:lnTo>
                  <a:pt x="32250" y="28770"/>
                </a:lnTo>
                <a:close/>
                <a:moveTo>
                  <a:pt x="35040" y="24950"/>
                </a:moveTo>
                <a:lnTo>
                  <a:pt x="35100" y="24940"/>
                </a:lnTo>
                <a:lnTo>
                  <a:pt x="35110" y="24950"/>
                </a:lnTo>
                <a:lnTo>
                  <a:pt x="35100" y="24990"/>
                </a:lnTo>
                <a:lnTo>
                  <a:pt x="35080" y="25020"/>
                </a:lnTo>
                <a:lnTo>
                  <a:pt x="35050" y="25030"/>
                </a:lnTo>
                <a:lnTo>
                  <a:pt x="35040" y="25020"/>
                </a:lnTo>
                <a:lnTo>
                  <a:pt x="35030" y="25000"/>
                </a:lnTo>
                <a:lnTo>
                  <a:pt x="35020" y="24970"/>
                </a:lnTo>
                <a:lnTo>
                  <a:pt x="35020" y="24960"/>
                </a:lnTo>
                <a:lnTo>
                  <a:pt x="35040" y="249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