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Jawa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Jaw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2000" y="26890"/>
                </a:moveTo>
                <a:lnTo>
                  <a:pt x="31860" y="27050"/>
                </a:lnTo>
                <a:lnTo>
                  <a:pt x="31820" y="27130"/>
                </a:lnTo>
                <a:lnTo>
                  <a:pt x="31810" y="27160"/>
                </a:lnTo>
                <a:lnTo>
                  <a:pt x="31790" y="27260"/>
                </a:lnTo>
                <a:lnTo>
                  <a:pt x="31800" y="27320"/>
                </a:lnTo>
                <a:lnTo>
                  <a:pt x="31800" y="27360"/>
                </a:lnTo>
                <a:lnTo>
                  <a:pt x="31790" y="27380"/>
                </a:lnTo>
                <a:lnTo>
                  <a:pt x="31780" y="27410"/>
                </a:lnTo>
                <a:lnTo>
                  <a:pt x="31750" y="27430"/>
                </a:lnTo>
                <a:lnTo>
                  <a:pt x="31730" y="27460"/>
                </a:lnTo>
                <a:lnTo>
                  <a:pt x="31700" y="27480"/>
                </a:lnTo>
                <a:lnTo>
                  <a:pt x="31650" y="27520"/>
                </a:lnTo>
                <a:lnTo>
                  <a:pt x="31630" y="27530"/>
                </a:lnTo>
                <a:lnTo>
                  <a:pt x="31610" y="27540"/>
                </a:lnTo>
                <a:lnTo>
                  <a:pt x="31560" y="27540"/>
                </a:lnTo>
                <a:lnTo>
                  <a:pt x="31480" y="27530"/>
                </a:lnTo>
                <a:lnTo>
                  <a:pt x="31450" y="27530"/>
                </a:lnTo>
                <a:lnTo>
                  <a:pt x="31410" y="27540"/>
                </a:lnTo>
                <a:lnTo>
                  <a:pt x="31390" y="27560"/>
                </a:lnTo>
                <a:lnTo>
                  <a:pt x="31370" y="27590"/>
                </a:lnTo>
                <a:lnTo>
                  <a:pt x="31360" y="27620"/>
                </a:lnTo>
                <a:lnTo>
                  <a:pt x="31360" y="27660"/>
                </a:lnTo>
                <a:lnTo>
                  <a:pt x="31310" y="27820"/>
                </a:lnTo>
                <a:lnTo>
                  <a:pt x="31330" y="27880"/>
                </a:lnTo>
                <a:lnTo>
                  <a:pt x="31380" y="27890"/>
                </a:lnTo>
                <a:lnTo>
                  <a:pt x="31420" y="27900"/>
                </a:lnTo>
                <a:lnTo>
                  <a:pt x="31440" y="27940"/>
                </a:lnTo>
                <a:lnTo>
                  <a:pt x="31450" y="27950"/>
                </a:lnTo>
                <a:lnTo>
                  <a:pt x="31470" y="27960"/>
                </a:lnTo>
                <a:lnTo>
                  <a:pt x="31520" y="27940"/>
                </a:lnTo>
                <a:lnTo>
                  <a:pt x="31540" y="27940"/>
                </a:lnTo>
                <a:lnTo>
                  <a:pt x="31550" y="27950"/>
                </a:lnTo>
                <a:lnTo>
                  <a:pt x="31560" y="27970"/>
                </a:lnTo>
                <a:lnTo>
                  <a:pt x="31570" y="28020"/>
                </a:lnTo>
                <a:lnTo>
                  <a:pt x="31580" y="28020"/>
                </a:lnTo>
                <a:lnTo>
                  <a:pt x="31600" y="28030"/>
                </a:lnTo>
                <a:lnTo>
                  <a:pt x="31630" y="28040"/>
                </a:lnTo>
                <a:lnTo>
                  <a:pt x="31640" y="28050"/>
                </a:lnTo>
                <a:lnTo>
                  <a:pt x="31640" y="28070"/>
                </a:lnTo>
                <a:lnTo>
                  <a:pt x="31650" y="28100"/>
                </a:lnTo>
                <a:lnTo>
                  <a:pt x="31660" y="28190"/>
                </a:lnTo>
                <a:lnTo>
                  <a:pt x="31700" y="28330"/>
                </a:lnTo>
                <a:lnTo>
                  <a:pt x="31700" y="28360"/>
                </a:lnTo>
                <a:lnTo>
                  <a:pt x="31700" y="28390"/>
                </a:lnTo>
                <a:lnTo>
                  <a:pt x="31690" y="28420"/>
                </a:lnTo>
                <a:lnTo>
                  <a:pt x="31680" y="28440"/>
                </a:lnTo>
                <a:lnTo>
                  <a:pt x="31680" y="28470"/>
                </a:lnTo>
                <a:lnTo>
                  <a:pt x="31690" y="28480"/>
                </a:lnTo>
                <a:lnTo>
                  <a:pt x="31700" y="28490"/>
                </a:lnTo>
                <a:lnTo>
                  <a:pt x="31810" y="28590"/>
                </a:lnTo>
                <a:lnTo>
                  <a:pt x="31790" y="28600"/>
                </a:lnTo>
                <a:lnTo>
                  <a:pt x="31740" y="28640"/>
                </a:lnTo>
                <a:lnTo>
                  <a:pt x="31690" y="28610"/>
                </a:lnTo>
                <a:lnTo>
                  <a:pt x="31670" y="28610"/>
                </a:lnTo>
                <a:lnTo>
                  <a:pt x="31660" y="28600"/>
                </a:lnTo>
                <a:lnTo>
                  <a:pt x="31640" y="28590"/>
                </a:lnTo>
                <a:lnTo>
                  <a:pt x="31620" y="28590"/>
                </a:lnTo>
                <a:lnTo>
                  <a:pt x="31600" y="28600"/>
                </a:lnTo>
                <a:lnTo>
                  <a:pt x="31580" y="28620"/>
                </a:lnTo>
                <a:lnTo>
                  <a:pt x="31560" y="28640"/>
                </a:lnTo>
                <a:lnTo>
                  <a:pt x="31580" y="28680"/>
                </a:lnTo>
                <a:lnTo>
                  <a:pt x="31570" y="28690"/>
                </a:lnTo>
                <a:lnTo>
                  <a:pt x="31560" y="28700"/>
                </a:lnTo>
                <a:lnTo>
                  <a:pt x="31520" y="28690"/>
                </a:lnTo>
                <a:lnTo>
                  <a:pt x="31510" y="28640"/>
                </a:lnTo>
                <a:lnTo>
                  <a:pt x="31500" y="28630"/>
                </a:lnTo>
                <a:lnTo>
                  <a:pt x="31470" y="28630"/>
                </a:lnTo>
                <a:lnTo>
                  <a:pt x="31340" y="28630"/>
                </a:lnTo>
                <a:lnTo>
                  <a:pt x="31300" y="28640"/>
                </a:lnTo>
                <a:lnTo>
                  <a:pt x="31240" y="28700"/>
                </a:lnTo>
                <a:lnTo>
                  <a:pt x="31230" y="28790"/>
                </a:lnTo>
                <a:lnTo>
                  <a:pt x="31210" y="28840"/>
                </a:lnTo>
                <a:lnTo>
                  <a:pt x="31130" y="28890"/>
                </a:lnTo>
                <a:lnTo>
                  <a:pt x="30880" y="28890"/>
                </a:lnTo>
                <a:lnTo>
                  <a:pt x="30500" y="28830"/>
                </a:lnTo>
                <a:lnTo>
                  <a:pt x="30140" y="28740"/>
                </a:lnTo>
                <a:lnTo>
                  <a:pt x="30040" y="28730"/>
                </a:lnTo>
                <a:lnTo>
                  <a:pt x="29960" y="28750"/>
                </a:lnTo>
                <a:lnTo>
                  <a:pt x="29900" y="28720"/>
                </a:lnTo>
                <a:lnTo>
                  <a:pt x="29890" y="28660"/>
                </a:lnTo>
                <a:lnTo>
                  <a:pt x="29850" y="28630"/>
                </a:lnTo>
                <a:lnTo>
                  <a:pt x="29790" y="28620"/>
                </a:lnTo>
                <a:lnTo>
                  <a:pt x="29670" y="28600"/>
                </a:lnTo>
                <a:lnTo>
                  <a:pt x="29610" y="28580"/>
                </a:lnTo>
                <a:lnTo>
                  <a:pt x="29590" y="28540"/>
                </a:lnTo>
                <a:lnTo>
                  <a:pt x="29560" y="28490"/>
                </a:lnTo>
                <a:lnTo>
                  <a:pt x="29490" y="28450"/>
                </a:lnTo>
                <a:lnTo>
                  <a:pt x="29420" y="28400"/>
                </a:lnTo>
                <a:lnTo>
                  <a:pt x="29350" y="28380"/>
                </a:lnTo>
                <a:lnTo>
                  <a:pt x="29300" y="28360"/>
                </a:lnTo>
                <a:lnTo>
                  <a:pt x="29210" y="28330"/>
                </a:lnTo>
                <a:lnTo>
                  <a:pt x="29180" y="28290"/>
                </a:lnTo>
                <a:lnTo>
                  <a:pt x="29150" y="28280"/>
                </a:lnTo>
                <a:lnTo>
                  <a:pt x="29110" y="28270"/>
                </a:lnTo>
                <a:lnTo>
                  <a:pt x="29100" y="28270"/>
                </a:lnTo>
                <a:lnTo>
                  <a:pt x="29080" y="28270"/>
                </a:lnTo>
                <a:lnTo>
                  <a:pt x="29070" y="28250"/>
                </a:lnTo>
                <a:lnTo>
                  <a:pt x="28970" y="28270"/>
                </a:lnTo>
                <a:lnTo>
                  <a:pt x="28840" y="28250"/>
                </a:lnTo>
                <a:lnTo>
                  <a:pt x="28740" y="28240"/>
                </a:lnTo>
                <a:lnTo>
                  <a:pt x="28670" y="28230"/>
                </a:lnTo>
                <a:lnTo>
                  <a:pt x="28610" y="28210"/>
                </a:lnTo>
                <a:lnTo>
                  <a:pt x="28540" y="28190"/>
                </a:lnTo>
                <a:lnTo>
                  <a:pt x="28470" y="28170"/>
                </a:lnTo>
                <a:lnTo>
                  <a:pt x="28000" y="28130"/>
                </a:lnTo>
                <a:lnTo>
                  <a:pt x="27840" y="28130"/>
                </a:lnTo>
                <a:lnTo>
                  <a:pt x="27480" y="28090"/>
                </a:lnTo>
                <a:lnTo>
                  <a:pt x="27310" y="28080"/>
                </a:lnTo>
                <a:lnTo>
                  <a:pt x="27230" y="28010"/>
                </a:lnTo>
                <a:lnTo>
                  <a:pt x="27180" y="27990"/>
                </a:lnTo>
                <a:lnTo>
                  <a:pt x="27130" y="27980"/>
                </a:lnTo>
                <a:lnTo>
                  <a:pt x="27080" y="28010"/>
                </a:lnTo>
                <a:lnTo>
                  <a:pt x="27060" y="28020"/>
                </a:lnTo>
                <a:lnTo>
                  <a:pt x="27060" y="27980"/>
                </a:lnTo>
                <a:lnTo>
                  <a:pt x="27070" y="27930"/>
                </a:lnTo>
                <a:lnTo>
                  <a:pt x="27020" y="27880"/>
                </a:lnTo>
                <a:lnTo>
                  <a:pt x="27030" y="27790"/>
                </a:lnTo>
                <a:lnTo>
                  <a:pt x="27030" y="27750"/>
                </a:lnTo>
                <a:lnTo>
                  <a:pt x="27040" y="27720"/>
                </a:lnTo>
                <a:lnTo>
                  <a:pt x="27060" y="27680"/>
                </a:lnTo>
                <a:lnTo>
                  <a:pt x="27100" y="27640"/>
                </a:lnTo>
                <a:lnTo>
                  <a:pt x="27130" y="27620"/>
                </a:lnTo>
                <a:lnTo>
                  <a:pt x="27170" y="27620"/>
                </a:lnTo>
                <a:lnTo>
                  <a:pt x="27200" y="27610"/>
                </a:lnTo>
                <a:lnTo>
                  <a:pt x="27210" y="27590"/>
                </a:lnTo>
                <a:lnTo>
                  <a:pt x="27180" y="27550"/>
                </a:lnTo>
                <a:lnTo>
                  <a:pt x="27210" y="27520"/>
                </a:lnTo>
                <a:lnTo>
                  <a:pt x="27290" y="27420"/>
                </a:lnTo>
                <a:lnTo>
                  <a:pt x="27350" y="27370"/>
                </a:lnTo>
                <a:lnTo>
                  <a:pt x="27350" y="27290"/>
                </a:lnTo>
                <a:lnTo>
                  <a:pt x="27340" y="27230"/>
                </a:lnTo>
                <a:lnTo>
                  <a:pt x="27290" y="27190"/>
                </a:lnTo>
                <a:lnTo>
                  <a:pt x="27230" y="27200"/>
                </a:lnTo>
                <a:lnTo>
                  <a:pt x="27170" y="27170"/>
                </a:lnTo>
                <a:lnTo>
                  <a:pt x="27110" y="27190"/>
                </a:lnTo>
                <a:lnTo>
                  <a:pt x="27080" y="27240"/>
                </a:lnTo>
                <a:lnTo>
                  <a:pt x="27070" y="27220"/>
                </a:lnTo>
                <a:lnTo>
                  <a:pt x="27060" y="27200"/>
                </a:lnTo>
                <a:lnTo>
                  <a:pt x="27060" y="27170"/>
                </a:lnTo>
                <a:lnTo>
                  <a:pt x="27070" y="27120"/>
                </a:lnTo>
                <a:lnTo>
                  <a:pt x="27090" y="27070"/>
                </a:lnTo>
                <a:lnTo>
                  <a:pt x="27170" y="26930"/>
                </a:lnTo>
                <a:lnTo>
                  <a:pt x="27280" y="26830"/>
                </a:lnTo>
                <a:lnTo>
                  <a:pt x="27280" y="26800"/>
                </a:lnTo>
                <a:lnTo>
                  <a:pt x="27240" y="26760"/>
                </a:lnTo>
                <a:lnTo>
                  <a:pt x="27220" y="26750"/>
                </a:lnTo>
                <a:lnTo>
                  <a:pt x="27150" y="26730"/>
                </a:lnTo>
                <a:lnTo>
                  <a:pt x="27140" y="26700"/>
                </a:lnTo>
                <a:lnTo>
                  <a:pt x="27120" y="26660"/>
                </a:lnTo>
                <a:lnTo>
                  <a:pt x="27080" y="26310"/>
                </a:lnTo>
                <a:lnTo>
                  <a:pt x="27090" y="26250"/>
                </a:lnTo>
                <a:lnTo>
                  <a:pt x="27110" y="26190"/>
                </a:lnTo>
                <a:lnTo>
                  <a:pt x="27130" y="26140"/>
                </a:lnTo>
                <a:lnTo>
                  <a:pt x="27130" y="26090"/>
                </a:lnTo>
                <a:lnTo>
                  <a:pt x="27120" y="26040"/>
                </a:lnTo>
                <a:lnTo>
                  <a:pt x="27110" y="26010"/>
                </a:lnTo>
                <a:lnTo>
                  <a:pt x="27130" y="25970"/>
                </a:lnTo>
                <a:lnTo>
                  <a:pt x="27150" y="25950"/>
                </a:lnTo>
                <a:lnTo>
                  <a:pt x="27170" y="25940"/>
                </a:lnTo>
                <a:lnTo>
                  <a:pt x="27190" y="25940"/>
                </a:lnTo>
                <a:lnTo>
                  <a:pt x="27200" y="25960"/>
                </a:lnTo>
                <a:lnTo>
                  <a:pt x="27210" y="25990"/>
                </a:lnTo>
                <a:lnTo>
                  <a:pt x="27230" y="26010"/>
                </a:lnTo>
                <a:lnTo>
                  <a:pt x="27240" y="26020"/>
                </a:lnTo>
                <a:lnTo>
                  <a:pt x="27270" y="26010"/>
                </a:lnTo>
                <a:lnTo>
                  <a:pt x="27300" y="25990"/>
                </a:lnTo>
                <a:lnTo>
                  <a:pt x="27330" y="25970"/>
                </a:lnTo>
                <a:lnTo>
                  <a:pt x="27380" y="25980"/>
                </a:lnTo>
                <a:lnTo>
                  <a:pt x="27420" y="25990"/>
                </a:lnTo>
                <a:lnTo>
                  <a:pt x="27460" y="26020"/>
                </a:lnTo>
                <a:lnTo>
                  <a:pt x="27520" y="26040"/>
                </a:lnTo>
                <a:lnTo>
                  <a:pt x="27740" y="26040"/>
                </a:lnTo>
                <a:lnTo>
                  <a:pt x="27790" y="26010"/>
                </a:lnTo>
                <a:lnTo>
                  <a:pt x="27780" y="25980"/>
                </a:lnTo>
                <a:lnTo>
                  <a:pt x="27780" y="25870"/>
                </a:lnTo>
                <a:lnTo>
                  <a:pt x="27810" y="25890"/>
                </a:lnTo>
                <a:lnTo>
                  <a:pt x="27820" y="25900"/>
                </a:lnTo>
                <a:lnTo>
                  <a:pt x="27830" y="25920"/>
                </a:lnTo>
                <a:lnTo>
                  <a:pt x="27840" y="25930"/>
                </a:lnTo>
                <a:lnTo>
                  <a:pt x="27860" y="25950"/>
                </a:lnTo>
                <a:lnTo>
                  <a:pt x="27890" y="25970"/>
                </a:lnTo>
                <a:lnTo>
                  <a:pt x="27910" y="25970"/>
                </a:lnTo>
                <a:lnTo>
                  <a:pt x="27920" y="25960"/>
                </a:lnTo>
                <a:lnTo>
                  <a:pt x="27960" y="25940"/>
                </a:lnTo>
                <a:lnTo>
                  <a:pt x="28030" y="25970"/>
                </a:lnTo>
                <a:lnTo>
                  <a:pt x="28100" y="26030"/>
                </a:lnTo>
                <a:lnTo>
                  <a:pt x="28140" y="26010"/>
                </a:lnTo>
                <a:lnTo>
                  <a:pt x="28160" y="25960"/>
                </a:lnTo>
                <a:lnTo>
                  <a:pt x="28200" y="25820"/>
                </a:lnTo>
                <a:lnTo>
                  <a:pt x="28210" y="25790"/>
                </a:lnTo>
                <a:lnTo>
                  <a:pt x="28220" y="25770"/>
                </a:lnTo>
                <a:lnTo>
                  <a:pt x="28220" y="25740"/>
                </a:lnTo>
                <a:lnTo>
                  <a:pt x="28220" y="25670"/>
                </a:lnTo>
                <a:lnTo>
                  <a:pt x="28230" y="25560"/>
                </a:lnTo>
                <a:lnTo>
                  <a:pt x="28230" y="25430"/>
                </a:lnTo>
                <a:lnTo>
                  <a:pt x="28240" y="25430"/>
                </a:lnTo>
                <a:lnTo>
                  <a:pt x="28260" y="25410"/>
                </a:lnTo>
                <a:lnTo>
                  <a:pt x="28270" y="25380"/>
                </a:lnTo>
                <a:lnTo>
                  <a:pt x="28280" y="25350"/>
                </a:lnTo>
                <a:lnTo>
                  <a:pt x="28280" y="25330"/>
                </a:lnTo>
                <a:lnTo>
                  <a:pt x="28260" y="25300"/>
                </a:lnTo>
                <a:lnTo>
                  <a:pt x="28250" y="25280"/>
                </a:lnTo>
                <a:lnTo>
                  <a:pt x="28260" y="25250"/>
                </a:lnTo>
                <a:lnTo>
                  <a:pt x="28300" y="25190"/>
                </a:lnTo>
                <a:lnTo>
                  <a:pt x="28300" y="25120"/>
                </a:lnTo>
                <a:lnTo>
                  <a:pt x="28340" y="25100"/>
                </a:lnTo>
                <a:lnTo>
                  <a:pt x="28410" y="25110"/>
                </a:lnTo>
                <a:lnTo>
                  <a:pt x="28480" y="25150"/>
                </a:lnTo>
                <a:lnTo>
                  <a:pt x="28500" y="25170"/>
                </a:lnTo>
                <a:lnTo>
                  <a:pt x="28520" y="25190"/>
                </a:lnTo>
                <a:lnTo>
                  <a:pt x="28550" y="25220"/>
                </a:lnTo>
                <a:lnTo>
                  <a:pt x="28590" y="25230"/>
                </a:lnTo>
                <a:lnTo>
                  <a:pt x="28630" y="25230"/>
                </a:lnTo>
                <a:lnTo>
                  <a:pt x="28660" y="25230"/>
                </a:lnTo>
                <a:lnTo>
                  <a:pt x="28810" y="25180"/>
                </a:lnTo>
                <a:lnTo>
                  <a:pt x="28890" y="25200"/>
                </a:lnTo>
                <a:lnTo>
                  <a:pt x="28950" y="25220"/>
                </a:lnTo>
                <a:lnTo>
                  <a:pt x="29000" y="25290"/>
                </a:lnTo>
                <a:lnTo>
                  <a:pt x="29070" y="25400"/>
                </a:lnTo>
                <a:lnTo>
                  <a:pt x="29140" y="25480"/>
                </a:lnTo>
                <a:lnTo>
                  <a:pt x="29180" y="25560"/>
                </a:lnTo>
                <a:lnTo>
                  <a:pt x="29260" y="25600"/>
                </a:lnTo>
                <a:lnTo>
                  <a:pt x="29370" y="25640"/>
                </a:lnTo>
                <a:lnTo>
                  <a:pt x="29480" y="25640"/>
                </a:lnTo>
                <a:lnTo>
                  <a:pt x="29550" y="25720"/>
                </a:lnTo>
                <a:lnTo>
                  <a:pt x="29600" y="25740"/>
                </a:lnTo>
                <a:lnTo>
                  <a:pt x="29640" y="25720"/>
                </a:lnTo>
                <a:lnTo>
                  <a:pt x="29670" y="25740"/>
                </a:lnTo>
                <a:lnTo>
                  <a:pt x="29700" y="25730"/>
                </a:lnTo>
                <a:lnTo>
                  <a:pt x="29730" y="25710"/>
                </a:lnTo>
                <a:lnTo>
                  <a:pt x="29770" y="25690"/>
                </a:lnTo>
                <a:lnTo>
                  <a:pt x="29780" y="25680"/>
                </a:lnTo>
                <a:lnTo>
                  <a:pt x="29800" y="25680"/>
                </a:lnTo>
                <a:lnTo>
                  <a:pt x="29820" y="25680"/>
                </a:lnTo>
                <a:lnTo>
                  <a:pt x="29840" y="25690"/>
                </a:lnTo>
                <a:lnTo>
                  <a:pt x="29860" y="25690"/>
                </a:lnTo>
                <a:lnTo>
                  <a:pt x="29860" y="25670"/>
                </a:lnTo>
                <a:lnTo>
                  <a:pt x="29860" y="25650"/>
                </a:lnTo>
                <a:lnTo>
                  <a:pt x="29890" y="25640"/>
                </a:lnTo>
                <a:lnTo>
                  <a:pt x="29930" y="25650"/>
                </a:lnTo>
                <a:lnTo>
                  <a:pt x="29930" y="25680"/>
                </a:lnTo>
                <a:lnTo>
                  <a:pt x="29960" y="25680"/>
                </a:lnTo>
                <a:lnTo>
                  <a:pt x="29990" y="25650"/>
                </a:lnTo>
                <a:lnTo>
                  <a:pt x="30000" y="25640"/>
                </a:lnTo>
                <a:lnTo>
                  <a:pt x="30030" y="25690"/>
                </a:lnTo>
                <a:lnTo>
                  <a:pt x="30030" y="25730"/>
                </a:lnTo>
                <a:lnTo>
                  <a:pt x="30130" y="25790"/>
                </a:lnTo>
                <a:lnTo>
                  <a:pt x="30210" y="25830"/>
                </a:lnTo>
                <a:lnTo>
                  <a:pt x="30330" y="25890"/>
                </a:lnTo>
                <a:lnTo>
                  <a:pt x="30380" y="25900"/>
                </a:lnTo>
                <a:lnTo>
                  <a:pt x="30420" y="25920"/>
                </a:lnTo>
                <a:lnTo>
                  <a:pt x="30460" y="25920"/>
                </a:lnTo>
                <a:lnTo>
                  <a:pt x="30490" y="25920"/>
                </a:lnTo>
                <a:lnTo>
                  <a:pt x="30510" y="25910"/>
                </a:lnTo>
                <a:lnTo>
                  <a:pt x="30550" y="25890"/>
                </a:lnTo>
                <a:lnTo>
                  <a:pt x="30590" y="25860"/>
                </a:lnTo>
                <a:lnTo>
                  <a:pt x="30600" y="25860"/>
                </a:lnTo>
                <a:lnTo>
                  <a:pt x="30620" y="25840"/>
                </a:lnTo>
                <a:lnTo>
                  <a:pt x="30630" y="25820"/>
                </a:lnTo>
                <a:lnTo>
                  <a:pt x="30640" y="25790"/>
                </a:lnTo>
                <a:lnTo>
                  <a:pt x="30640" y="25770"/>
                </a:lnTo>
                <a:lnTo>
                  <a:pt x="30620" y="25750"/>
                </a:lnTo>
                <a:lnTo>
                  <a:pt x="30600" y="25730"/>
                </a:lnTo>
                <a:lnTo>
                  <a:pt x="30620" y="25720"/>
                </a:lnTo>
                <a:lnTo>
                  <a:pt x="30660" y="25740"/>
                </a:lnTo>
                <a:lnTo>
                  <a:pt x="30720" y="25760"/>
                </a:lnTo>
                <a:lnTo>
                  <a:pt x="30850" y="25770"/>
                </a:lnTo>
                <a:lnTo>
                  <a:pt x="30890" y="25790"/>
                </a:lnTo>
                <a:lnTo>
                  <a:pt x="30900" y="25770"/>
                </a:lnTo>
                <a:lnTo>
                  <a:pt x="30940" y="25760"/>
                </a:lnTo>
                <a:lnTo>
                  <a:pt x="30950" y="25810"/>
                </a:lnTo>
                <a:lnTo>
                  <a:pt x="30970" y="25950"/>
                </a:lnTo>
                <a:lnTo>
                  <a:pt x="31130" y="26150"/>
                </a:lnTo>
                <a:lnTo>
                  <a:pt x="31170" y="26170"/>
                </a:lnTo>
                <a:lnTo>
                  <a:pt x="31200" y="26180"/>
                </a:lnTo>
                <a:lnTo>
                  <a:pt x="31300" y="26240"/>
                </a:lnTo>
                <a:lnTo>
                  <a:pt x="31370" y="26600"/>
                </a:lnTo>
                <a:lnTo>
                  <a:pt x="31430" y="26790"/>
                </a:lnTo>
                <a:lnTo>
                  <a:pt x="31540" y="26800"/>
                </a:lnTo>
                <a:lnTo>
                  <a:pt x="31630" y="26850"/>
                </a:lnTo>
                <a:lnTo>
                  <a:pt x="31710" y="26890"/>
                </a:lnTo>
                <a:lnTo>
                  <a:pt x="31800" y="26880"/>
                </a:lnTo>
                <a:lnTo>
                  <a:pt x="31880" y="26840"/>
                </a:lnTo>
                <a:lnTo>
                  <a:pt x="31900" y="26860"/>
                </a:lnTo>
                <a:lnTo>
                  <a:pt x="31930" y="26870"/>
                </a:lnTo>
                <a:lnTo>
                  <a:pt x="31960" y="26870"/>
                </a:lnTo>
                <a:lnTo>
                  <a:pt x="31990" y="26880"/>
                </a:lnTo>
                <a:lnTo>
                  <a:pt x="32000" y="26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