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Jambi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Jambi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7910" y="15440"/>
                </a:moveTo>
                <a:lnTo>
                  <a:pt x="18130" y="15360"/>
                </a:lnTo>
                <a:lnTo>
                  <a:pt x="18150" y="15350"/>
                </a:lnTo>
                <a:lnTo>
                  <a:pt x="18160" y="15340"/>
                </a:lnTo>
                <a:lnTo>
                  <a:pt x="18180" y="15320"/>
                </a:lnTo>
                <a:lnTo>
                  <a:pt x="18200" y="15280"/>
                </a:lnTo>
                <a:lnTo>
                  <a:pt x="18210" y="15250"/>
                </a:lnTo>
                <a:lnTo>
                  <a:pt x="18220" y="15240"/>
                </a:lnTo>
                <a:lnTo>
                  <a:pt x="18240" y="15220"/>
                </a:lnTo>
                <a:lnTo>
                  <a:pt x="18280" y="15180"/>
                </a:lnTo>
                <a:lnTo>
                  <a:pt x="18320" y="15150"/>
                </a:lnTo>
                <a:lnTo>
                  <a:pt x="18330" y="15140"/>
                </a:lnTo>
                <a:lnTo>
                  <a:pt x="18350" y="15130"/>
                </a:lnTo>
                <a:lnTo>
                  <a:pt x="18370" y="15130"/>
                </a:lnTo>
                <a:lnTo>
                  <a:pt x="18390" y="15120"/>
                </a:lnTo>
                <a:lnTo>
                  <a:pt x="18500" y="15130"/>
                </a:lnTo>
                <a:lnTo>
                  <a:pt x="18600" y="15110"/>
                </a:lnTo>
                <a:lnTo>
                  <a:pt x="18630" y="15110"/>
                </a:lnTo>
                <a:lnTo>
                  <a:pt x="18690" y="15080"/>
                </a:lnTo>
                <a:lnTo>
                  <a:pt x="18720" y="15080"/>
                </a:lnTo>
                <a:lnTo>
                  <a:pt x="18740" y="15070"/>
                </a:lnTo>
                <a:lnTo>
                  <a:pt x="18760" y="15080"/>
                </a:lnTo>
                <a:lnTo>
                  <a:pt x="18840" y="15100"/>
                </a:lnTo>
                <a:lnTo>
                  <a:pt x="18860" y="15110"/>
                </a:lnTo>
                <a:lnTo>
                  <a:pt x="18880" y="15120"/>
                </a:lnTo>
                <a:lnTo>
                  <a:pt x="18890" y="15150"/>
                </a:lnTo>
                <a:lnTo>
                  <a:pt x="18910" y="15200"/>
                </a:lnTo>
                <a:lnTo>
                  <a:pt x="18920" y="15210"/>
                </a:lnTo>
                <a:lnTo>
                  <a:pt x="19020" y="15300"/>
                </a:lnTo>
                <a:lnTo>
                  <a:pt x="19040" y="15330"/>
                </a:lnTo>
                <a:lnTo>
                  <a:pt x="19050" y="15350"/>
                </a:lnTo>
                <a:lnTo>
                  <a:pt x="19050" y="15360"/>
                </a:lnTo>
                <a:lnTo>
                  <a:pt x="19060" y="15370"/>
                </a:lnTo>
                <a:lnTo>
                  <a:pt x="19070" y="15380"/>
                </a:lnTo>
                <a:lnTo>
                  <a:pt x="19120" y="15390"/>
                </a:lnTo>
                <a:lnTo>
                  <a:pt x="19140" y="15400"/>
                </a:lnTo>
                <a:lnTo>
                  <a:pt x="19160" y="15410"/>
                </a:lnTo>
                <a:lnTo>
                  <a:pt x="19170" y="15430"/>
                </a:lnTo>
                <a:lnTo>
                  <a:pt x="19190" y="15460"/>
                </a:lnTo>
                <a:lnTo>
                  <a:pt x="19220" y="15480"/>
                </a:lnTo>
                <a:lnTo>
                  <a:pt x="19260" y="15490"/>
                </a:lnTo>
                <a:lnTo>
                  <a:pt x="19440" y="15530"/>
                </a:lnTo>
                <a:lnTo>
                  <a:pt x="19480" y="15520"/>
                </a:lnTo>
                <a:lnTo>
                  <a:pt x="19510" y="15490"/>
                </a:lnTo>
                <a:lnTo>
                  <a:pt x="19540" y="15380"/>
                </a:lnTo>
                <a:lnTo>
                  <a:pt x="19550" y="15360"/>
                </a:lnTo>
                <a:lnTo>
                  <a:pt x="19610" y="15320"/>
                </a:lnTo>
                <a:lnTo>
                  <a:pt x="19630" y="15310"/>
                </a:lnTo>
                <a:lnTo>
                  <a:pt x="19640" y="15300"/>
                </a:lnTo>
                <a:lnTo>
                  <a:pt x="19660" y="15270"/>
                </a:lnTo>
                <a:lnTo>
                  <a:pt x="19690" y="15210"/>
                </a:lnTo>
                <a:lnTo>
                  <a:pt x="19700" y="15190"/>
                </a:lnTo>
                <a:lnTo>
                  <a:pt x="19710" y="15170"/>
                </a:lnTo>
                <a:lnTo>
                  <a:pt x="19730" y="15160"/>
                </a:lnTo>
                <a:lnTo>
                  <a:pt x="19790" y="15120"/>
                </a:lnTo>
                <a:lnTo>
                  <a:pt x="19810" y="15100"/>
                </a:lnTo>
                <a:lnTo>
                  <a:pt x="19880" y="15010"/>
                </a:lnTo>
                <a:lnTo>
                  <a:pt x="19910" y="14980"/>
                </a:lnTo>
                <a:lnTo>
                  <a:pt x="19930" y="14960"/>
                </a:lnTo>
                <a:lnTo>
                  <a:pt x="19960" y="14950"/>
                </a:lnTo>
                <a:lnTo>
                  <a:pt x="20180" y="14890"/>
                </a:lnTo>
                <a:lnTo>
                  <a:pt x="20260" y="14890"/>
                </a:lnTo>
                <a:lnTo>
                  <a:pt x="20540" y="14910"/>
                </a:lnTo>
                <a:lnTo>
                  <a:pt x="21190" y="14860"/>
                </a:lnTo>
                <a:lnTo>
                  <a:pt x="21210" y="14860"/>
                </a:lnTo>
                <a:lnTo>
                  <a:pt x="21230" y="14870"/>
                </a:lnTo>
                <a:lnTo>
                  <a:pt x="21260" y="14880"/>
                </a:lnTo>
                <a:lnTo>
                  <a:pt x="21270" y="14900"/>
                </a:lnTo>
                <a:lnTo>
                  <a:pt x="21260" y="14930"/>
                </a:lnTo>
                <a:lnTo>
                  <a:pt x="21230" y="14960"/>
                </a:lnTo>
                <a:lnTo>
                  <a:pt x="21220" y="14990"/>
                </a:lnTo>
                <a:lnTo>
                  <a:pt x="21300" y="14970"/>
                </a:lnTo>
                <a:lnTo>
                  <a:pt x="21350" y="14970"/>
                </a:lnTo>
                <a:lnTo>
                  <a:pt x="21390" y="15000"/>
                </a:lnTo>
                <a:lnTo>
                  <a:pt x="21410" y="15020"/>
                </a:lnTo>
                <a:lnTo>
                  <a:pt x="21440" y="15090"/>
                </a:lnTo>
                <a:lnTo>
                  <a:pt x="21460" y="15110"/>
                </a:lnTo>
                <a:lnTo>
                  <a:pt x="21470" y="15110"/>
                </a:lnTo>
                <a:lnTo>
                  <a:pt x="21490" y="15110"/>
                </a:lnTo>
                <a:lnTo>
                  <a:pt x="21500" y="15110"/>
                </a:lnTo>
                <a:lnTo>
                  <a:pt x="21500" y="15120"/>
                </a:lnTo>
                <a:lnTo>
                  <a:pt x="21510" y="15130"/>
                </a:lnTo>
                <a:lnTo>
                  <a:pt x="21510" y="15140"/>
                </a:lnTo>
                <a:lnTo>
                  <a:pt x="21530" y="15150"/>
                </a:lnTo>
                <a:lnTo>
                  <a:pt x="21540" y="15170"/>
                </a:lnTo>
                <a:lnTo>
                  <a:pt x="21550" y="15180"/>
                </a:lnTo>
                <a:lnTo>
                  <a:pt x="21600" y="15200"/>
                </a:lnTo>
                <a:lnTo>
                  <a:pt x="21610" y="15220"/>
                </a:lnTo>
                <a:lnTo>
                  <a:pt x="21620" y="15240"/>
                </a:lnTo>
                <a:lnTo>
                  <a:pt x="21630" y="15250"/>
                </a:lnTo>
                <a:lnTo>
                  <a:pt x="21700" y="15260"/>
                </a:lnTo>
                <a:lnTo>
                  <a:pt x="21730" y="15280"/>
                </a:lnTo>
                <a:lnTo>
                  <a:pt x="21780" y="15330"/>
                </a:lnTo>
                <a:lnTo>
                  <a:pt x="21810" y="15340"/>
                </a:lnTo>
                <a:lnTo>
                  <a:pt x="21850" y="15350"/>
                </a:lnTo>
                <a:lnTo>
                  <a:pt x="21890" y="15360"/>
                </a:lnTo>
                <a:lnTo>
                  <a:pt x="21910" y="15380"/>
                </a:lnTo>
                <a:lnTo>
                  <a:pt x="21930" y="15410"/>
                </a:lnTo>
                <a:lnTo>
                  <a:pt x="21970" y="15480"/>
                </a:lnTo>
                <a:lnTo>
                  <a:pt x="21980" y="15510"/>
                </a:lnTo>
                <a:lnTo>
                  <a:pt x="22000" y="15420"/>
                </a:lnTo>
                <a:lnTo>
                  <a:pt x="22040" y="15390"/>
                </a:lnTo>
                <a:lnTo>
                  <a:pt x="22080" y="15360"/>
                </a:lnTo>
                <a:lnTo>
                  <a:pt x="22120" y="15340"/>
                </a:lnTo>
                <a:lnTo>
                  <a:pt x="22210" y="15320"/>
                </a:lnTo>
                <a:lnTo>
                  <a:pt x="22230" y="15310"/>
                </a:lnTo>
                <a:lnTo>
                  <a:pt x="22360" y="15380"/>
                </a:lnTo>
                <a:lnTo>
                  <a:pt x="22400" y="15400"/>
                </a:lnTo>
                <a:lnTo>
                  <a:pt x="22430" y="15410"/>
                </a:lnTo>
                <a:lnTo>
                  <a:pt x="22530" y="15420"/>
                </a:lnTo>
                <a:lnTo>
                  <a:pt x="22570" y="15420"/>
                </a:lnTo>
                <a:lnTo>
                  <a:pt x="22700" y="15490"/>
                </a:lnTo>
                <a:lnTo>
                  <a:pt x="22740" y="15500"/>
                </a:lnTo>
                <a:lnTo>
                  <a:pt x="22820" y="15470"/>
                </a:lnTo>
                <a:lnTo>
                  <a:pt x="22840" y="15460"/>
                </a:lnTo>
                <a:lnTo>
                  <a:pt x="22950" y="15430"/>
                </a:lnTo>
                <a:lnTo>
                  <a:pt x="23070" y="15420"/>
                </a:lnTo>
                <a:lnTo>
                  <a:pt x="23080" y="15440"/>
                </a:lnTo>
                <a:lnTo>
                  <a:pt x="23130" y="15610"/>
                </a:lnTo>
                <a:lnTo>
                  <a:pt x="23110" y="15740"/>
                </a:lnTo>
                <a:lnTo>
                  <a:pt x="23110" y="15820"/>
                </a:lnTo>
                <a:lnTo>
                  <a:pt x="23130" y="15880"/>
                </a:lnTo>
                <a:lnTo>
                  <a:pt x="23140" y="15900"/>
                </a:lnTo>
                <a:lnTo>
                  <a:pt x="23200" y="15960"/>
                </a:lnTo>
                <a:lnTo>
                  <a:pt x="23210" y="15980"/>
                </a:lnTo>
                <a:lnTo>
                  <a:pt x="23220" y="16110"/>
                </a:lnTo>
                <a:lnTo>
                  <a:pt x="23220" y="16410"/>
                </a:lnTo>
                <a:lnTo>
                  <a:pt x="23240" y="16490"/>
                </a:lnTo>
                <a:lnTo>
                  <a:pt x="23270" y="16580"/>
                </a:lnTo>
                <a:lnTo>
                  <a:pt x="23340" y="16720"/>
                </a:lnTo>
                <a:lnTo>
                  <a:pt x="23370" y="16810"/>
                </a:lnTo>
                <a:lnTo>
                  <a:pt x="23340" y="16830"/>
                </a:lnTo>
                <a:lnTo>
                  <a:pt x="23330" y="16820"/>
                </a:lnTo>
                <a:lnTo>
                  <a:pt x="23300" y="16820"/>
                </a:lnTo>
                <a:lnTo>
                  <a:pt x="23280" y="16810"/>
                </a:lnTo>
                <a:lnTo>
                  <a:pt x="23220" y="16770"/>
                </a:lnTo>
                <a:lnTo>
                  <a:pt x="23170" y="16730"/>
                </a:lnTo>
                <a:lnTo>
                  <a:pt x="23130" y="16720"/>
                </a:lnTo>
                <a:lnTo>
                  <a:pt x="23110" y="16720"/>
                </a:lnTo>
                <a:lnTo>
                  <a:pt x="23090" y="16740"/>
                </a:lnTo>
                <a:lnTo>
                  <a:pt x="23080" y="16750"/>
                </a:lnTo>
                <a:lnTo>
                  <a:pt x="23060" y="16770"/>
                </a:lnTo>
                <a:lnTo>
                  <a:pt x="23010" y="16910"/>
                </a:lnTo>
                <a:lnTo>
                  <a:pt x="22990" y="16930"/>
                </a:lnTo>
                <a:lnTo>
                  <a:pt x="22960" y="16950"/>
                </a:lnTo>
                <a:lnTo>
                  <a:pt x="22790" y="17000"/>
                </a:lnTo>
                <a:lnTo>
                  <a:pt x="22660" y="17010"/>
                </a:lnTo>
                <a:lnTo>
                  <a:pt x="22570" y="17000"/>
                </a:lnTo>
                <a:lnTo>
                  <a:pt x="22240" y="16920"/>
                </a:lnTo>
                <a:lnTo>
                  <a:pt x="22160" y="16920"/>
                </a:lnTo>
                <a:lnTo>
                  <a:pt x="22100" y="16930"/>
                </a:lnTo>
                <a:lnTo>
                  <a:pt x="21400" y="17270"/>
                </a:lnTo>
                <a:lnTo>
                  <a:pt x="21370" y="17300"/>
                </a:lnTo>
                <a:lnTo>
                  <a:pt x="21390" y="17330"/>
                </a:lnTo>
                <a:lnTo>
                  <a:pt x="21370" y="17580"/>
                </a:lnTo>
                <a:lnTo>
                  <a:pt x="21370" y="17640"/>
                </a:lnTo>
                <a:lnTo>
                  <a:pt x="21390" y="17680"/>
                </a:lnTo>
                <a:lnTo>
                  <a:pt x="21400" y="17700"/>
                </a:lnTo>
                <a:lnTo>
                  <a:pt x="21430" y="17720"/>
                </a:lnTo>
                <a:lnTo>
                  <a:pt x="21440" y="17730"/>
                </a:lnTo>
                <a:lnTo>
                  <a:pt x="21440" y="17740"/>
                </a:lnTo>
                <a:lnTo>
                  <a:pt x="21430" y="17750"/>
                </a:lnTo>
                <a:lnTo>
                  <a:pt x="21410" y="17770"/>
                </a:lnTo>
                <a:lnTo>
                  <a:pt x="21380" y="17780"/>
                </a:lnTo>
                <a:lnTo>
                  <a:pt x="21340" y="17790"/>
                </a:lnTo>
                <a:lnTo>
                  <a:pt x="21270" y="17800"/>
                </a:lnTo>
                <a:lnTo>
                  <a:pt x="21250" y="17810"/>
                </a:lnTo>
                <a:lnTo>
                  <a:pt x="21240" y="17830"/>
                </a:lnTo>
                <a:lnTo>
                  <a:pt x="21230" y="17850"/>
                </a:lnTo>
                <a:lnTo>
                  <a:pt x="21230" y="17870"/>
                </a:lnTo>
                <a:lnTo>
                  <a:pt x="21230" y="17890"/>
                </a:lnTo>
                <a:lnTo>
                  <a:pt x="21250" y="17980"/>
                </a:lnTo>
                <a:lnTo>
                  <a:pt x="21260" y="18030"/>
                </a:lnTo>
                <a:lnTo>
                  <a:pt x="21260" y="18050"/>
                </a:lnTo>
                <a:lnTo>
                  <a:pt x="21250" y="18060"/>
                </a:lnTo>
                <a:lnTo>
                  <a:pt x="21250" y="18070"/>
                </a:lnTo>
                <a:lnTo>
                  <a:pt x="21250" y="18080"/>
                </a:lnTo>
                <a:lnTo>
                  <a:pt x="21250" y="18100"/>
                </a:lnTo>
                <a:lnTo>
                  <a:pt x="21260" y="18110"/>
                </a:lnTo>
                <a:lnTo>
                  <a:pt x="21250" y="18120"/>
                </a:lnTo>
                <a:lnTo>
                  <a:pt x="21250" y="18130"/>
                </a:lnTo>
                <a:lnTo>
                  <a:pt x="21230" y="18140"/>
                </a:lnTo>
                <a:lnTo>
                  <a:pt x="21210" y="18140"/>
                </a:lnTo>
                <a:lnTo>
                  <a:pt x="21170" y="18120"/>
                </a:lnTo>
                <a:lnTo>
                  <a:pt x="20940" y="17900"/>
                </a:lnTo>
                <a:lnTo>
                  <a:pt x="20930" y="17870"/>
                </a:lnTo>
                <a:lnTo>
                  <a:pt x="20910" y="17820"/>
                </a:lnTo>
                <a:lnTo>
                  <a:pt x="20880" y="17750"/>
                </a:lnTo>
                <a:lnTo>
                  <a:pt x="20860" y="17720"/>
                </a:lnTo>
                <a:lnTo>
                  <a:pt x="20830" y="17700"/>
                </a:lnTo>
                <a:lnTo>
                  <a:pt x="20800" y="17690"/>
                </a:lnTo>
                <a:lnTo>
                  <a:pt x="20770" y="17710"/>
                </a:lnTo>
                <a:lnTo>
                  <a:pt x="20730" y="17790"/>
                </a:lnTo>
                <a:lnTo>
                  <a:pt x="20690" y="17830"/>
                </a:lnTo>
                <a:lnTo>
                  <a:pt x="20680" y="17880"/>
                </a:lnTo>
                <a:lnTo>
                  <a:pt x="20680" y="17900"/>
                </a:lnTo>
                <a:lnTo>
                  <a:pt x="20690" y="17930"/>
                </a:lnTo>
                <a:lnTo>
                  <a:pt x="20710" y="17950"/>
                </a:lnTo>
                <a:lnTo>
                  <a:pt x="20730" y="17970"/>
                </a:lnTo>
                <a:lnTo>
                  <a:pt x="20740" y="18000"/>
                </a:lnTo>
                <a:lnTo>
                  <a:pt x="20750" y="18030"/>
                </a:lnTo>
                <a:lnTo>
                  <a:pt x="20750" y="18050"/>
                </a:lnTo>
                <a:lnTo>
                  <a:pt x="20740" y="18070"/>
                </a:lnTo>
                <a:lnTo>
                  <a:pt x="20710" y="18090"/>
                </a:lnTo>
                <a:lnTo>
                  <a:pt x="20630" y="18120"/>
                </a:lnTo>
                <a:lnTo>
                  <a:pt x="20590" y="18130"/>
                </a:lnTo>
                <a:lnTo>
                  <a:pt x="20540" y="18110"/>
                </a:lnTo>
                <a:lnTo>
                  <a:pt x="20430" y="18070"/>
                </a:lnTo>
                <a:lnTo>
                  <a:pt x="20370" y="18090"/>
                </a:lnTo>
                <a:lnTo>
                  <a:pt x="20320" y="18090"/>
                </a:lnTo>
                <a:lnTo>
                  <a:pt x="20250" y="18070"/>
                </a:lnTo>
                <a:lnTo>
                  <a:pt x="20190" y="18060"/>
                </a:lnTo>
                <a:lnTo>
                  <a:pt x="20130" y="18040"/>
                </a:lnTo>
                <a:lnTo>
                  <a:pt x="20090" y="18030"/>
                </a:lnTo>
                <a:lnTo>
                  <a:pt x="20070" y="18040"/>
                </a:lnTo>
                <a:lnTo>
                  <a:pt x="20050" y="18060"/>
                </a:lnTo>
                <a:lnTo>
                  <a:pt x="20030" y="18090"/>
                </a:lnTo>
                <a:lnTo>
                  <a:pt x="20030" y="18130"/>
                </a:lnTo>
                <a:lnTo>
                  <a:pt x="20030" y="18150"/>
                </a:lnTo>
                <a:lnTo>
                  <a:pt x="20040" y="18170"/>
                </a:lnTo>
                <a:lnTo>
                  <a:pt x="20060" y="18190"/>
                </a:lnTo>
                <a:lnTo>
                  <a:pt x="20070" y="18200"/>
                </a:lnTo>
                <a:lnTo>
                  <a:pt x="20080" y="18230"/>
                </a:lnTo>
                <a:lnTo>
                  <a:pt x="20070" y="18250"/>
                </a:lnTo>
                <a:lnTo>
                  <a:pt x="19930" y="18460"/>
                </a:lnTo>
                <a:lnTo>
                  <a:pt x="19910" y="18490"/>
                </a:lnTo>
                <a:lnTo>
                  <a:pt x="19870" y="18520"/>
                </a:lnTo>
                <a:lnTo>
                  <a:pt x="19840" y="18540"/>
                </a:lnTo>
                <a:lnTo>
                  <a:pt x="19820" y="18550"/>
                </a:lnTo>
                <a:lnTo>
                  <a:pt x="19800" y="18540"/>
                </a:lnTo>
                <a:lnTo>
                  <a:pt x="19800" y="18530"/>
                </a:lnTo>
                <a:lnTo>
                  <a:pt x="19790" y="18530"/>
                </a:lnTo>
                <a:lnTo>
                  <a:pt x="19750" y="18570"/>
                </a:lnTo>
                <a:lnTo>
                  <a:pt x="19710" y="18590"/>
                </a:lnTo>
                <a:lnTo>
                  <a:pt x="19620" y="18640"/>
                </a:lnTo>
                <a:lnTo>
                  <a:pt x="19590" y="18670"/>
                </a:lnTo>
                <a:lnTo>
                  <a:pt x="19570" y="18700"/>
                </a:lnTo>
                <a:lnTo>
                  <a:pt x="19560" y="18720"/>
                </a:lnTo>
                <a:lnTo>
                  <a:pt x="19540" y="18740"/>
                </a:lnTo>
                <a:lnTo>
                  <a:pt x="19510" y="18760"/>
                </a:lnTo>
                <a:lnTo>
                  <a:pt x="19390" y="18770"/>
                </a:lnTo>
                <a:lnTo>
                  <a:pt x="19360" y="18780"/>
                </a:lnTo>
                <a:lnTo>
                  <a:pt x="19330" y="18780"/>
                </a:lnTo>
                <a:lnTo>
                  <a:pt x="19290" y="18780"/>
                </a:lnTo>
                <a:lnTo>
                  <a:pt x="19250" y="18780"/>
                </a:lnTo>
                <a:lnTo>
                  <a:pt x="19200" y="18760"/>
                </a:lnTo>
                <a:lnTo>
                  <a:pt x="19150" y="18740"/>
                </a:lnTo>
                <a:lnTo>
                  <a:pt x="19060" y="18680"/>
                </a:lnTo>
                <a:lnTo>
                  <a:pt x="18950" y="18660"/>
                </a:lnTo>
                <a:lnTo>
                  <a:pt x="18880" y="18600"/>
                </a:lnTo>
                <a:lnTo>
                  <a:pt x="18830" y="18690"/>
                </a:lnTo>
                <a:lnTo>
                  <a:pt x="18720" y="18760"/>
                </a:lnTo>
                <a:lnTo>
                  <a:pt x="18680" y="18780"/>
                </a:lnTo>
                <a:lnTo>
                  <a:pt x="18600" y="18790"/>
                </a:lnTo>
                <a:lnTo>
                  <a:pt x="18580" y="18810"/>
                </a:lnTo>
                <a:lnTo>
                  <a:pt x="18500" y="18890"/>
                </a:lnTo>
                <a:lnTo>
                  <a:pt x="18480" y="18870"/>
                </a:lnTo>
                <a:lnTo>
                  <a:pt x="18430" y="18860"/>
                </a:lnTo>
                <a:lnTo>
                  <a:pt x="18400" y="18850"/>
                </a:lnTo>
                <a:lnTo>
                  <a:pt x="18350" y="18820"/>
                </a:lnTo>
                <a:lnTo>
                  <a:pt x="18290" y="18790"/>
                </a:lnTo>
                <a:lnTo>
                  <a:pt x="18260" y="18790"/>
                </a:lnTo>
                <a:lnTo>
                  <a:pt x="18250" y="18800"/>
                </a:lnTo>
                <a:lnTo>
                  <a:pt x="18210" y="18810"/>
                </a:lnTo>
                <a:lnTo>
                  <a:pt x="18190" y="18810"/>
                </a:lnTo>
                <a:lnTo>
                  <a:pt x="18170" y="18800"/>
                </a:lnTo>
                <a:lnTo>
                  <a:pt x="18130" y="18750"/>
                </a:lnTo>
                <a:lnTo>
                  <a:pt x="18100" y="18730"/>
                </a:lnTo>
                <a:lnTo>
                  <a:pt x="18050" y="18720"/>
                </a:lnTo>
                <a:lnTo>
                  <a:pt x="18020" y="18710"/>
                </a:lnTo>
                <a:lnTo>
                  <a:pt x="17920" y="18650"/>
                </a:lnTo>
                <a:lnTo>
                  <a:pt x="17840" y="18600"/>
                </a:lnTo>
                <a:lnTo>
                  <a:pt x="17780" y="18530"/>
                </a:lnTo>
                <a:lnTo>
                  <a:pt x="17740" y="18460"/>
                </a:lnTo>
                <a:lnTo>
                  <a:pt x="17670" y="18400"/>
                </a:lnTo>
                <a:lnTo>
                  <a:pt x="17650" y="18350"/>
                </a:lnTo>
                <a:lnTo>
                  <a:pt x="17640" y="18330"/>
                </a:lnTo>
                <a:lnTo>
                  <a:pt x="17610" y="18300"/>
                </a:lnTo>
                <a:lnTo>
                  <a:pt x="17550" y="18280"/>
                </a:lnTo>
                <a:lnTo>
                  <a:pt x="17520" y="18260"/>
                </a:lnTo>
                <a:lnTo>
                  <a:pt x="17500" y="18230"/>
                </a:lnTo>
                <a:lnTo>
                  <a:pt x="17450" y="18030"/>
                </a:lnTo>
                <a:lnTo>
                  <a:pt x="17420" y="17980"/>
                </a:lnTo>
                <a:lnTo>
                  <a:pt x="17410" y="17950"/>
                </a:lnTo>
                <a:lnTo>
                  <a:pt x="17410" y="17940"/>
                </a:lnTo>
                <a:lnTo>
                  <a:pt x="17400" y="17930"/>
                </a:lnTo>
                <a:lnTo>
                  <a:pt x="17380" y="17910"/>
                </a:lnTo>
                <a:lnTo>
                  <a:pt x="17340" y="17890"/>
                </a:lnTo>
                <a:lnTo>
                  <a:pt x="17300" y="17850"/>
                </a:lnTo>
                <a:lnTo>
                  <a:pt x="17280" y="17830"/>
                </a:lnTo>
                <a:lnTo>
                  <a:pt x="17260" y="17820"/>
                </a:lnTo>
                <a:lnTo>
                  <a:pt x="17250" y="17810"/>
                </a:lnTo>
                <a:lnTo>
                  <a:pt x="17220" y="17810"/>
                </a:lnTo>
                <a:lnTo>
                  <a:pt x="17050" y="17930"/>
                </a:lnTo>
                <a:lnTo>
                  <a:pt x="16980" y="17690"/>
                </a:lnTo>
                <a:lnTo>
                  <a:pt x="16900" y="17500"/>
                </a:lnTo>
                <a:lnTo>
                  <a:pt x="16870" y="17450"/>
                </a:lnTo>
                <a:lnTo>
                  <a:pt x="16850" y="17430"/>
                </a:lnTo>
                <a:lnTo>
                  <a:pt x="16790" y="17380"/>
                </a:lnTo>
                <a:lnTo>
                  <a:pt x="16760" y="17340"/>
                </a:lnTo>
                <a:lnTo>
                  <a:pt x="16730" y="17290"/>
                </a:lnTo>
                <a:lnTo>
                  <a:pt x="16670" y="17180"/>
                </a:lnTo>
                <a:lnTo>
                  <a:pt x="16640" y="17070"/>
                </a:lnTo>
                <a:lnTo>
                  <a:pt x="16620" y="16960"/>
                </a:lnTo>
                <a:lnTo>
                  <a:pt x="16610" y="16750"/>
                </a:lnTo>
                <a:lnTo>
                  <a:pt x="16690" y="16770"/>
                </a:lnTo>
                <a:lnTo>
                  <a:pt x="16720" y="16760"/>
                </a:lnTo>
                <a:lnTo>
                  <a:pt x="16750" y="16770"/>
                </a:lnTo>
                <a:lnTo>
                  <a:pt x="16790" y="16800"/>
                </a:lnTo>
                <a:lnTo>
                  <a:pt x="16830" y="16800"/>
                </a:lnTo>
                <a:lnTo>
                  <a:pt x="17180" y="16750"/>
                </a:lnTo>
                <a:lnTo>
                  <a:pt x="17210" y="16770"/>
                </a:lnTo>
                <a:lnTo>
                  <a:pt x="17270" y="16780"/>
                </a:lnTo>
                <a:lnTo>
                  <a:pt x="17300" y="16770"/>
                </a:lnTo>
                <a:lnTo>
                  <a:pt x="17330" y="16750"/>
                </a:lnTo>
                <a:lnTo>
                  <a:pt x="17380" y="16670"/>
                </a:lnTo>
                <a:lnTo>
                  <a:pt x="17410" y="16630"/>
                </a:lnTo>
                <a:lnTo>
                  <a:pt x="17490" y="16560"/>
                </a:lnTo>
                <a:lnTo>
                  <a:pt x="17650" y="16430"/>
                </a:lnTo>
                <a:lnTo>
                  <a:pt x="17700" y="16390"/>
                </a:lnTo>
                <a:lnTo>
                  <a:pt x="17720" y="16350"/>
                </a:lnTo>
                <a:lnTo>
                  <a:pt x="17740" y="16290"/>
                </a:lnTo>
                <a:lnTo>
                  <a:pt x="17740" y="16270"/>
                </a:lnTo>
                <a:lnTo>
                  <a:pt x="17740" y="16260"/>
                </a:lnTo>
                <a:lnTo>
                  <a:pt x="17720" y="16240"/>
                </a:lnTo>
                <a:lnTo>
                  <a:pt x="17720" y="16220"/>
                </a:lnTo>
                <a:lnTo>
                  <a:pt x="17740" y="16170"/>
                </a:lnTo>
                <a:lnTo>
                  <a:pt x="17750" y="16140"/>
                </a:lnTo>
                <a:lnTo>
                  <a:pt x="17710" y="16030"/>
                </a:lnTo>
                <a:lnTo>
                  <a:pt x="17720" y="15970"/>
                </a:lnTo>
                <a:lnTo>
                  <a:pt x="17730" y="15930"/>
                </a:lnTo>
                <a:lnTo>
                  <a:pt x="17750" y="15910"/>
                </a:lnTo>
                <a:lnTo>
                  <a:pt x="17760" y="15900"/>
                </a:lnTo>
                <a:lnTo>
                  <a:pt x="17780" y="15900"/>
                </a:lnTo>
                <a:lnTo>
                  <a:pt x="17800" y="15900"/>
                </a:lnTo>
                <a:lnTo>
                  <a:pt x="17870" y="15890"/>
                </a:lnTo>
                <a:lnTo>
                  <a:pt x="17920" y="15860"/>
                </a:lnTo>
                <a:lnTo>
                  <a:pt x="17960" y="15830"/>
                </a:lnTo>
                <a:lnTo>
                  <a:pt x="18010" y="15770"/>
                </a:lnTo>
                <a:lnTo>
                  <a:pt x="18030" y="15730"/>
                </a:lnTo>
                <a:lnTo>
                  <a:pt x="18050" y="15690"/>
                </a:lnTo>
                <a:lnTo>
                  <a:pt x="18050" y="15660"/>
                </a:lnTo>
                <a:lnTo>
                  <a:pt x="18050" y="15650"/>
                </a:lnTo>
                <a:lnTo>
                  <a:pt x="18040" y="15650"/>
                </a:lnTo>
                <a:lnTo>
                  <a:pt x="18030" y="15650"/>
                </a:lnTo>
                <a:lnTo>
                  <a:pt x="18020" y="15660"/>
                </a:lnTo>
                <a:lnTo>
                  <a:pt x="18000" y="15660"/>
                </a:lnTo>
                <a:lnTo>
                  <a:pt x="17960" y="15640"/>
                </a:lnTo>
                <a:lnTo>
                  <a:pt x="17940" y="15620"/>
                </a:lnTo>
                <a:lnTo>
                  <a:pt x="17940" y="15580"/>
                </a:lnTo>
                <a:lnTo>
                  <a:pt x="17940" y="15530"/>
                </a:lnTo>
                <a:lnTo>
                  <a:pt x="17930" y="15490"/>
                </a:lnTo>
                <a:lnTo>
                  <a:pt x="17910" y="1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