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Jakarta Raya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Indonesia • State Map | Fully Editable Vector Shape</a:t>
            </a:r>
          </a:p>
        </p:txBody>
      </p:sp>
      <p:sp>
        <p:nvSpPr>
          <p:cNvPr id="101" name="Jakarta Raya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28230" y="25430"/>
                </a:moveTo>
                <a:lnTo>
                  <a:pt x="28230" y="25560"/>
                </a:lnTo>
                <a:lnTo>
                  <a:pt x="28220" y="25670"/>
                </a:lnTo>
                <a:lnTo>
                  <a:pt x="28220" y="25740"/>
                </a:lnTo>
                <a:lnTo>
                  <a:pt x="28220" y="25770"/>
                </a:lnTo>
                <a:lnTo>
                  <a:pt x="28210" y="25790"/>
                </a:lnTo>
                <a:lnTo>
                  <a:pt x="28200" y="25820"/>
                </a:lnTo>
                <a:lnTo>
                  <a:pt x="28160" y="25960"/>
                </a:lnTo>
                <a:lnTo>
                  <a:pt x="28140" y="26010"/>
                </a:lnTo>
                <a:lnTo>
                  <a:pt x="28100" y="26030"/>
                </a:lnTo>
                <a:lnTo>
                  <a:pt x="28030" y="25970"/>
                </a:lnTo>
                <a:lnTo>
                  <a:pt x="27960" y="25940"/>
                </a:lnTo>
                <a:lnTo>
                  <a:pt x="27920" y="25960"/>
                </a:lnTo>
                <a:lnTo>
                  <a:pt x="27910" y="25970"/>
                </a:lnTo>
                <a:lnTo>
                  <a:pt x="27890" y="25970"/>
                </a:lnTo>
                <a:lnTo>
                  <a:pt x="27860" y="25950"/>
                </a:lnTo>
                <a:lnTo>
                  <a:pt x="27840" y="25930"/>
                </a:lnTo>
                <a:lnTo>
                  <a:pt x="27830" y="25920"/>
                </a:lnTo>
                <a:lnTo>
                  <a:pt x="27820" y="25900"/>
                </a:lnTo>
                <a:lnTo>
                  <a:pt x="27810" y="25890"/>
                </a:lnTo>
                <a:lnTo>
                  <a:pt x="27780" y="25870"/>
                </a:lnTo>
                <a:lnTo>
                  <a:pt x="27770" y="25870"/>
                </a:lnTo>
                <a:lnTo>
                  <a:pt x="27740" y="25840"/>
                </a:lnTo>
                <a:lnTo>
                  <a:pt x="27720" y="25750"/>
                </a:lnTo>
                <a:lnTo>
                  <a:pt x="27660" y="25690"/>
                </a:lnTo>
                <a:lnTo>
                  <a:pt x="27630" y="25470"/>
                </a:lnTo>
                <a:lnTo>
                  <a:pt x="27650" y="25440"/>
                </a:lnTo>
                <a:lnTo>
                  <a:pt x="27710" y="25390"/>
                </a:lnTo>
                <a:lnTo>
                  <a:pt x="27720" y="25390"/>
                </a:lnTo>
                <a:lnTo>
                  <a:pt x="27720" y="25400"/>
                </a:lnTo>
                <a:lnTo>
                  <a:pt x="27740" y="25440"/>
                </a:lnTo>
                <a:lnTo>
                  <a:pt x="27760" y="25460"/>
                </a:lnTo>
                <a:lnTo>
                  <a:pt x="27840" y="25480"/>
                </a:lnTo>
                <a:lnTo>
                  <a:pt x="27930" y="25470"/>
                </a:lnTo>
                <a:lnTo>
                  <a:pt x="28230" y="25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