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Gorontalo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Gorontalo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56600" y="12470"/>
                </a:moveTo>
                <a:lnTo>
                  <a:pt x="56620" y="12420"/>
                </a:lnTo>
                <a:lnTo>
                  <a:pt x="56620" y="12400"/>
                </a:lnTo>
                <a:lnTo>
                  <a:pt x="56620" y="12290"/>
                </a:lnTo>
                <a:lnTo>
                  <a:pt x="56610" y="12260"/>
                </a:lnTo>
                <a:lnTo>
                  <a:pt x="56600" y="12240"/>
                </a:lnTo>
                <a:lnTo>
                  <a:pt x="56590" y="12240"/>
                </a:lnTo>
                <a:lnTo>
                  <a:pt x="56580" y="12240"/>
                </a:lnTo>
                <a:lnTo>
                  <a:pt x="56570" y="12240"/>
                </a:lnTo>
                <a:lnTo>
                  <a:pt x="56550" y="12250"/>
                </a:lnTo>
                <a:lnTo>
                  <a:pt x="56540" y="12250"/>
                </a:lnTo>
                <a:lnTo>
                  <a:pt x="56530" y="12240"/>
                </a:lnTo>
                <a:lnTo>
                  <a:pt x="56500" y="12230"/>
                </a:lnTo>
                <a:lnTo>
                  <a:pt x="56450" y="12220"/>
                </a:lnTo>
                <a:lnTo>
                  <a:pt x="56430" y="12210"/>
                </a:lnTo>
                <a:lnTo>
                  <a:pt x="56390" y="12180"/>
                </a:lnTo>
                <a:lnTo>
                  <a:pt x="56370" y="12140"/>
                </a:lnTo>
                <a:lnTo>
                  <a:pt x="56260" y="12030"/>
                </a:lnTo>
                <a:lnTo>
                  <a:pt x="56370" y="11980"/>
                </a:lnTo>
                <a:lnTo>
                  <a:pt x="56390" y="11970"/>
                </a:lnTo>
                <a:lnTo>
                  <a:pt x="56410" y="11950"/>
                </a:lnTo>
                <a:lnTo>
                  <a:pt x="56420" y="11930"/>
                </a:lnTo>
                <a:lnTo>
                  <a:pt x="56440" y="11870"/>
                </a:lnTo>
                <a:lnTo>
                  <a:pt x="56460" y="11840"/>
                </a:lnTo>
                <a:lnTo>
                  <a:pt x="56490" y="11790"/>
                </a:lnTo>
                <a:lnTo>
                  <a:pt x="56520" y="11770"/>
                </a:lnTo>
                <a:lnTo>
                  <a:pt x="56540" y="11750"/>
                </a:lnTo>
                <a:lnTo>
                  <a:pt x="56620" y="11700"/>
                </a:lnTo>
                <a:lnTo>
                  <a:pt x="56650" y="11690"/>
                </a:lnTo>
                <a:lnTo>
                  <a:pt x="56690" y="11680"/>
                </a:lnTo>
                <a:lnTo>
                  <a:pt x="56720" y="11680"/>
                </a:lnTo>
                <a:lnTo>
                  <a:pt x="56780" y="11680"/>
                </a:lnTo>
                <a:lnTo>
                  <a:pt x="56860" y="11700"/>
                </a:lnTo>
                <a:lnTo>
                  <a:pt x="56880" y="11710"/>
                </a:lnTo>
                <a:lnTo>
                  <a:pt x="56900" y="11710"/>
                </a:lnTo>
                <a:lnTo>
                  <a:pt x="56920" y="11710"/>
                </a:lnTo>
                <a:lnTo>
                  <a:pt x="56950" y="11710"/>
                </a:lnTo>
                <a:lnTo>
                  <a:pt x="57030" y="11680"/>
                </a:lnTo>
                <a:lnTo>
                  <a:pt x="57150" y="11650"/>
                </a:lnTo>
                <a:lnTo>
                  <a:pt x="57190" y="11630"/>
                </a:lnTo>
                <a:lnTo>
                  <a:pt x="57240" y="11600"/>
                </a:lnTo>
                <a:lnTo>
                  <a:pt x="57370" y="11560"/>
                </a:lnTo>
                <a:lnTo>
                  <a:pt x="57610" y="11460"/>
                </a:lnTo>
                <a:lnTo>
                  <a:pt x="57640" y="11450"/>
                </a:lnTo>
                <a:lnTo>
                  <a:pt x="57650" y="11450"/>
                </a:lnTo>
                <a:lnTo>
                  <a:pt x="57670" y="11460"/>
                </a:lnTo>
                <a:lnTo>
                  <a:pt x="57700" y="11460"/>
                </a:lnTo>
                <a:lnTo>
                  <a:pt x="57910" y="11530"/>
                </a:lnTo>
                <a:lnTo>
                  <a:pt x="58010" y="11520"/>
                </a:lnTo>
                <a:lnTo>
                  <a:pt x="58200" y="11430"/>
                </a:lnTo>
                <a:lnTo>
                  <a:pt x="58300" y="11360"/>
                </a:lnTo>
                <a:lnTo>
                  <a:pt x="58310" y="11350"/>
                </a:lnTo>
                <a:lnTo>
                  <a:pt x="58360" y="11380"/>
                </a:lnTo>
                <a:lnTo>
                  <a:pt x="58390" y="11380"/>
                </a:lnTo>
                <a:lnTo>
                  <a:pt x="58410" y="11380"/>
                </a:lnTo>
                <a:lnTo>
                  <a:pt x="58440" y="11370"/>
                </a:lnTo>
                <a:lnTo>
                  <a:pt x="58470" y="11370"/>
                </a:lnTo>
                <a:lnTo>
                  <a:pt x="58480" y="11370"/>
                </a:lnTo>
                <a:lnTo>
                  <a:pt x="58500" y="11380"/>
                </a:lnTo>
                <a:lnTo>
                  <a:pt x="58510" y="11380"/>
                </a:lnTo>
                <a:lnTo>
                  <a:pt x="58530" y="11360"/>
                </a:lnTo>
                <a:lnTo>
                  <a:pt x="58540" y="11360"/>
                </a:lnTo>
                <a:lnTo>
                  <a:pt x="58570" y="11360"/>
                </a:lnTo>
                <a:lnTo>
                  <a:pt x="58660" y="11380"/>
                </a:lnTo>
                <a:lnTo>
                  <a:pt x="58700" y="11380"/>
                </a:lnTo>
                <a:lnTo>
                  <a:pt x="58790" y="11360"/>
                </a:lnTo>
                <a:lnTo>
                  <a:pt x="58820" y="11360"/>
                </a:lnTo>
                <a:lnTo>
                  <a:pt x="58880" y="11410"/>
                </a:lnTo>
                <a:lnTo>
                  <a:pt x="58960" y="11440"/>
                </a:lnTo>
                <a:lnTo>
                  <a:pt x="59040" y="11460"/>
                </a:lnTo>
                <a:lnTo>
                  <a:pt x="59150" y="11470"/>
                </a:lnTo>
                <a:lnTo>
                  <a:pt x="59200" y="11480"/>
                </a:lnTo>
                <a:lnTo>
                  <a:pt x="59230" y="11510"/>
                </a:lnTo>
                <a:lnTo>
                  <a:pt x="59250" y="11540"/>
                </a:lnTo>
                <a:lnTo>
                  <a:pt x="59260" y="11560"/>
                </a:lnTo>
                <a:lnTo>
                  <a:pt x="59310" y="11590"/>
                </a:lnTo>
                <a:lnTo>
                  <a:pt x="59380" y="11610"/>
                </a:lnTo>
                <a:lnTo>
                  <a:pt x="59400" y="11630"/>
                </a:lnTo>
                <a:lnTo>
                  <a:pt x="59410" y="11640"/>
                </a:lnTo>
                <a:lnTo>
                  <a:pt x="59420" y="11650"/>
                </a:lnTo>
                <a:lnTo>
                  <a:pt x="59440" y="11650"/>
                </a:lnTo>
                <a:lnTo>
                  <a:pt x="59460" y="11660"/>
                </a:lnTo>
                <a:lnTo>
                  <a:pt x="59470" y="11690"/>
                </a:lnTo>
                <a:lnTo>
                  <a:pt x="59510" y="11710"/>
                </a:lnTo>
                <a:lnTo>
                  <a:pt x="59560" y="11750"/>
                </a:lnTo>
                <a:lnTo>
                  <a:pt x="59600" y="11760"/>
                </a:lnTo>
                <a:lnTo>
                  <a:pt x="59680" y="11700"/>
                </a:lnTo>
                <a:lnTo>
                  <a:pt x="59710" y="11700"/>
                </a:lnTo>
                <a:lnTo>
                  <a:pt x="59740" y="11680"/>
                </a:lnTo>
                <a:lnTo>
                  <a:pt x="59780" y="11590"/>
                </a:lnTo>
                <a:lnTo>
                  <a:pt x="59790" y="11580"/>
                </a:lnTo>
                <a:lnTo>
                  <a:pt x="59810" y="11560"/>
                </a:lnTo>
                <a:lnTo>
                  <a:pt x="59820" y="11550"/>
                </a:lnTo>
                <a:lnTo>
                  <a:pt x="59820" y="11510"/>
                </a:lnTo>
                <a:lnTo>
                  <a:pt x="59820" y="11490"/>
                </a:lnTo>
                <a:lnTo>
                  <a:pt x="59840" y="11480"/>
                </a:lnTo>
                <a:lnTo>
                  <a:pt x="59880" y="11480"/>
                </a:lnTo>
                <a:lnTo>
                  <a:pt x="59910" y="11480"/>
                </a:lnTo>
                <a:lnTo>
                  <a:pt x="60040" y="11530"/>
                </a:lnTo>
                <a:lnTo>
                  <a:pt x="60090" y="11540"/>
                </a:lnTo>
                <a:lnTo>
                  <a:pt x="60090" y="11560"/>
                </a:lnTo>
                <a:lnTo>
                  <a:pt x="60140" y="11640"/>
                </a:lnTo>
                <a:lnTo>
                  <a:pt x="60190" y="11670"/>
                </a:lnTo>
                <a:lnTo>
                  <a:pt x="60210" y="11680"/>
                </a:lnTo>
                <a:lnTo>
                  <a:pt x="60300" y="11730"/>
                </a:lnTo>
                <a:lnTo>
                  <a:pt x="60330" y="11750"/>
                </a:lnTo>
                <a:lnTo>
                  <a:pt x="60340" y="11760"/>
                </a:lnTo>
                <a:lnTo>
                  <a:pt x="60340" y="11780"/>
                </a:lnTo>
                <a:lnTo>
                  <a:pt x="60340" y="11830"/>
                </a:lnTo>
                <a:lnTo>
                  <a:pt x="60390" y="11930"/>
                </a:lnTo>
                <a:lnTo>
                  <a:pt x="60410" y="11950"/>
                </a:lnTo>
                <a:lnTo>
                  <a:pt x="60440" y="11970"/>
                </a:lnTo>
                <a:lnTo>
                  <a:pt x="60500" y="12010"/>
                </a:lnTo>
                <a:lnTo>
                  <a:pt x="60540" y="12070"/>
                </a:lnTo>
                <a:lnTo>
                  <a:pt x="60770" y="12170"/>
                </a:lnTo>
                <a:lnTo>
                  <a:pt x="60810" y="12220"/>
                </a:lnTo>
                <a:lnTo>
                  <a:pt x="60850" y="12280"/>
                </a:lnTo>
                <a:lnTo>
                  <a:pt x="60880" y="12410"/>
                </a:lnTo>
                <a:lnTo>
                  <a:pt x="60890" y="12470"/>
                </a:lnTo>
                <a:lnTo>
                  <a:pt x="60890" y="12530"/>
                </a:lnTo>
                <a:lnTo>
                  <a:pt x="60870" y="12600"/>
                </a:lnTo>
                <a:lnTo>
                  <a:pt x="60830" y="12720"/>
                </a:lnTo>
                <a:lnTo>
                  <a:pt x="60800" y="12770"/>
                </a:lnTo>
                <a:lnTo>
                  <a:pt x="60780" y="12770"/>
                </a:lnTo>
                <a:lnTo>
                  <a:pt x="60700" y="12790"/>
                </a:lnTo>
                <a:lnTo>
                  <a:pt x="60670" y="12790"/>
                </a:lnTo>
                <a:lnTo>
                  <a:pt x="60480" y="12770"/>
                </a:lnTo>
                <a:lnTo>
                  <a:pt x="60410" y="12750"/>
                </a:lnTo>
                <a:lnTo>
                  <a:pt x="60390" y="12740"/>
                </a:lnTo>
                <a:lnTo>
                  <a:pt x="60370" y="12740"/>
                </a:lnTo>
                <a:lnTo>
                  <a:pt x="60360" y="12730"/>
                </a:lnTo>
                <a:lnTo>
                  <a:pt x="60350" y="12700"/>
                </a:lnTo>
                <a:lnTo>
                  <a:pt x="60340" y="12700"/>
                </a:lnTo>
                <a:lnTo>
                  <a:pt x="60320" y="12680"/>
                </a:lnTo>
                <a:lnTo>
                  <a:pt x="60280" y="12610"/>
                </a:lnTo>
                <a:lnTo>
                  <a:pt x="60270" y="12600"/>
                </a:lnTo>
                <a:lnTo>
                  <a:pt x="60230" y="12600"/>
                </a:lnTo>
                <a:lnTo>
                  <a:pt x="60220" y="12600"/>
                </a:lnTo>
                <a:lnTo>
                  <a:pt x="60220" y="12590"/>
                </a:lnTo>
                <a:lnTo>
                  <a:pt x="60160" y="12500"/>
                </a:lnTo>
                <a:lnTo>
                  <a:pt x="60080" y="12400"/>
                </a:lnTo>
                <a:lnTo>
                  <a:pt x="60050" y="12360"/>
                </a:lnTo>
                <a:lnTo>
                  <a:pt x="60030" y="12360"/>
                </a:lnTo>
                <a:lnTo>
                  <a:pt x="60010" y="12390"/>
                </a:lnTo>
                <a:lnTo>
                  <a:pt x="59960" y="12410"/>
                </a:lnTo>
                <a:lnTo>
                  <a:pt x="59850" y="12430"/>
                </a:lnTo>
                <a:lnTo>
                  <a:pt x="59560" y="12410"/>
                </a:lnTo>
                <a:lnTo>
                  <a:pt x="59380" y="12430"/>
                </a:lnTo>
                <a:lnTo>
                  <a:pt x="59290" y="12430"/>
                </a:lnTo>
                <a:lnTo>
                  <a:pt x="59270" y="12420"/>
                </a:lnTo>
                <a:lnTo>
                  <a:pt x="59230" y="12360"/>
                </a:lnTo>
                <a:lnTo>
                  <a:pt x="59210" y="12350"/>
                </a:lnTo>
                <a:lnTo>
                  <a:pt x="59220" y="12410"/>
                </a:lnTo>
                <a:lnTo>
                  <a:pt x="59210" y="12430"/>
                </a:lnTo>
                <a:lnTo>
                  <a:pt x="59190" y="12440"/>
                </a:lnTo>
                <a:lnTo>
                  <a:pt x="59150" y="12440"/>
                </a:lnTo>
                <a:lnTo>
                  <a:pt x="59120" y="12430"/>
                </a:lnTo>
                <a:lnTo>
                  <a:pt x="59100" y="12410"/>
                </a:lnTo>
                <a:lnTo>
                  <a:pt x="59070" y="12400"/>
                </a:lnTo>
                <a:lnTo>
                  <a:pt x="59040" y="12400"/>
                </a:lnTo>
                <a:lnTo>
                  <a:pt x="58560" y="12400"/>
                </a:lnTo>
                <a:lnTo>
                  <a:pt x="58540" y="12400"/>
                </a:lnTo>
                <a:lnTo>
                  <a:pt x="58500" y="12420"/>
                </a:lnTo>
                <a:lnTo>
                  <a:pt x="58480" y="12430"/>
                </a:lnTo>
                <a:lnTo>
                  <a:pt x="58330" y="12430"/>
                </a:lnTo>
                <a:lnTo>
                  <a:pt x="58310" y="12430"/>
                </a:lnTo>
                <a:lnTo>
                  <a:pt x="58290" y="12430"/>
                </a:lnTo>
                <a:lnTo>
                  <a:pt x="58260" y="12450"/>
                </a:lnTo>
                <a:lnTo>
                  <a:pt x="58250" y="12450"/>
                </a:lnTo>
                <a:lnTo>
                  <a:pt x="58210" y="12450"/>
                </a:lnTo>
                <a:lnTo>
                  <a:pt x="58130" y="12430"/>
                </a:lnTo>
                <a:lnTo>
                  <a:pt x="58000" y="12430"/>
                </a:lnTo>
                <a:lnTo>
                  <a:pt x="57960" y="12440"/>
                </a:lnTo>
                <a:lnTo>
                  <a:pt x="57930" y="12480"/>
                </a:lnTo>
                <a:lnTo>
                  <a:pt x="57890" y="12500"/>
                </a:lnTo>
                <a:lnTo>
                  <a:pt x="57710" y="12520"/>
                </a:lnTo>
                <a:lnTo>
                  <a:pt x="57610" y="12520"/>
                </a:lnTo>
                <a:lnTo>
                  <a:pt x="57530" y="12540"/>
                </a:lnTo>
                <a:lnTo>
                  <a:pt x="57500" y="12540"/>
                </a:lnTo>
                <a:lnTo>
                  <a:pt x="57480" y="12530"/>
                </a:lnTo>
                <a:lnTo>
                  <a:pt x="57390" y="12390"/>
                </a:lnTo>
                <a:lnTo>
                  <a:pt x="57360" y="12360"/>
                </a:lnTo>
                <a:lnTo>
                  <a:pt x="57310" y="12350"/>
                </a:lnTo>
                <a:lnTo>
                  <a:pt x="57280" y="12350"/>
                </a:lnTo>
                <a:lnTo>
                  <a:pt x="57220" y="12360"/>
                </a:lnTo>
                <a:lnTo>
                  <a:pt x="57200" y="12360"/>
                </a:lnTo>
                <a:lnTo>
                  <a:pt x="57180" y="12350"/>
                </a:lnTo>
                <a:lnTo>
                  <a:pt x="57160" y="12330"/>
                </a:lnTo>
                <a:lnTo>
                  <a:pt x="57150" y="12310"/>
                </a:lnTo>
                <a:lnTo>
                  <a:pt x="57130" y="12290"/>
                </a:lnTo>
                <a:lnTo>
                  <a:pt x="57120" y="12320"/>
                </a:lnTo>
                <a:lnTo>
                  <a:pt x="57110" y="12330"/>
                </a:lnTo>
                <a:lnTo>
                  <a:pt x="57080" y="12330"/>
                </a:lnTo>
                <a:lnTo>
                  <a:pt x="57040" y="12330"/>
                </a:lnTo>
                <a:lnTo>
                  <a:pt x="57020" y="12330"/>
                </a:lnTo>
                <a:lnTo>
                  <a:pt x="57000" y="12320"/>
                </a:lnTo>
                <a:lnTo>
                  <a:pt x="56990" y="12320"/>
                </a:lnTo>
                <a:lnTo>
                  <a:pt x="56970" y="12350"/>
                </a:lnTo>
                <a:lnTo>
                  <a:pt x="56960" y="12370"/>
                </a:lnTo>
                <a:lnTo>
                  <a:pt x="56960" y="12400"/>
                </a:lnTo>
                <a:lnTo>
                  <a:pt x="56950" y="12420"/>
                </a:lnTo>
                <a:lnTo>
                  <a:pt x="56920" y="12430"/>
                </a:lnTo>
                <a:lnTo>
                  <a:pt x="56890" y="12430"/>
                </a:lnTo>
                <a:lnTo>
                  <a:pt x="56860" y="12430"/>
                </a:lnTo>
                <a:lnTo>
                  <a:pt x="56840" y="12440"/>
                </a:lnTo>
                <a:lnTo>
                  <a:pt x="56820" y="12450"/>
                </a:lnTo>
                <a:lnTo>
                  <a:pt x="56790" y="12430"/>
                </a:lnTo>
                <a:lnTo>
                  <a:pt x="56760" y="12430"/>
                </a:lnTo>
                <a:lnTo>
                  <a:pt x="56730" y="12440"/>
                </a:lnTo>
                <a:lnTo>
                  <a:pt x="56660" y="12450"/>
                </a:lnTo>
                <a:lnTo>
                  <a:pt x="56620" y="12460"/>
                </a:lnTo>
                <a:lnTo>
                  <a:pt x="56600" y="12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