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Bengkulu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Bengkulu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7050" y="17930"/>
                </a:moveTo>
                <a:lnTo>
                  <a:pt x="17220" y="17810"/>
                </a:lnTo>
                <a:lnTo>
                  <a:pt x="17250" y="17810"/>
                </a:lnTo>
                <a:lnTo>
                  <a:pt x="17260" y="17820"/>
                </a:lnTo>
                <a:lnTo>
                  <a:pt x="17280" y="17830"/>
                </a:lnTo>
                <a:lnTo>
                  <a:pt x="17300" y="17850"/>
                </a:lnTo>
                <a:lnTo>
                  <a:pt x="17340" y="17890"/>
                </a:lnTo>
                <a:lnTo>
                  <a:pt x="17380" y="17910"/>
                </a:lnTo>
                <a:lnTo>
                  <a:pt x="17400" y="17930"/>
                </a:lnTo>
                <a:lnTo>
                  <a:pt x="17410" y="17940"/>
                </a:lnTo>
                <a:lnTo>
                  <a:pt x="17410" y="17950"/>
                </a:lnTo>
                <a:lnTo>
                  <a:pt x="17420" y="17980"/>
                </a:lnTo>
                <a:lnTo>
                  <a:pt x="17450" y="18030"/>
                </a:lnTo>
                <a:lnTo>
                  <a:pt x="17500" y="18230"/>
                </a:lnTo>
                <a:lnTo>
                  <a:pt x="17520" y="18260"/>
                </a:lnTo>
                <a:lnTo>
                  <a:pt x="17550" y="18280"/>
                </a:lnTo>
                <a:lnTo>
                  <a:pt x="17610" y="18300"/>
                </a:lnTo>
                <a:lnTo>
                  <a:pt x="17640" y="18330"/>
                </a:lnTo>
                <a:lnTo>
                  <a:pt x="17650" y="18350"/>
                </a:lnTo>
                <a:lnTo>
                  <a:pt x="17670" y="18400"/>
                </a:lnTo>
                <a:lnTo>
                  <a:pt x="17740" y="18460"/>
                </a:lnTo>
                <a:lnTo>
                  <a:pt x="17780" y="18530"/>
                </a:lnTo>
                <a:lnTo>
                  <a:pt x="17840" y="18600"/>
                </a:lnTo>
                <a:lnTo>
                  <a:pt x="17920" y="18650"/>
                </a:lnTo>
                <a:lnTo>
                  <a:pt x="18020" y="18710"/>
                </a:lnTo>
                <a:lnTo>
                  <a:pt x="18050" y="18720"/>
                </a:lnTo>
                <a:lnTo>
                  <a:pt x="18100" y="18730"/>
                </a:lnTo>
                <a:lnTo>
                  <a:pt x="18130" y="18750"/>
                </a:lnTo>
                <a:lnTo>
                  <a:pt x="18170" y="18800"/>
                </a:lnTo>
                <a:lnTo>
                  <a:pt x="18190" y="18810"/>
                </a:lnTo>
                <a:lnTo>
                  <a:pt x="18210" y="18810"/>
                </a:lnTo>
                <a:lnTo>
                  <a:pt x="18250" y="18800"/>
                </a:lnTo>
                <a:lnTo>
                  <a:pt x="18260" y="18790"/>
                </a:lnTo>
                <a:lnTo>
                  <a:pt x="18290" y="18790"/>
                </a:lnTo>
                <a:lnTo>
                  <a:pt x="18350" y="18820"/>
                </a:lnTo>
                <a:lnTo>
                  <a:pt x="18400" y="18850"/>
                </a:lnTo>
                <a:lnTo>
                  <a:pt x="18430" y="18860"/>
                </a:lnTo>
                <a:lnTo>
                  <a:pt x="18480" y="18870"/>
                </a:lnTo>
                <a:lnTo>
                  <a:pt x="18500" y="18890"/>
                </a:lnTo>
                <a:lnTo>
                  <a:pt x="18540" y="18940"/>
                </a:lnTo>
                <a:lnTo>
                  <a:pt x="18590" y="18980"/>
                </a:lnTo>
                <a:lnTo>
                  <a:pt x="18610" y="19000"/>
                </a:lnTo>
                <a:lnTo>
                  <a:pt x="18630" y="19030"/>
                </a:lnTo>
                <a:lnTo>
                  <a:pt x="18660" y="19100"/>
                </a:lnTo>
                <a:lnTo>
                  <a:pt x="18680" y="19120"/>
                </a:lnTo>
                <a:lnTo>
                  <a:pt x="18770" y="19200"/>
                </a:lnTo>
                <a:lnTo>
                  <a:pt x="18810" y="19230"/>
                </a:lnTo>
                <a:lnTo>
                  <a:pt x="18820" y="19250"/>
                </a:lnTo>
                <a:lnTo>
                  <a:pt x="18830" y="19270"/>
                </a:lnTo>
                <a:lnTo>
                  <a:pt x="18840" y="19320"/>
                </a:lnTo>
                <a:lnTo>
                  <a:pt x="18840" y="19330"/>
                </a:lnTo>
                <a:lnTo>
                  <a:pt x="18830" y="19330"/>
                </a:lnTo>
                <a:lnTo>
                  <a:pt x="18790" y="19330"/>
                </a:lnTo>
                <a:lnTo>
                  <a:pt x="18780" y="19340"/>
                </a:lnTo>
                <a:lnTo>
                  <a:pt x="18780" y="19360"/>
                </a:lnTo>
                <a:lnTo>
                  <a:pt x="18840" y="19430"/>
                </a:lnTo>
                <a:lnTo>
                  <a:pt x="18860" y="19450"/>
                </a:lnTo>
                <a:lnTo>
                  <a:pt x="18880" y="19450"/>
                </a:lnTo>
                <a:lnTo>
                  <a:pt x="18900" y="19450"/>
                </a:lnTo>
                <a:lnTo>
                  <a:pt x="18920" y="19450"/>
                </a:lnTo>
                <a:lnTo>
                  <a:pt x="18960" y="19480"/>
                </a:lnTo>
                <a:lnTo>
                  <a:pt x="18990" y="19490"/>
                </a:lnTo>
                <a:lnTo>
                  <a:pt x="19010" y="19490"/>
                </a:lnTo>
                <a:lnTo>
                  <a:pt x="19020" y="19480"/>
                </a:lnTo>
                <a:lnTo>
                  <a:pt x="19040" y="19460"/>
                </a:lnTo>
                <a:lnTo>
                  <a:pt x="19060" y="19450"/>
                </a:lnTo>
                <a:lnTo>
                  <a:pt x="19070" y="19450"/>
                </a:lnTo>
                <a:lnTo>
                  <a:pt x="19090" y="19450"/>
                </a:lnTo>
                <a:lnTo>
                  <a:pt x="19220" y="19490"/>
                </a:lnTo>
                <a:lnTo>
                  <a:pt x="19270" y="19540"/>
                </a:lnTo>
                <a:lnTo>
                  <a:pt x="19300" y="19560"/>
                </a:lnTo>
                <a:lnTo>
                  <a:pt x="19320" y="19580"/>
                </a:lnTo>
                <a:lnTo>
                  <a:pt x="19330" y="19600"/>
                </a:lnTo>
                <a:lnTo>
                  <a:pt x="19330" y="19620"/>
                </a:lnTo>
                <a:lnTo>
                  <a:pt x="19330" y="19640"/>
                </a:lnTo>
                <a:lnTo>
                  <a:pt x="19310" y="19670"/>
                </a:lnTo>
                <a:lnTo>
                  <a:pt x="19310" y="19740"/>
                </a:lnTo>
                <a:lnTo>
                  <a:pt x="19300" y="19760"/>
                </a:lnTo>
                <a:lnTo>
                  <a:pt x="19290" y="19770"/>
                </a:lnTo>
                <a:lnTo>
                  <a:pt x="19280" y="19780"/>
                </a:lnTo>
                <a:lnTo>
                  <a:pt x="19270" y="19790"/>
                </a:lnTo>
                <a:lnTo>
                  <a:pt x="19270" y="19800"/>
                </a:lnTo>
                <a:lnTo>
                  <a:pt x="19280" y="19810"/>
                </a:lnTo>
                <a:lnTo>
                  <a:pt x="19290" y="19830"/>
                </a:lnTo>
                <a:lnTo>
                  <a:pt x="19310" y="19830"/>
                </a:lnTo>
                <a:lnTo>
                  <a:pt x="19340" y="19850"/>
                </a:lnTo>
                <a:lnTo>
                  <a:pt x="19360" y="19870"/>
                </a:lnTo>
                <a:lnTo>
                  <a:pt x="19380" y="19900"/>
                </a:lnTo>
                <a:lnTo>
                  <a:pt x="19400" y="19920"/>
                </a:lnTo>
                <a:lnTo>
                  <a:pt x="19430" y="19950"/>
                </a:lnTo>
                <a:lnTo>
                  <a:pt x="19460" y="19980"/>
                </a:lnTo>
                <a:lnTo>
                  <a:pt x="19480" y="20000"/>
                </a:lnTo>
                <a:lnTo>
                  <a:pt x="19500" y="20010"/>
                </a:lnTo>
                <a:lnTo>
                  <a:pt x="19520" y="20010"/>
                </a:lnTo>
                <a:lnTo>
                  <a:pt x="19570" y="20050"/>
                </a:lnTo>
                <a:lnTo>
                  <a:pt x="19610" y="20060"/>
                </a:lnTo>
                <a:lnTo>
                  <a:pt x="19630" y="20050"/>
                </a:lnTo>
                <a:lnTo>
                  <a:pt x="19650" y="20030"/>
                </a:lnTo>
                <a:lnTo>
                  <a:pt x="19720" y="19970"/>
                </a:lnTo>
                <a:lnTo>
                  <a:pt x="19800" y="19910"/>
                </a:lnTo>
                <a:lnTo>
                  <a:pt x="19840" y="19880"/>
                </a:lnTo>
                <a:lnTo>
                  <a:pt x="19880" y="19870"/>
                </a:lnTo>
                <a:lnTo>
                  <a:pt x="19900" y="19880"/>
                </a:lnTo>
                <a:lnTo>
                  <a:pt x="19910" y="19890"/>
                </a:lnTo>
                <a:lnTo>
                  <a:pt x="19930" y="19950"/>
                </a:lnTo>
                <a:lnTo>
                  <a:pt x="19950" y="19980"/>
                </a:lnTo>
                <a:lnTo>
                  <a:pt x="20060" y="20050"/>
                </a:lnTo>
                <a:lnTo>
                  <a:pt x="20090" y="20060"/>
                </a:lnTo>
                <a:lnTo>
                  <a:pt x="20200" y="20080"/>
                </a:lnTo>
                <a:lnTo>
                  <a:pt x="20240" y="20090"/>
                </a:lnTo>
                <a:lnTo>
                  <a:pt x="20290" y="20100"/>
                </a:lnTo>
                <a:lnTo>
                  <a:pt x="20320" y="20110"/>
                </a:lnTo>
                <a:lnTo>
                  <a:pt x="20340" y="20130"/>
                </a:lnTo>
                <a:lnTo>
                  <a:pt x="20350" y="20140"/>
                </a:lnTo>
                <a:lnTo>
                  <a:pt x="20360" y="20160"/>
                </a:lnTo>
                <a:lnTo>
                  <a:pt x="20370" y="20180"/>
                </a:lnTo>
                <a:lnTo>
                  <a:pt x="20370" y="20230"/>
                </a:lnTo>
                <a:lnTo>
                  <a:pt x="20380" y="20280"/>
                </a:lnTo>
                <a:lnTo>
                  <a:pt x="20360" y="20440"/>
                </a:lnTo>
                <a:lnTo>
                  <a:pt x="20330" y="20480"/>
                </a:lnTo>
                <a:lnTo>
                  <a:pt x="20280" y="20470"/>
                </a:lnTo>
                <a:lnTo>
                  <a:pt x="20260" y="20470"/>
                </a:lnTo>
                <a:lnTo>
                  <a:pt x="20230" y="20480"/>
                </a:lnTo>
                <a:lnTo>
                  <a:pt x="20210" y="20480"/>
                </a:lnTo>
                <a:lnTo>
                  <a:pt x="20180" y="20470"/>
                </a:lnTo>
                <a:lnTo>
                  <a:pt x="20130" y="20450"/>
                </a:lnTo>
                <a:lnTo>
                  <a:pt x="20110" y="20450"/>
                </a:lnTo>
                <a:lnTo>
                  <a:pt x="20110" y="20470"/>
                </a:lnTo>
                <a:lnTo>
                  <a:pt x="20110" y="20490"/>
                </a:lnTo>
                <a:lnTo>
                  <a:pt x="20130" y="20510"/>
                </a:lnTo>
                <a:lnTo>
                  <a:pt x="20140" y="20540"/>
                </a:lnTo>
                <a:lnTo>
                  <a:pt x="20140" y="20570"/>
                </a:lnTo>
                <a:lnTo>
                  <a:pt x="20120" y="20590"/>
                </a:lnTo>
                <a:lnTo>
                  <a:pt x="20070" y="20620"/>
                </a:lnTo>
                <a:lnTo>
                  <a:pt x="20030" y="20640"/>
                </a:lnTo>
                <a:lnTo>
                  <a:pt x="19990" y="20670"/>
                </a:lnTo>
                <a:lnTo>
                  <a:pt x="19750" y="20890"/>
                </a:lnTo>
                <a:lnTo>
                  <a:pt x="19720" y="20900"/>
                </a:lnTo>
                <a:lnTo>
                  <a:pt x="19660" y="20920"/>
                </a:lnTo>
                <a:lnTo>
                  <a:pt x="19610" y="20930"/>
                </a:lnTo>
                <a:lnTo>
                  <a:pt x="19620" y="20960"/>
                </a:lnTo>
                <a:lnTo>
                  <a:pt x="19670" y="20990"/>
                </a:lnTo>
                <a:lnTo>
                  <a:pt x="19690" y="21020"/>
                </a:lnTo>
                <a:lnTo>
                  <a:pt x="19720" y="21050"/>
                </a:lnTo>
                <a:lnTo>
                  <a:pt x="19740" y="21080"/>
                </a:lnTo>
                <a:lnTo>
                  <a:pt x="19810" y="21120"/>
                </a:lnTo>
                <a:lnTo>
                  <a:pt x="19840" y="21150"/>
                </a:lnTo>
                <a:lnTo>
                  <a:pt x="19880" y="21220"/>
                </a:lnTo>
                <a:lnTo>
                  <a:pt x="19910" y="21240"/>
                </a:lnTo>
                <a:lnTo>
                  <a:pt x="19950" y="21260"/>
                </a:lnTo>
                <a:lnTo>
                  <a:pt x="20040" y="21300"/>
                </a:lnTo>
                <a:lnTo>
                  <a:pt x="20060" y="21310"/>
                </a:lnTo>
                <a:lnTo>
                  <a:pt x="20090" y="21300"/>
                </a:lnTo>
                <a:lnTo>
                  <a:pt x="20160" y="21280"/>
                </a:lnTo>
                <a:lnTo>
                  <a:pt x="20200" y="21290"/>
                </a:lnTo>
                <a:lnTo>
                  <a:pt x="20220" y="21300"/>
                </a:lnTo>
                <a:lnTo>
                  <a:pt x="20310" y="21370"/>
                </a:lnTo>
                <a:lnTo>
                  <a:pt x="20340" y="21350"/>
                </a:lnTo>
                <a:lnTo>
                  <a:pt x="20380" y="21350"/>
                </a:lnTo>
                <a:lnTo>
                  <a:pt x="20410" y="21350"/>
                </a:lnTo>
                <a:lnTo>
                  <a:pt x="20450" y="21340"/>
                </a:lnTo>
                <a:lnTo>
                  <a:pt x="20500" y="21340"/>
                </a:lnTo>
                <a:lnTo>
                  <a:pt x="20520" y="21340"/>
                </a:lnTo>
                <a:lnTo>
                  <a:pt x="20540" y="21340"/>
                </a:lnTo>
                <a:lnTo>
                  <a:pt x="20560" y="21340"/>
                </a:lnTo>
                <a:lnTo>
                  <a:pt x="20580" y="21360"/>
                </a:lnTo>
                <a:lnTo>
                  <a:pt x="20600" y="21370"/>
                </a:lnTo>
                <a:lnTo>
                  <a:pt x="20610" y="21380"/>
                </a:lnTo>
                <a:lnTo>
                  <a:pt x="20620" y="21390"/>
                </a:lnTo>
                <a:lnTo>
                  <a:pt x="20640" y="21460"/>
                </a:lnTo>
                <a:lnTo>
                  <a:pt x="20690" y="21580"/>
                </a:lnTo>
                <a:lnTo>
                  <a:pt x="20700" y="21620"/>
                </a:lnTo>
                <a:lnTo>
                  <a:pt x="20710" y="21780"/>
                </a:lnTo>
                <a:lnTo>
                  <a:pt x="20740" y="21830"/>
                </a:lnTo>
                <a:lnTo>
                  <a:pt x="20770" y="21820"/>
                </a:lnTo>
                <a:lnTo>
                  <a:pt x="20780" y="21820"/>
                </a:lnTo>
                <a:lnTo>
                  <a:pt x="20820" y="21840"/>
                </a:lnTo>
                <a:lnTo>
                  <a:pt x="20870" y="21870"/>
                </a:lnTo>
                <a:lnTo>
                  <a:pt x="20960" y="21890"/>
                </a:lnTo>
                <a:lnTo>
                  <a:pt x="21050" y="21940"/>
                </a:lnTo>
                <a:lnTo>
                  <a:pt x="21120" y="21960"/>
                </a:lnTo>
                <a:lnTo>
                  <a:pt x="21230" y="21970"/>
                </a:lnTo>
                <a:lnTo>
                  <a:pt x="21320" y="22030"/>
                </a:lnTo>
                <a:lnTo>
                  <a:pt x="21370" y="22050"/>
                </a:lnTo>
                <a:lnTo>
                  <a:pt x="21400" y="22050"/>
                </a:lnTo>
                <a:lnTo>
                  <a:pt x="21490" y="22050"/>
                </a:lnTo>
                <a:lnTo>
                  <a:pt x="21510" y="22060"/>
                </a:lnTo>
                <a:lnTo>
                  <a:pt x="21540" y="22070"/>
                </a:lnTo>
                <a:lnTo>
                  <a:pt x="21550" y="22100"/>
                </a:lnTo>
                <a:lnTo>
                  <a:pt x="21560" y="22130"/>
                </a:lnTo>
                <a:lnTo>
                  <a:pt x="21570" y="22300"/>
                </a:lnTo>
                <a:lnTo>
                  <a:pt x="21590" y="22350"/>
                </a:lnTo>
                <a:lnTo>
                  <a:pt x="21600" y="22390"/>
                </a:lnTo>
                <a:lnTo>
                  <a:pt x="21660" y="22460"/>
                </a:lnTo>
                <a:lnTo>
                  <a:pt x="21690" y="22520"/>
                </a:lnTo>
                <a:lnTo>
                  <a:pt x="21700" y="22540"/>
                </a:lnTo>
                <a:lnTo>
                  <a:pt x="21720" y="22570"/>
                </a:lnTo>
                <a:lnTo>
                  <a:pt x="21760" y="22750"/>
                </a:lnTo>
                <a:lnTo>
                  <a:pt x="21770" y="22780"/>
                </a:lnTo>
                <a:lnTo>
                  <a:pt x="21770" y="22800"/>
                </a:lnTo>
                <a:lnTo>
                  <a:pt x="21780" y="22820"/>
                </a:lnTo>
                <a:lnTo>
                  <a:pt x="21820" y="22840"/>
                </a:lnTo>
                <a:lnTo>
                  <a:pt x="21840" y="22860"/>
                </a:lnTo>
                <a:lnTo>
                  <a:pt x="21860" y="22900"/>
                </a:lnTo>
                <a:lnTo>
                  <a:pt x="21800" y="22960"/>
                </a:lnTo>
                <a:lnTo>
                  <a:pt x="21730" y="23010"/>
                </a:lnTo>
                <a:lnTo>
                  <a:pt x="21680" y="23040"/>
                </a:lnTo>
                <a:lnTo>
                  <a:pt x="21610" y="23090"/>
                </a:lnTo>
                <a:lnTo>
                  <a:pt x="21580" y="23100"/>
                </a:lnTo>
                <a:lnTo>
                  <a:pt x="21550" y="23120"/>
                </a:lnTo>
                <a:lnTo>
                  <a:pt x="21510" y="23110"/>
                </a:lnTo>
                <a:lnTo>
                  <a:pt x="21500" y="23100"/>
                </a:lnTo>
                <a:lnTo>
                  <a:pt x="21450" y="23110"/>
                </a:lnTo>
                <a:lnTo>
                  <a:pt x="21440" y="23100"/>
                </a:lnTo>
                <a:lnTo>
                  <a:pt x="21430" y="23100"/>
                </a:lnTo>
                <a:lnTo>
                  <a:pt x="21430" y="23090"/>
                </a:lnTo>
                <a:lnTo>
                  <a:pt x="21420" y="23080"/>
                </a:lnTo>
                <a:lnTo>
                  <a:pt x="21400" y="23070"/>
                </a:lnTo>
                <a:lnTo>
                  <a:pt x="21370" y="23040"/>
                </a:lnTo>
                <a:lnTo>
                  <a:pt x="21350" y="23020"/>
                </a:lnTo>
                <a:lnTo>
                  <a:pt x="21330" y="23010"/>
                </a:lnTo>
                <a:lnTo>
                  <a:pt x="21310" y="23000"/>
                </a:lnTo>
                <a:lnTo>
                  <a:pt x="21280" y="23000"/>
                </a:lnTo>
                <a:lnTo>
                  <a:pt x="21260" y="23000"/>
                </a:lnTo>
                <a:lnTo>
                  <a:pt x="21230" y="23010"/>
                </a:lnTo>
                <a:lnTo>
                  <a:pt x="21210" y="23020"/>
                </a:lnTo>
                <a:lnTo>
                  <a:pt x="21180" y="23030"/>
                </a:lnTo>
                <a:lnTo>
                  <a:pt x="21160" y="23020"/>
                </a:lnTo>
                <a:lnTo>
                  <a:pt x="21150" y="23010"/>
                </a:lnTo>
                <a:lnTo>
                  <a:pt x="21120" y="22910"/>
                </a:lnTo>
                <a:lnTo>
                  <a:pt x="21110" y="22900"/>
                </a:lnTo>
                <a:lnTo>
                  <a:pt x="21090" y="22880"/>
                </a:lnTo>
                <a:lnTo>
                  <a:pt x="21050" y="22860"/>
                </a:lnTo>
                <a:lnTo>
                  <a:pt x="21020" y="22890"/>
                </a:lnTo>
                <a:lnTo>
                  <a:pt x="20990" y="22870"/>
                </a:lnTo>
                <a:lnTo>
                  <a:pt x="20970" y="22840"/>
                </a:lnTo>
                <a:lnTo>
                  <a:pt x="20940" y="22760"/>
                </a:lnTo>
                <a:lnTo>
                  <a:pt x="20910" y="22720"/>
                </a:lnTo>
                <a:lnTo>
                  <a:pt x="20680" y="22530"/>
                </a:lnTo>
                <a:lnTo>
                  <a:pt x="20440" y="22380"/>
                </a:lnTo>
                <a:lnTo>
                  <a:pt x="20190" y="22280"/>
                </a:lnTo>
                <a:lnTo>
                  <a:pt x="20150" y="22250"/>
                </a:lnTo>
                <a:lnTo>
                  <a:pt x="20120" y="22170"/>
                </a:lnTo>
                <a:lnTo>
                  <a:pt x="20100" y="22130"/>
                </a:lnTo>
                <a:lnTo>
                  <a:pt x="19750" y="21840"/>
                </a:lnTo>
                <a:lnTo>
                  <a:pt x="19410" y="21600"/>
                </a:lnTo>
                <a:lnTo>
                  <a:pt x="19090" y="21350"/>
                </a:lnTo>
                <a:lnTo>
                  <a:pt x="19040" y="21320"/>
                </a:lnTo>
                <a:lnTo>
                  <a:pt x="18980" y="21280"/>
                </a:lnTo>
                <a:lnTo>
                  <a:pt x="18940" y="21230"/>
                </a:lnTo>
                <a:lnTo>
                  <a:pt x="18930" y="21160"/>
                </a:lnTo>
                <a:lnTo>
                  <a:pt x="18930" y="21130"/>
                </a:lnTo>
                <a:lnTo>
                  <a:pt x="18970" y="21070"/>
                </a:lnTo>
                <a:lnTo>
                  <a:pt x="18980" y="21030"/>
                </a:lnTo>
                <a:lnTo>
                  <a:pt x="18970" y="20990"/>
                </a:lnTo>
                <a:lnTo>
                  <a:pt x="18910" y="20920"/>
                </a:lnTo>
                <a:lnTo>
                  <a:pt x="18890" y="20890"/>
                </a:lnTo>
                <a:lnTo>
                  <a:pt x="18880" y="20870"/>
                </a:lnTo>
                <a:lnTo>
                  <a:pt x="18880" y="20850"/>
                </a:lnTo>
                <a:lnTo>
                  <a:pt x="18890" y="20830"/>
                </a:lnTo>
                <a:lnTo>
                  <a:pt x="18890" y="20820"/>
                </a:lnTo>
                <a:lnTo>
                  <a:pt x="18870" y="20800"/>
                </a:lnTo>
                <a:lnTo>
                  <a:pt x="18860" y="20780"/>
                </a:lnTo>
                <a:lnTo>
                  <a:pt x="18850" y="20760"/>
                </a:lnTo>
                <a:lnTo>
                  <a:pt x="18840" y="20730"/>
                </a:lnTo>
                <a:lnTo>
                  <a:pt x="18840" y="20660"/>
                </a:lnTo>
                <a:lnTo>
                  <a:pt x="18830" y="20620"/>
                </a:lnTo>
                <a:lnTo>
                  <a:pt x="18800" y="20590"/>
                </a:lnTo>
                <a:lnTo>
                  <a:pt x="18490" y="20410"/>
                </a:lnTo>
                <a:lnTo>
                  <a:pt x="18120" y="20150"/>
                </a:lnTo>
                <a:lnTo>
                  <a:pt x="17650" y="19810"/>
                </a:lnTo>
                <a:lnTo>
                  <a:pt x="17600" y="19760"/>
                </a:lnTo>
                <a:lnTo>
                  <a:pt x="17540" y="19670"/>
                </a:lnTo>
                <a:lnTo>
                  <a:pt x="17500" y="19640"/>
                </a:lnTo>
                <a:lnTo>
                  <a:pt x="17220" y="19170"/>
                </a:lnTo>
                <a:lnTo>
                  <a:pt x="17190" y="19090"/>
                </a:lnTo>
                <a:lnTo>
                  <a:pt x="17030" y="18800"/>
                </a:lnTo>
                <a:lnTo>
                  <a:pt x="16980" y="18740"/>
                </a:lnTo>
                <a:lnTo>
                  <a:pt x="16910" y="18690"/>
                </a:lnTo>
                <a:lnTo>
                  <a:pt x="16740" y="18610"/>
                </a:lnTo>
                <a:lnTo>
                  <a:pt x="16660" y="18560"/>
                </a:lnTo>
                <a:lnTo>
                  <a:pt x="16590" y="18500"/>
                </a:lnTo>
                <a:lnTo>
                  <a:pt x="16440" y="18290"/>
                </a:lnTo>
                <a:lnTo>
                  <a:pt x="16540" y="18200"/>
                </a:lnTo>
                <a:lnTo>
                  <a:pt x="16730" y="18070"/>
                </a:lnTo>
                <a:lnTo>
                  <a:pt x="16760" y="18050"/>
                </a:lnTo>
                <a:lnTo>
                  <a:pt x="16860" y="18020"/>
                </a:lnTo>
                <a:lnTo>
                  <a:pt x="16900" y="18000"/>
                </a:lnTo>
                <a:lnTo>
                  <a:pt x="16990" y="17940"/>
                </a:lnTo>
                <a:lnTo>
                  <a:pt x="17050" y="17930"/>
                </a:lnTo>
                <a:close/>
                <a:moveTo>
                  <a:pt x="19170" y="24090"/>
                </a:moveTo>
                <a:lnTo>
                  <a:pt x="19160" y="24110"/>
                </a:lnTo>
                <a:lnTo>
                  <a:pt x="19130" y="24140"/>
                </a:lnTo>
                <a:lnTo>
                  <a:pt x="19090" y="24160"/>
                </a:lnTo>
                <a:lnTo>
                  <a:pt x="19100" y="24180"/>
                </a:lnTo>
                <a:lnTo>
                  <a:pt x="19120" y="24210"/>
                </a:lnTo>
                <a:lnTo>
                  <a:pt x="19140" y="24230"/>
                </a:lnTo>
                <a:lnTo>
                  <a:pt x="19110" y="24240"/>
                </a:lnTo>
                <a:lnTo>
                  <a:pt x="19020" y="24220"/>
                </a:lnTo>
                <a:lnTo>
                  <a:pt x="19010" y="24210"/>
                </a:lnTo>
                <a:lnTo>
                  <a:pt x="19000" y="24220"/>
                </a:lnTo>
                <a:lnTo>
                  <a:pt x="18990" y="24220"/>
                </a:lnTo>
                <a:lnTo>
                  <a:pt x="18970" y="24220"/>
                </a:lnTo>
                <a:lnTo>
                  <a:pt x="18950" y="24220"/>
                </a:lnTo>
                <a:lnTo>
                  <a:pt x="18950" y="24230"/>
                </a:lnTo>
                <a:lnTo>
                  <a:pt x="18930" y="24280"/>
                </a:lnTo>
                <a:lnTo>
                  <a:pt x="18900" y="24250"/>
                </a:lnTo>
                <a:lnTo>
                  <a:pt x="18870" y="24190"/>
                </a:lnTo>
                <a:lnTo>
                  <a:pt x="18850" y="24160"/>
                </a:lnTo>
                <a:lnTo>
                  <a:pt x="18620" y="23980"/>
                </a:lnTo>
                <a:lnTo>
                  <a:pt x="18560" y="23950"/>
                </a:lnTo>
                <a:lnTo>
                  <a:pt x="18660" y="23860"/>
                </a:lnTo>
                <a:lnTo>
                  <a:pt x="18710" y="23840"/>
                </a:lnTo>
                <a:lnTo>
                  <a:pt x="18760" y="23850"/>
                </a:lnTo>
                <a:lnTo>
                  <a:pt x="18820" y="23880"/>
                </a:lnTo>
                <a:lnTo>
                  <a:pt x="18840" y="23890"/>
                </a:lnTo>
                <a:lnTo>
                  <a:pt x="18880" y="23890"/>
                </a:lnTo>
                <a:lnTo>
                  <a:pt x="18910" y="23900"/>
                </a:lnTo>
                <a:lnTo>
                  <a:pt x="18930" y="23920"/>
                </a:lnTo>
                <a:lnTo>
                  <a:pt x="18970" y="23960"/>
                </a:lnTo>
                <a:lnTo>
                  <a:pt x="19090" y="24000"/>
                </a:lnTo>
                <a:lnTo>
                  <a:pt x="19140" y="24030"/>
                </a:lnTo>
                <a:lnTo>
                  <a:pt x="19170" y="2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