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Banten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Bante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7780" y="25870"/>
                </a:moveTo>
                <a:lnTo>
                  <a:pt x="27780" y="25980"/>
                </a:lnTo>
                <a:lnTo>
                  <a:pt x="27790" y="26010"/>
                </a:lnTo>
                <a:lnTo>
                  <a:pt x="27740" y="26040"/>
                </a:lnTo>
                <a:lnTo>
                  <a:pt x="27520" y="26040"/>
                </a:lnTo>
                <a:lnTo>
                  <a:pt x="27460" y="26020"/>
                </a:lnTo>
                <a:lnTo>
                  <a:pt x="27420" y="25990"/>
                </a:lnTo>
                <a:lnTo>
                  <a:pt x="27380" y="25980"/>
                </a:lnTo>
                <a:lnTo>
                  <a:pt x="27330" y="25970"/>
                </a:lnTo>
                <a:lnTo>
                  <a:pt x="27300" y="25990"/>
                </a:lnTo>
                <a:lnTo>
                  <a:pt x="27270" y="26010"/>
                </a:lnTo>
                <a:lnTo>
                  <a:pt x="27240" y="26020"/>
                </a:lnTo>
                <a:lnTo>
                  <a:pt x="27230" y="26010"/>
                </a:lnTo>
                <a:lnTo>
                  <a:pt x="27210" y="25990"/>
                </a:lnTo>
                <a:lnTo>
                  <a:pt x="27200" y="25960"/>
                </a:lnTo>
                <a:lnTo>
                  <a:pt x="27190" y="25940"/>
                </a:lnTo>
                <a:lnTo>
                  <a:pt x="27170" y="25940"/>
                </a:lnTo>
                <a:lnTo>
                  <a:pt x="27150" y="25950"/>
                </a:lnTo>
                <a:lnTo>
                  <a:pt x="27130" y="25970"/>
                </a:lnTo>
                <a:lnTo>
                  <a:pt x="27110" y="26010"/>
                </a:lnTo>
                <a:lnTo>
                  <a:pt x="27120" y="26040"/>
                </a:lnTo>
                <a:lnTo>
                  <a:pt x="27130" y="26090"/>
                </a:lnTo>
                <a:lnTo>
                  <a:pt x="27130" y="26140"/>
                </a:lnTo>
                <a:lnTo>
                  <a:pt x="27110" y="26190"/>
                </a:lnTo>
                <a:lnTo>
                  <a:pt x="27090" y="26250"/>
                </a:lnTo>
                <a:lnTo>
                  <a:pt x="27080" y="26310"/>
                </a:lnTo>
                <a:lnTo>
                  <a:pt x="27120" y="26660"/>
                </a:lnTo>
                <a:lnTo>
                  <a:pt x="27140" y="26700"/>
                </a:lnTo>
                <a:lnTo>
                  <a:pt x="27150" y="26730"/>
                </a:lnTo>
                <a:lnTo>
                  <a:pt x="27220" y="26750"/>
                </a:lnTo>
                <a:lnTo>
                  <a:pt x="27240" y="26760"/>
                </a:lnTo>
                <a:lnTo>
                  <a:pt x="27280" y="26800"/>
                </a:lnTo>
                <a:lnTo>
                  <a:pt x="27280" y="26830"/>
                </a:lnTo>
                <a:lnTo>
                  <a:pt x="27170" y="26930"/>
                </a:lnTo>
                <a:lnTo>
                  <a:pt x="27090" y="27070"/>
                </a:lnTo>
                <a:lnTo>
                  <a:pt x="27070" y="27120"/>
                </a:lnTo>
                <a:lnTo>
                  <a:pt x="27060" y="27170"/>
                </a:lnTo>
                <a:lnTo>
                  <a:pt x="27060" y="27200"/>
                </a:lnTo>
                <a:lnTo>
                  <a:pt x="27070" y="27220"/>
                </a:lnTo>
                <a:lnTo>
                  <a:pt x="27080" y="27240"/>
                </a:lnTo>
                <a:lnTo>
                  <a:pt x="27070" y="27250"/>
                </a:lnTo>
                <a:lnTo>
                  <a:pt x="27030" y="27260"/>
                </a:lnTo>
                <a:lnTo>
                  <a:pt x="26980" y="27270"/>
                </a:lnTo>
                <a:lnTo>
                  <a:pt x="26930" y="27260"/>
                </a:lnTo>
                <a:lnTo>
                  <a:pt x="26910" y="27250"/>
                </a:lnTo>
                <a:lnTo>
                  <a:pt x="26890" y="27240"/>
                </a:lnTo>
                <a:lnTo>
                  <a:pt x="26870" y="27240"/>
                </a:lnTo>
                <a:lnTo>
                  <a:pt x="26850" y="27230"/>
                </a:lnTo>
                <a:lnTo>
                  <a:pt x="26840" y="27230"/>
                </a:lnTo>
                <a:lnTo>
                  <a:pt x="26820" y="27200"/>
                </a:lnTo>
                <a:lnTo>
                  <a:pt x="26810" y="27190"/>
                </a:lnTo>
                <a:lnTo>
                  <a:pt x="26780" y="27190"/>
                </a:lnTo>
                <a:lnTo>
                  <a:pt x="26770" y="27180"/>
                </a:lnTo>
                <a:lnTo>
                  <a:pt x="26770" y="27170"/>
                </a:lnTo>
                <a:lnTo>
                  <a:pt x="26760" y="27150"/>
                </a:lnTo>
                <a:lnTo>
                  <a:pt x="26750" y="27140"/>
                </a:lnTo>
                <a:lnTo>
                  <a:pt x="26670" y="27090"/>
                </a:lnTo>
                <a:lnTo>
                  <a:pt x="26610" y="27090"/>
                </a:lnTo>
                <a:lnTo>
                  <a:pt x="26520" y="27050"/>
                </a:lnTo>
                <a:lnTo>
                  <a:pt x="26380" y="26940"/>
                </a:lnTo>
                <a:lnTo>
                  <a:pt x="26290" y="26910"/>
                </a:lnTo>
                <a:lnTo>
                  <a:pt x="26230" y="26900"/>
                </a:lnTo>
                <a:lnTo>
                  <a:pt x="26200" y="26900"/>
                </a:lnTo>
                <a:lnTo>
                  <a:pt x="26160" y="26900"/>
                </a:lnTo>
                <a:lnTo>
                  <a:pt x="26120" y="26910"/>
                </a:lnTo>
                <a:lnTo>
                  <a:pt x="26080" y="26920"/>
                </a:lnTo>
                <a:lnTo>
                  <a:pt x="26070" y="26950"/>
                </a:lnTo>
                <a:lnTo>
                  <a:pt x="26050" y="26960"/>
                </a:lnTo>
                <a:lnTo>
                  <a:pt x="26030" y="26930"/>
                </a:lnTo>
                <a:lnTo>
                  <a:pt x="25990" y="26940"/>
                </a:lnTo>
                <a:lnTo>
                  <a:pt x="25930" y="26940"/>
                </a:lnTo>
                <a:lnTo>
                  <a:pt x="25870" y="26950"/>
                </a:lnTo>
                <a:lnTo>
                  <a:pt x="25830" y="26960"/>
                </a:lnTo>
                <a:lnTo>
                  <a:pt x="25790" y="26950"/>
                </a:lnTo>
                <a:lnTo>
                  <a:pt x="25730" y="26940"/>
                </a:lnTo>
                <a:lnTo>
                  <a:pt x="25690" y="26930"/>
                </a:lnTo>
                <a:lnTo>
                  <a:pt x="25480" y="26960"/>
                </a:lnTo>
                <a:lnTo>
                  <a:pt x="25400" y="26970"/>
                </a:lnTo>
                <a:lnTo>
                  <a:pt x="25360" y="27010"/>
                </a:lnTo>
                <a:lnTo>
                  <a:pt x="25280" y="26980"/>
                </a:lnTo>
                <a:lnTo>
                  <a:pt x="25260" y="27000"/>
                </a:lnTo>
                <a:lnTo>
                  <a:pt x="25230" y="26970"/>
                </a:lnTo>
                <a:lnTo>
                  <a:pt x="25210" y="26950"/>
                </a:lnTo>
                <a:lnTo>
                  <a:pt x="25170" y="26950"/>
                </a:lnTo>
                <a:lnTo>
                  <a:pt x="25150" y="26970"/>
                </a:lnTo>
                <a:lnTo>
                  <a:pt x="25130" y="26980"/>
                </a:lnTo>
                <a:lnTo>
                  <a:pt x="25120" y="26970"/>
                </a:lnTo>
                <a:lnTo>
                  <a:pt x="25120" y="26950"/>
                </a:lnTo>
                <a:lnTo>
                  <a:pt x="25110" y="26940"/>
                </a:lnTo>
                <a:lnTo>
                  <a:pt x="25100" y="26930"/>
                </a:lnTo>
                <a:lnTo>
                  <a:pt x="25090" y="26920"/>
                </a:lnTo>
                <a:lnTo>
                  <a:pt x="25000" y="26890"/>
                </a:lnTo>
                <a:lnTo>
                  <a:pt x="24910" y="26880"/>
                </a:lnTo>
                <a:lnTo>
                  <a:pt x="24890" y="26890"/>
                </a:lnTo>
                <a:lnTo>
                  <a:pt x="24880" y="26930"/>
                </a:lnTo>
                <a:lnTo>
                  <a:pt x="24870" y="26940"/>
                </a:lnTo>
                <a:lnTo>
                  <a:pt x="24860" y="26960"/>
                </a:lnTo>
                <a:lnTo>
                  <a:pt x="24840" y="26960"/>
                </a:lnTo>
                <a:lnTo>
                  <a:pt x="24800" y="26950"/>
                </a:lnTo>
                <a:lnTo>
                  <a:pt x="24790" y="26910"/>
                </a:lnTo>
                <a:lnTo>
                  <a:pt x="24770" y="26840"/>
                </a:lnTo>
                <a:lnTo>
                  <a:pt x="24740" y="26820"/>
                </a:lnTo>
                <a:lnTo>
                  <a:pt x="24730" y="26810"/>
                </a:lnTo>
                <a:lnTo>
                  <a:pt x="24730" y="26790"/>
                </a:lnTo>
                <a:lnTo>
                  <a:pt x="24750" y="26790"/>
                </a:lnTo>
                <a:lnTo>
                  <a:pt x="24810" y="26800"/>
                </a:lnTo>
                <a:lnTo>
                  <a:pt x="24840" y="26790"/>
                </a:lnTo>
                <a:lnTo>
                  <a:pt x="24880" y="26760"/>
                </a:lnTo>
                <a:lnTo>
                  <a:pt x="24930" y="26700"/>
                </a:lnTo>
                <a:lnTo>
                  <a:pt x="24950" y="26670"/>
                </a:lnTo>
                <a:lnTo>
                  <a:pt x="24960" y="26630"/>
                </a:lnTo>
                <a:lnTo>
                  <a:pt x="24980" y="26610"/>
                </a:lnTo>
                <a:lnTo>
                  <a:pt x="25020" y="26590"/>
                </a:lnTo>
                <a:lnTo>
                  <a:pt x="25040" y="26600"/>
                </a:lnTo>
                <a:lnTo>
                  <a:pt x="25070" y="26630"/>
                </a:lnTo>
                <a:lnTo>
                  <a:pt x="25090" y="26650"/>
                </a:lnTo>
                <a:lnTo>
                  <a:pt x="25110" y="26680"/>
                </a:lnTo>
                <a:lnTo>
                  <a:pt x="25110" y="26700"/>
                </a:lnTo>
                <a:lnTo>
                  <a:pt x="25110" y="26720"/>
                </a:lnTo>
                <a:lnTo>
                  <a:pt x="25110" y="26740"/>
                </a:lnTo>
                <a:lnTo>
                  <a:pt x="25160" y="26820"/>
                </a:lnTo>
                <a:lnTo>
                  <a:pt x="25170" y="26850"/>
                </a:lnTo>
                <a:lnTo>
                  <a:pt x="25200" y="26880"/>
                </a:lnTo>
                <a:lnTo>
                  <a:pt x="25230" y="26890"/>
                </a:lnTo>
                <a:lnTo>
                  <a:pt x="25270" y="26880"/>
                </a:lnTo>
                <a:lnTo>
                  <a:pt x="25290" y="26840"/>
                </a:lnTo>
                <a:lnTo>
                  <a:pt x="25320" y="26750"/>
                </a:lnTo>
                <a:lnTo>
                  <a:pt x="25340" y="26710"/>
                </a:lnTo>
                <a:lnTo>
                  <a:pt x="25500" y="26570"/>
                </a:lnTo>
                <a:lnTo>
                  <a:pt x="25530" y="26530"/>
                </a:lnTo>
                <a:lnTo>
                  <a:pt x="25540" y="26500"/>
                </a:lnTo>
                <a:lnTo>
                  <a:pt x="25520" y="26330"/>
                </a:lnTo>
                <a:lnTo>
                  <a:pt x="25570" y="26230"/>
                </a:lnTo>
                <a:lnTo>
                  <a:pt x="25600" y="26210"/>
                </a:lnTo>
                <a:lnTo>
                  <a:pt x="25640" y="26220"/>
                </a:lnTo>
                <a:lnTo>
                  <a:pt x="25650" y="26290"/>
                </a:lnTo>
                <a:lnTo>
                  <a:pt x="25680" y="26310"/>
                </a:lnTo>
                <a:lnTo>
                  <a:pt x="25710" y="26330"/>
                </a:lnTo>
                <a:lnTo>
                  <a:pt x="25760" y="26330"/>
                </a:lnTo>
                <a:lnTo>
                  <a:pt x="25850" y="26290"/>
                </a:lnTo>
                <a:lnTo>
                  <a:pt x="25900" y="26220"/>
                </a:lnTo>
                <a:lnTo>
                  <a:pt x="25930" y="26140"/>
                </a:lnTo>
                <a:lnTo>
                  <a:pt x="25920" y="26070"/>
                </a:lnTo>
                <a:lnTo>
                  <a:pt x="25940" y="25730"/>
                </a:lnTo>
                <a:lnTo>
                  <a:pt x="25960" y="25650"/>
                </a:lnTo>
                <a:lnTo>
                  <a:pt x="26010" y="25490"/>
                </a:lnTo>
                <a:lnTo>
                  <a:pt x="26050" y="25410"/>
                </a:lnTo>
                <a:lnTo>
                  <a:pt x="26190" y="25270"/>
                </a:lnTo>
                <a:lnTo>
                  <a:pt x="26210" y="25260"/>
                </a:lnTo>
                <a:lnTo>
                  <a:pt x="26230" y="25240"/>
                </a:lnTo>
                <a:lnTo>
                  <a:pt x="26270" y="25110"/>
                </a:lnTo>
                <a:lnTo>
                  <a:pt x="26320" y="25060"/>
                </a:lnTo>
                <a:lnTo>
                  <a:pt x="26380" y="25030"/>
                </a:lnTo>
                <a:lnTo>
                  <a:pt x="26440" y="25040"/>
                </a:lnTo>
                <a:lnTo>
                  <a:pt x="26490" y="25090"/>
                </a:lnTo>
                <a:lnTo>
                  <a:pt x="26500" y="25220"/>
                </a:lnTo>
                <a:lnTo>
                  <a:pt x="26510" y="25240"/>
                </a:lnTo>
                <a:lnTo>
                  <a:pt x="26530" y="25250"/>
                </a:lnTo>
                <a:lnTo>
                  <a:pt x="26590" y="25290"/>
                </a:lnTo>
                <a:lnTo>
                  <a:pt x="26620" y="25300"/>
                </a:lnTo>
                <a:lnTo>
                  <a:pt x="26690" y="25270"/>
                </a:lnTo>
                <a:lnTo>
                  <a:pt x="26730" y="25200"/>
                </a:lnTo>
                <a:lnTo>
                  <a:pt x="26780" y="25150"/>
                </a:lnTo>
                <a:lnTo>
                  <a:pt x="26870" y="25160"/>
                </a:lnTo>
                <a:lnTo>
                  <a:pt x="26990" y="25260"/>
                </a:lnTo>
                <a:lnTo>
                  <a:pt x="27040" y="25270"/>
                </a:lnTo>
                <a:lnTo>
                  <a:pt x="27090" y="25280"/>
                </a:lnTo>
                <a:lnTo>
                  <a:pt x="27210" y="25340"/>
                </a:lnTo>
                <a:lnTo>
                  <a:pt x="27260" y="25340"/>
                </a:lnTo>
                <a:lnTo>
                  <a:pt x="27290" y="25320"/>
                </a:lnTo>
                <a:lnTo>
                  <a:pt x="27320" y="25300"/>
                </a:lnTo>
                <a:lnTo>
                  <a:pt x="27360" y="25280"/>
                </a:lnTo>
                <a:lnTo>
                  <a:pt x="27590" y="25290"/>
                </a:lnTo>
                <a:lnTo>
                  <a:pt x="27630" y="25300"/>
                </a:lnTo>
                <a:lnTo>
                  <a:pt x="27670" y="25310"/>
                </a:lnTo>
                <a:lnTo>
                  <a:pt x="27700" y="25330"/>
                </a:lnTo>
                <a:lnTo>
                  <a:pt x="27720" y="25370"/>
                </a:lnTo>
                <a:lnTo>
                  <a:pt x="27720" y="25390"/>
                </a:lnTo>
                <a:lnTo>
                  <a:pt x="27710" y="25390"/>
                </a:lnTo>
                <a:lnTo>
                  <a:pt x="27650" y="25440"/>
                </a:lnTo>
                <a:lnTo>
                  <a:pt x="27630" y="25470"/>
                </a:lnTo>
                <a:lnTo>
                  <a:pt x="27660" y="25690"/>
                </a:lnTo>
                <a:lnTo>
                  <a:pt x="27720" y="25750"/>
                </a:lnTo>
                <a:lnTo>
                  <a:pt x="27740" y="25840"/>
                </a:lnTo>
                <a:lnTo>
                  <a:pt x="27770" y="25870"/>
                </a:lnTo>
                <a:lnTo>
                  <a:pt x="27780" y="25870"/>
                </a:lnTo>
                <a:close/>
                <a:moveTo>
                  <a:pt x="24820" y="26320"/>
                </a:moveTo>
                <a:lnTo>
                  <a:pt x="24820" y="26370"/>
                </a:lnTo>
                <a:lnTo>
                  <a:pt x="24820" y="26450"/>
                </a:lnTo>
                <a:lnTo>
                  <a:pt x="24800" y="26520"/>
                </a:lnTo>
                <a:lnTo>
                  <a:pt x="24770" y="26550"/>
                </a:lnTo>
                <a:lnTo>
                  <a:pt x="24740" y="26560"/>
                </a:lnTo>
                <a:lnTo>
                  <a:pt x="24700" y="26610"/>
                </a:lnTo>
                <a:lnTo>
                  <a:pt x="24680" y="26620"/>
                </a:lnTo>
                <a:lnTo>
                  <a:pt x="24660" y="26610"/>
                </a:lnTo>
                <a:lnTo>
                  <a:pt x="24660" y="26570"/>
                </a:lnTo>
                <a:lnTo>
                  <a:pt x="24680" y="26540"/>
                </a:lnTo>
                <a:lnTo>
                  <a:pt x="24700" y="26510"/>
                </a:lnTo>
                <a:lnTo>
                  <a:pt x="24670" y="26500"/>
                </a:lnTo>
                <a:lnTo>
                  <a:pt x="24660" y="26480"/>
                </a:lnTo>
                <a:lnTo>
                  <a:pt x="24650" y="26430"/>
                </a:lnTo>
                <a:lnTo>
                  <a:pt x="24560" y="26520"/>
                </a:lnTo>
                <a:lnTo>
                  <a:pt x="24540" y="26530"/>
                </a:lnTo>
                <a:lnTo>
                  <a:pt x="24530" y="26490"/>
                </a:lnTo>
                <a:lnTo>
                  <a:pt x="24570" y="26440"/>
                </a:lnTo>
                <a:lnTo>
                  <a:pt x="24670" y="26360"/>
                </a:lnTo>
                <a:lnTo>
                  <a:pt x="24690" y="26370"/>
                </a:lnTo>
                <a:lnTo>
                  <a:pt x="24700" y="26360"/>
                </a:lnTo>
                <a:lnTo>
                  <a:pt x="24720" y="26340"/>
                </a:lnTo>
                <a:lnTo>
                  <a:pt x="24740" y="26340"/>
                </a:lnTo>
                <a:lnTo>
                  <a:pt x="24750" y="26340"/>
                </a:lnTo>
                <a:lnTo>
                  <a:pt x="24760" y="26330"/>
                </a:lnTo>
                <a:lnTo>
                  <a:pt x="24780" y="26320"/>
                </a:lnTo>
                <a:lnTo>
                  <a:pt x="24800" y="26320"/>
                </a:lnTo>
                <a:lnTo>
                  <a:pt x="24820" y="2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