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Bangka-Belitung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Bangka-Belitung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28070" y="19180"/>
                </a:moveTo>
                <a:lnTo>
                  <a:pt x="28090" y="19220"/>
                </a:lnTo>
                <a:lnTo>
                  <a:pt x="28040" y="19310"/>
                </a:lnTo>
                <a:lnTo>
                  <a:pt x="28050" y="19350"/>
                </a:lnTo>
                <a:lnTo>
                  <a:pt x="27990" y="19370"/>
                </a:lnTo>
                <a:lnTo>
                  <a:pt x="27980" y="19380"/>
                </a:lnTo>
                <a:lnTo>
                  <a:pt x="27890" y="19350"/>
                </a:lnTo>
                <a:lnTo>
                  <a:pt x="27860" y="19340"/>
                </a:lnTo>
                <a:lnTo>
                  <a:pt x="27780" y="19270"/>
                </a:lnTo>
                <a:lnTo>
                  <a:pt x="27710" y="19250"/>
                </a:lnTo>
                <a:lnTo>
                  <a:pt x="27710" y="19230"/>
                </a:lnTo>
                <a:lnTo>
                  <a:pt x="27730" y="19210"/>
                </a:lnTo>
                <a:lnTo>
                  <a:pt x="27740" y="19210"/>
                </a:lnTo>
                <a:lnTo>
                  <a:pt x="27750" y="19170"/>
                </a:lnTo>
                <a:lnTo>
                  <a:pt x="27760" y="19170"/>
                </a:lnTo>
                <a:lnTo>
                  <a:pt x="27800" y="19130"/>
                </a:lnTo>
                <a:lnTo>
                  <a:pt x="27840" y="19110"/>
                </a:lnTo>
                <a:lnTo>
                  <a:pt x="27880" y="19100"/>
                </a:lnTo>
                <a:lnTo>
                  <a:pt x="27910" y="19130"/>
                </a:lnTo>
                <a:lnTo>
                  <a:pt x="27940" y="19140"/>
                </a:lnTo>
                <a:lnTo>
                  <a:pt x="28040" y="19160"/>
                </a:lnTo>
                <a:lnTo>
                  <a:pt x="28070" y="19180"/>
                </a:lnTo>
                <a:close/>
                <a:moveTo>
                  <a:pt x="28450" y="19040"/>
                </a:moveTo>
                <a:lnTo>
                  <a:pt x="28450" y="19090"/>
                </a:lnTo>
                <a:lnTo>
                  <a:pt x="28430" y="19130"/>
                </a:lnTo>
                <a:lnTo>
                  <a:pt x="28420" y="19140"/>
                </a:lnTo>
                <a:lnTo>
                  <a:pt x="28390" y="19130"/>
                </a:lnTo>
                <a:lnTo>
                  <a:pt x="28370" y="19120"/>
                </a:lnTo>
                <a:lnTo>
                  <a:pt x="28340" y="19110"/>
                </a:lnTo>
                <a:lnTo>
                  <a:pt x="28320" y="19100"/>
                </a:lnTo>
                <a:lnTo>
                  <a:pt x="28290" y="19080"/>
                </a:lnTo>
                <a:lnTo>
                  <a:pt x="28320" y="19040"/>
                </a:lnTo>
                <a:lnTo>
                  <a:pt x="28340" y="19000"/>
                </a:lnTo>
                <a:lnTo>
                  <a:pt x="28370" y="18990"/>
                </a:lnTo>
                <a:lnTo>
                  <a:pt x="28370" y="18980"/>
                </a:lnTo>
                <a:lnTo>
                  <a:pt x="28380" y="18970"/>
                </a:lnTo>
                <a:lnTo>
                  <a:pt x="28400" y="18960"/>
                </a:lnTo>
                <a:lnTo>
                  <a:pt x="28410" y="18970"/>
                </a:lnTo>
                <a:lnTo>
                  <a:pt x="28420" y="19000"/>
                </a:lnTo>
                <a:lnTo>
                  <a:pt x="28450" y="19040"/>
                </a:lnTo>
                <a:close/>
                <a:moveTo>
                  <a:pt x="29040" y="19060"/>
                </a:moveTo>
                <a:lnTo>
                  <a:pt x="29050" y="19020"/>
                </a:lnTo>
                <a:lnTo>
                  <a:pt x="29100" y="18990"/>
                </a:lnTo>
                <a:lnTo>
                  <a:pt x="29160" y="18970"/>
                </a:lnTo>
                <a:lnTo>
                  <a:pt x="29210" y="18960"/>
                </a:lnTo>
                <a:lnTo>
                  <a:pt x="29230" y="18970"/>
                </a:lnTo>
                <a:lnTo>
                  <a:pt x="29230" y="19000"/>
                </a:lnTo>
                <a:lnTo>
                  <a:pt x="29240" y="19010"/>
                </a:lnTo>
                <a:lnTo>
                  <a:pt x="29250" y="19030"/>
                </a:lnTo>
                <a:lnTo>
                  <a:pt x="29230" y="19070"/>
                </a:lnTo>
                <a:lnTo>
                  <a:pt x="29210" y="19120"/>
                </a:lnTo>
                <a:lnTo>
                  <a:pt x="29170" y="19150"/>
                </a:lnTo>
                <a:lnTo>
                  <a:pt x="29100" y="19170"/>
                </a:lnTo>
                <a:lnTo>
                  <a:pt x="29070" y="19210"/>
                </a:lnTo>
                <a:lnTo>
                  <a:pt x="29040" y="19200"/>
                </a:lnTo>
                <a:lnTo>
                  <a:pt x="28980" y="19130"/>
                </a:lnTo>
                <a:lnTo>
                  <a:pt x="28930" y="19090"/>
                </a:lnTo>
                <a:lnTo>
                  <a:pt x="28940" y="19070"/>
                </a:lnTo>
                <a:lnTo>
                  <a:pt x="28980" y="19090"/>
                </a:lnTo>
                <a:lnTo>
                  <a:pt x="29010" y="19070"/>
                </a:lnTo>
                <a:lnTo>
                  <a:pt x="29040" y="19060"/>
                </a:lnTo>
                <a:close/>
                <a:moveTo>
                  <a:pt x="30810" y="19020"/>
                </a:moveTo>
                <a:lnTo>
                  <a:pt x="30800" y="19050"/>
                </a:lnTo>
                <a:lnTo>
                  <a:pt x="30780" y="19080"/>
                </a:lnTo>
                <a:lnTo>
                  <a:pt x="30770" y="19100"/>
                </a:lnTo>
                <a:lnTo>
                  <a:pt x="30760" y="19120"/>
                </a:lnTo>
                <a:lnTo>
                  <a:pt x="30740" y="19170"/>
                </a:lnTo>
                <a:lnTo>
                  <a:pt x="30660" y="19280"/>
                </a:lnTo>
                <a:lnTo>
                  <a:pt x="30640" y="19330"/>
                </a:lnTo>
                <a:lnTo>
                  <a:pt x="30640" y="19350"/>
                </a:lnTo>
                <a:lnTo>
                  <a:pt x="30650" y="19380"/>
                </a:lnTo>
                <a:lnTo>
                  <a:pt x="30650" y="19400"/>
                </a:lnTo>
                <a:lnTo>
                  <a:pt x="30640" y="19420"/>
                </a:lnTo>
                <a:lnTo>
                  <a:pt x="30630" y="19450"/>
                </a:lnTo>
                <a:lnTo>
                  <a:pt x="30620" y="19470"/>
                </a:lnTo>
                <a:lnTo>
                  <a:pt x="30620" y="19480"/>
                </a:lnTo>
                <a:lnTo>
                  <a:pt x="30610" y="19490"/>
                </a:lnTo>
                <a:lnTo>
                  <a:pt x="30600" y="19510"/>
                </a:lnTo>
                <a:lnTo>
                  <a:pt x="30600" y="19530"/>
                </a:lnTo>
                <a:lnTo>
                  <a:pt x="30600" y="19540"/>
                </a:lnTo>
                <a:lnTo>
                  <a:pt x="30640" y="19570"/>
                </a:lnTo>
                <a:lnTo>
                  <a:pt x="30650" y="19590"/>
                </a:lnTo>
                <a:lnTo>
                  <a:pt x="30600" y="19590"/>
                </a:lnTo>
                <a:lnTo>
                  <a:pt x="30530" y="19620"/>
                </a:lnTo>
                <a:lnTo>
                  <a:pt x="30490" y="19630"/>
                </a:lnTo>
                <a:lnTo>
                  <a:pt x="30450" y="19630"/>
                </a:lnTo>
                <a:lnTo>
                  <a:pt x="30410" y="19640"/>
                </a:lnTo>
                <a:lnTo>
                  <a:pt x="30390" y="19660"/>
                </a:lnTo>
                <a:lnTo>
                  <a:pt x="30380" y="19700"/>
                </a:lnTo>
                <a:lnTo>
                  <a:pt x="30380" y="19770"/>
                </a:lnTo>
                <a:lnTo>
                  <a:pt x="30360" y="19780"/>
                </a:lnTo>
                <a:lnTo>
                  <a:pt x="30300" y="19780"/>
                </a:lnTo>
                <a:lnTo>
                  <a:pt x="30260" y="19790"/>
                </a:lnTo>
                <a:lnTo>
                  <a:pt x="30220" y="19800"/>
                </a:lnTo>
                <a:lnTo>
                  <a:pt x="30190" y="19790"/>
                </a:lnTo>
                <a:lnTo>
                  <a:pt x="30170" y="19750"/>
                </a:lnTo>
                <a:lnTo>
                  <a:pt x="30170" y="19660"/>
                </a:lnTo>
                <a:lnTo>
                  <a:pt x="30160" y="19620"/>
                </a:lnTo>
                <a:lnTo>
                  <a:pt x="30120" y="19580"/>
                </a:lnTo>
                <a:lnTo>
                  <a:pt x="30010" y="19490"/>
                </a:lnTo>
                <a:lnTo>
                  <a:pt x="30020" y="19490"/>
                </a:lnTo>
                <a:lnTo>
                  <a:pt x="30020" y="19480"/>
                </a:lnTo>
                <a:lnTo>
                  <a:pt x="30010" y="19460"/>
                </a:lnTo>
                <a:lnTo>
                  <a:pt x="30000" y="19440"/>
                </a:lnTo>
                <a:lnTo>
                  <a:pt x="29980" y="19420"/>
                </a:lnTo>
                <a:lnTo>
                  <a:pt x="29960" y="19420"/>
                </a:lnTo>
                <a:lnTo>
                  <a:pt x="29950" y="19430"/>
                </a:lnTo>
                <a:lnTo>
                  <a:pt x="29920" y="19440"/>
                </a:lnTo>
                <a:lnTo>
                  <a:pt x="29890" y="19450"/>
                </a:lnTo>
                <a:lnTo>
                  <a:pt x="29890" y="19480"/>
                </a:lnTo>
                <a:lnTo>
                  <a:pt x="29920" y="19530"/>
                </a:lnTo>
                <a:lnTo>
                  <a:pt x="29920" y="19610"/>
                </a:lnTo>
                <a:lnTo>
                  <a:pt x="29870" y="19650"/>
                </a:lnTo>
                <a:lnTo>
                  <a:pt x="29740" y="19710"/>
                </a:lnTo>
                <a:lnTo>
                  <a:pt x="29610" y="19710"/>
                </a:lnTo>
                <a:lnTo>
                  <a:pt x="29560" y="19780"/>
                </a:lnTo>
                <a:lnTo>
                  <a:pt x="29500" y="19800"/>
                </a:lnTo>
                <a:lnTo>
                  <a:pt x="29450" y="19770"/>
                </a:lnTo>
                <a:lnTo>
                  <a:pt x="29430" y="19730"/>
                </a:lnTo>
                <a:lnTo>
                  <a:pt x="29450" y="19670"/>
                </a:lnTo>
                <a:lnTo>
                  <a:pt x="29520" y="19580"/>
                </a:lnTo>
                <a:lnTo>
                  <a:pt x="29520" y="19570"/>
                </a:lnTo>
                <a:lnTo>
                  <a:pt x="29520" y="19560"/>
                </a:lnTo>
                <a:lnTo>
                  <a:pt x="29510" y="19550"/>
                </a:lnTo>
                <a:lnTo>
                  <a:pt x="29500" y="19540"/>
                </a:lnTo>
                <a:lnTo>
                  <a:pt x="29490" y="19530"/>
                </a:lnTo>
                <a:lnTo>
                  <a:pt x="29440" y="19480"/>
                </a:lnTo>
                <a:lnTo>
                  <a:pt x="29430" y="19470"/>
                </a:lnTo>
                <a:lnTo>
                  <a:pt x="29430" y="19440"/>
                </a:lnTo>
                <a:lnTo>
                  <a:pt x="29430" y="19420"/>
                </a:lnTo>
                <a:lnTo>
                  <a:pt x="29430" y="19400"/>
                </a:lnTo>
                <a:lnTo>
                  <a:pt x="29420" y="19380"/>
                </a:lnTo>
                <a:lnTo>
                  <a:pt x="29410" y="19360"/>
                </a:lnTo>
                <a:lnTo>
                  <a:pt x="29400" y="19340"/>
                </a:lnTo>
                <a:lnTo>
                  <a:pt x="29400" y="19310"/>
                </a:lnTo>
                <a:lnTo>
                  <a:pt x="29410" y="19290"/>
                </a:lnTo>
                <a:lnTo>
                  <a:pt x="29450" y="19250"/>
                </a:lnTo>
                <a:lnTo>
                  <a:pt x="29460" y="19230"/>
                </a:lnTo>
                <a:lnTo>
                  <a:pt x="29460" y="19160"/>
                </a:lnTo>
                <a:lnTo>
                  <a:pt x="29450" y="19150"/>
                </a:lnTo>
                <a:lnTo>
                  <a:pt x="29420" y="19150"/>
                </a:lnTo>
                <a:lnTo>
                  <a:pt x="29370" y="19170"/>
                </a:lnTo>
                <a:lnTo>
                  <a:pt x="29350" y="19180"/>
                </a:lnTo>
                <a:lnTo>
                  <a:pt x="29340" y="19150"/>
                </a:lnTo>
                <a:lnTo>
                  <a:pt x="29340" y="19130"/>
                </a:lnTo>
                <a:lnTo>
                  <a:pt x="29360" y="19110"/>
                </a:lnTo>
                <a:lnTo>
                  <a:pt x="29380" y="19090"/>
                </a:lnTo>
                <a:lnTo>
                  <a:pt x="29410" y="19090"/>
                </a:lnTo>
                <a:lnTo>
                  <a:pt x="29450" y="19060"/>
                </a:lnTo>
                <a:lnTo>
                  <a:pt x="29460" y="19010"/>
                </a:lnTo>
                <a:lnTo>
                  <a:pt x="29450" y="18950"/>
                </a:lnTo>
                <a:lnTo>
                  <a:pt x="29430" y="18890"/>
                </a:lnTo>
                <a:lnTo>
                  <a:pt x="29450" y="18880"/>
                </a:lnTo>
                <a:lnTo>
                  <a:pt x="29490" y="18860"/>
                </a:lnTo>
                <a:lnTo>
                  <a:pt x="29510" y="18840"/>
                </a:lnTo>
                <a:lnTo>
                  <a:pt x="29520" y="18820"/>
                </a:lnTo>
                <a:lnTo>
                  <a:pt x="29520" y="18690"/>
                </a:lnTo>
                <a:lnTo>
                  <a:pt x="29550" y="18500"/>
                </a:lnTo>
                <a:lnTo>
                  <a:pt x="29580" y="18450"/>
                </a:lnTo>
                <a:lnTo>
                  <a:pt x="29660" y="18430"/>
                </a:lnTo>
                <a:lnTo>
                  <a:pt x="29690" y="18430"/>
                </a:lnTo>
                <a:lnTo>
                  <a:pt x="29750" y="18450"/>
                </a:lnTo>
                <a:lnTo>
                  <a:pt x="29780" y="18450"/>
                </a:lnTo>
                <a:lnTo>
                  <a:pt x="29810" y="18430"/>
                </a:lnTo>
                <a:lnTo>
                  <a:pt x="29870" y="18390"/>
                </a:lnTo>
                <a:lnTo>
                  <a:pt x="29900" y="18380"/>
                </a:lnTo>
                <a:lnTo>
                  <a:pt x="29930" y="18430"/>
                </a:lnTo>
                <a:lnTo>
                  <a:pt x="30000" y="18460"/>
                </a:lnTo>
                <a:lnTo>
                  <a:pt x="30070" y="18460"/>
                </a:lnTo>
                <a:lnTo>
                  <a:pt x="30110" y="18450"/>
                </a:lnTo>
                <a:lnTo>
                  <a:pt x="30210" y="18470"/>
                </a:lnTo>
                <a:lnTo>
                  <a:pt x="30240" y="18490"/>
                </a:lnTo>
                <a:lnTo>
                  <a:pt x="30260" y="18510"/>
                </a:lnTo>
                <a:lnTo>
                  <a:pt x="30300" y="18610"/>
                </a:lnTo>
                <a:lnTo>
                  <a:pt x="30310" y="18610"/>
                </a:lnTo>
                <a:lnTo>
                  <a:pt x="30320" y="18560"/>
                </a:lnTo>
                <a:lnTo>
                  <a:pt x="30340" y="18530"/>
                </a:lnTo>
                <a:lnTo>
                  <a:pt x="30360" y="18520"/>
                </a:lnTo>
                <a:lnTo>
                  <a:pt x="30430" y="18540"/>
                </a:lnTo>
                <a:lnTo>
                  <a:pt x="30440" y="18550"/>
                </a:lnTo>
                <a:lnTo>
                  <a:pt x="30460" y="18590"/>
                </a:lnTo>
                <a:lnTo>
                  <a:pt x="30470" y="18600"/>
                </a:lnTo>
                <a:lnTo>
                  <a:pt x="30500" y="18600"/>
                </a:lnTo>
                <a:lnTo>
                  <a:pt x="30530" y="18630"/>
                </a:lnTo>
                <a:lnTo>
                  <a:pt x="30550" y="18660"/>
                </a:lnTo>
                <a:lnTo>
                  <a:pt x="30550" y="18690"/>
                </a:lnTo>
                <a:lnTo>
                  <a:pt x="30590" y="18670"/>
                </a:lnTo>
                <a:lnTo>
                  <a:pt x="30620" y="18680"/>
                </a:lnTo>
                <a:lnTo>
                  <a:pt x="30760" y="18840"/>
                </a:lnTo>
                <a:lnTo>
                  <a:pt x="30780" y="18910"/>
                </a:lnTo>
                <a:lnTo>
                  <a:pt x="30810" y="18980"/>
                </a:lnTo>
                <a:lnTo>
                  <a:pt x="30810" y="19020"/>
                </a:lnTo>
                <a:close/>
                <a:moveTo>
                  <a:pt x="27800" y="18450"/>
                </a:moveTo>
                <a:lnTo>
                  <a:pt x="27890" y="18450"/>
                </a:lnTo>
                <a:lnTo>
                  <a:pt x="27920" y="18460"/>
                </a:lnTo>
                <a:lnTo>
                  <a:pt x="27920" y="18490"/>
                </a:lnTo>
                <a:lnTo>
                  <a:pt x="27910" y="18500"/>
                </a:lnTo>
                <a:lnTo>
                  <a:pt x="27900" y="18500"/>
                </a:lnTo>
                <a:lnTo>
                  <a:pt x="27880" y="18500"/>
                </a:lnTo>
                <a:lnTo>
                  <a:pt x="27860" y="18500"/>
                </a:lnTo>
                <a:lnTo>
                  <a:pt x="27790" y="18540"/>
                </a:lnTo>
                <a:lnTo>
                  <a:pt x="27770" y="18540"/>
                </a:lnTo>
                <a:lnTo>
                  <a:pt x="27740" y="18550"/>
                </a:lnTo>
                <a:lnTo>
                  <a:pt x="27700" y="18580"/>
                </a:lnTo>
                <a:lnTo>
                  <a:pt x="27610" y="18720"/>
                </a:lnTo>
                <a:lnTo>
                  <a:pt x="27490" y="19060"/>
                </a:lnTo>
                <a:lnTo>
                  <a:pt x="27470" y="19140"/>
                </a:lnTo>
                <a:lnTo>
                  <a:pt x="27490" y="19200"/>
                </a:lnTo>
                <a:lnTo>
                  <a:pt x="27560" y="19250"/>
                </a:lnTo>
                <a:lnTo>
                  <a:pt x="27580" y="19250"/>
                </a:lnTo>
                <a:lnTo>
                  <a:pt x="27610" y="19250"/>
                </a:lnTo>
                <a:lnTo>
                  <a:pt x="27630" y="19260"/>
                </a:lnTo>
                <a:lnTo>
                  <a:pt x="27650" y="19280"/>
                </a:lnTo>
                <a:lnTo>
                  <a:pt x="27660" y="19290"/>
                </a:lnTo>
                <a:lnTo>
                  <a:pt x="27670" y="19310"/>
                </a:lnTo>
                <a:lnTo>
                  <a:pt x="27700" y="19310"/>
                </a:lnTo>
                <a:lnTo>
                  <a:pt x="27740" y="19330"/>
                </a:lnTo>
                <a:lnTo>
                  <a:pt x="27750" y="19360"/>
                </a:lnTo>
                <a:lnTo>
                  <a:pt x="27750" y="19390"/>
                </a:lnTo>
                <a:lnTo>
                  <a:pt x="27740" y="19420"/>
                </a:lnTo>
                <a:lnTo>
                  <a:pt x="27750" y="19450"/>
                </a:lnTo>
                <a:lnTo>
                  <a:pt x="27760" y="19460"/>
                </a:lnTo>
                <a:lnTo>
                  <a:pt x="27750" y="19480"/>
                </a:lnTo>
                <a:lnTo>
                  <a:pt x="27730" y="19470"/>
                </a:lnTo>
                <a:lnTo>
                  <a:pt x="27720" y="19480"/>
                </a:lnTo>
                <a:lnTo>
                  <a:pt x="27700" y="19500"/>
                </a:lnTo>
                <a:lnTo>
                  <a:pt x="27670" y="19500"/>
                </a:lnTo>
                <a:lnTo>
                  <a:pt x="27660" y="19500"/>
                </a:lnTo>
                <a:lnTo>
                  <a:pt x="27650" y="19490"/>
                </a:lnTo>
                <a:lnTo>
                  <a:pt x="27630" y="19490"/>
                </a:lnTo>
                <a:lnTo>
                  <a:pt x="27600" y="19510"/>
                </a:lnTo>
                <a:lnTo>
                  <a:pt x="27590" y="19500"/>
                </a:lnTo>
                <a:lnTo>
                  <a:pt x="27580" y="19490"/>
                </a:lnTo>
                <a:lnTo>
                  <a:pt x="27570" y="19480"/>
                </a:lnTo>
                <a:lnTo>
                  <a:pt x="27470" y="19460"/>
                </a:lnTo>
                <a:lnTo>
                  <a:pt x="27410" y="19470"/>
                </a:lnTo>
                <a:lnTo>
                  <a:pt x="27400" y="19520"/>
                </a:lnTo>
                <a:lnTo>
                  <a:pt x="27380" y="19510"/>
                </a:lnTo>
                <a:lnTo>
                  <a:pt x="27370" y="19500"/>
                </a:lnTo>
                <a:lnTo>
                  <a:pt x="27330" y="19530"/>
                </a:lnTo>
                <a:lnTo>
                  <a:pt x="27300" y="19510"/>
                </a:lnTo>
                <a:lnTo>
                  <a:pt x="27280" y="19460"/>
                </a:lnTo>
                <a:lnTo>
                  <a:pt x="27270" y="19420"/>
                </a:lnTo>
                <a:lnTo>
                  <a:pt x="27260" y="19400"/>
                </a:lnTo>
                <a:lnTo>
                  <a:pt x="27240" y="19380"/>
                </a:lnTo>
                <a:lnTo>
                  <a:pt x="27200" y="19350"/>
                </a:lnTo>
                <a:lnTo>
                  <a:pt x="27180" y="19330"/>
                </a:lnTo>
                <a:lnTo>
                  <a:pt x="27160" y="19280"/>
                </a:lnTo>
                <a:lnTo>
                  <a:pt x="27140" y="19260"/>
                </a:lnTo>
                <a:lnTo>
                  <a:pt x="27100" y="19250"/>
                </a:lnTo>
                <a:lnTo>
                  <a:pt x="27010" y="19250"/>
                </a:lnTo>
                <a:lnTo>
                  <a:pt x="26970" y="19240"/>
                </a:lnTo>
                <a:lnTo>
                  <a:pt x="26870" y="19150"/>
                </a:lnTo>
                <a:lnTo>
                  <a:pt x="26460" y="19000"/>
                </a:lnTo>
                <a:lnTo>
                  <a:pt x="26420" y="18990"/>
                </a:lnTo>
                <a:lnTo>
                  <a:pt x="26280" y="18980"/>
                </a:lnTo>
                <a:lnTo>
                  <a:pt x="26250" y="18960"/>
                </a:lnTo>
                <a:lnTo>
                  <a:pt x="26120" y="18760"/>
                </a:lnTo>
                <a:lnTo>
                  <a:pt x="26090" y="18670"/>
                </a:lnTo>
                <a:lnTo>
                  <a:pt x="26080" y="18580"/>
                </a:lnTo>
                <a:lnTo>
                  <a:pt x="26100" y="18500"/>
                </a:lnTo>
                <a:lnTo>
                  <a:pt x="26140" y="18410"/>
                </a:lnTo>
                <a:lnTo>
                  <a:pt x="26170" y="18330"/>
                </a:lnTo>
                <a:lnTo>
                  <a:pt x="26140" y="18240"/>
                </a:lnTo>
                <a:lnTo>
                  <a:pt x="26070" y="18200"/>
                </a:lnTo>
                <a:lnTo>
                  <a:pt x="26000" y="18170"/>
                </a:lnTo>
                <a:lnTo>
                  <a:pt x="25940" y="18120"/>
                </a:lnTo>
                <a:lnTo>
                  <a:pt x="25920" y="18030"/>
                </a:lnTo>
                <a:lnTo>
                  <a:pt x="25930" y="17970"/>
                </a:lnTo>
                <a:lnTo>
                  <a:pt x="25930" y="17950"/>
                </a:lnTo>
                <a:lnTo>
                  <a:pt x="25930" y="17930"/>
                </a:lnTo>
                <a:lnTo>
                  <a:pt x="25910" y="17900"/>
                </a:lnTo>
                <a:lnTo>
                  <a:pt x="25900" y="17860"/>
                </a:lnTo>
                <a:lnTo>
                  <a:pt x="25880" y="17820"/>
                </a:lnTo>
                <a:lnTo>
                  <a:pt x="25880" y="17800"/>
                </a:lnTo>
                <a:lnTo>
                  <a:pt x="25880" y="17740"/>
                </a:lnTo>
                <a:lnTo>
                  <a:pt x="25870" y="17680"/>
                </a:lnTo>
                <a:lnTo>
                  <a:pt x="25860" y="17650"/>
                </a:lnTo>
                <a:lnTo>
                  <a:pt x="25840" y="17640"/>
                </a:lnTo>
                <a:lnTo>
                  <a:pt x="25810" y="17620"/>
                </a:lnTo>
                <a:lnTo>
                  <a:pt x="25780" y="17610"/>
                </a:lnTo>
                <a:lnTo>
                  <a:pt x="25660" y="17590"/>
                </a:lnTo>
                <a:lnTo>
                  <a:pt x="25650" y="17590"/>
                </a:lnTo>
                <a:lnTo>
                  <a:pt x="25630" y="17570"/>
                </a:lnTo>
                <a:lnTo>
                  <a:pt x="25620" y="17570"/>
                </a:lnTo>
                <a:lnTo>
                  <a:pt x="25610" y="17570"/>
                </a:lnTo>
                <a:lnTo>
                  <a:pt x="25590" y="17580"/>
                </a:lnTo>
                <a:lnTo>
                  <a:pt x="25580" y="17580"/>
                </a:lnTo>
                <a:lnTo>
                  <a:pt x="25520" y="17570"/>
                </a:lnTo>
                <a:lnTo>
                  <a:pt x="25500" y="17570"/>
                </a:lnTo>
                <a:lnTo>
                  <a:pt x="25470" y="17540"/>
                </a:lnTo>
                <a:lnTo>
                  <a:pt x="25440" y="17490"/>
                </a:lnTo>
                <a:lnTo>
                  <a:pt x="25420" y="17470"/>
                </a:lnTo>
                <a:lnTo>
                  <a:pt x="25370" y="17500"/>
                </a:lnTo>
                <a:lnTo>
                  <a:pt x="25270" y="17530"/>
                </a:lnTo>
                <a:lnTo>
                  <a:pt x="25230" y="17550"/>
                </a:lnTo>
                <a:lnTo>
                  <a:pt x="25190" y="17580"/>
                </a:lnTo>
                <a:lnTo>
                  <a:pt x="25170" y="17580"/>
                </a:lnTo>
                <a:lnTo>
                  <a:pt x="25130" y="17580"/>
                </a:lnTo>
                <a:lnTo>
                  <a:pt x="25000" y="17580"/>
                </a:lnTo>
                <a:lnTo>
                  <a:pt x="24900" y="17610"/>
                </a:lnTo>
                <a:lnTo>
                  <a:pt x="24890" y="17600"/>
                </a:lnTo>
                <a:lnTo>
                  <a:pt x="24880" y="17590"/>
                </a:lnTo>
                <a:lnTo>
                  <a:pt x="24840" y="17530"/>
                </a:lnTo>
                <a:lnTo>
                  <a:pt x="24830" y="17510"/>
                </a:lnTo>
                <a:lnTo>
                  <a:pt x="24750" y="17480"/>
                </a:lnTo>
                <a:lnTo>
                  <a:pt x="24720" y="17470"/>
                </a:lnTo>
                <a:lnTo>
                  <a:pt x="24650" y="17480"/>
                </a:lnTo>
                <a:lnTo>
                  <a:pt x="24620" y="17480"/>
                </a:lnTo>
                <a:lnTo>
                  <a:pt x="24590" y="17500"/>
                </a:lnTo>
                <a:lnTo>
                  <a:pt x="24550" y="17430"/>
                </a:lnTo>
                <a:lnTo>
                  <a:pt x="24550" y="17350"/>
                </a:lnTo>
                <a:lnTo>
                  <a:pt x="24570" y="17270"/>
                </a:lnTo>
                <a:lnTo>
                  <a:pt x="24600" y="17210"/>
                </a:lnTo>
                <a:lnTo>
                  <a:pt x="24660" y="17170"/>
                </a:lnTo>
                <a:lnTo>
                  <a:pt x="24890" y="17090"/>
                </a:lnTo>
                <a:lnTo>
                  <a:pt x="25040" y="16990"/>
                </a:lnTo>
                <a:lnTo>
                  <a:pt x="25090" y="16910"/>
                </a:lnTo>
                <a:lnTo>
                  <a:pt x="25080" y="16820"/>
                </a:lnTo>
                <a:lnTo>
                  <a:pt x="25000" y="16770"/>
                </a:lnTo>
                <a:lnTo>
                  <a:pt x="24960" y="16740"/>
                </a:lnTo>
                <a:lnTo>
                  <a:pt x="24980" y="16730"/>
                </a:lnTo>
                <a:lnTo>
                  <a:pt x="24990" y="16720"/>
                </a:lnTo>
                <a:lnTo>
                  <a:pt x="24990" y="16700"/>
                </a:lnTo>
                <a:lnTo>
                  <a:pt x="24980" y="16660"/>
                </a:lnTo>
                <a:lnTo>
                  <a:pt x="24990" y="16640"/>
                </a:lnTo>
                <a:lnTo>
                  <a:pt x="25010" y="16630"/>
                </a:lnTo>
                <a:lnTo>
                  <a:pt x="25030" y="16630"/>
                </a:lnTo>
                <a:lnTo>
                  <a:pt x="25050" y="16620"/>
                </a:lnTo>
                <a:lnTo>
                  <a:pt x="25060" y="16600"/>
                </a:lnTo>
                <a:lnTo>
                  <a:pt x="25070" y="16570"/>
                </a:lnTo>
                <a:lnTo>
                  <a:pt x="25080" y="16560"/>
                </a:lnTo>
                <a:lnTo>
                  <a:pt x="25090" y="16560"/>
                </a:lnTo>
                <a:lnTo>
                  <a:pt x="25110" y="16560"/>
                </a:lnTo>
                <a:lnTo>
                  <a:pt x="25130" y="16560"/>
                </a:lnTo>
                <a:lnTo>
                  <a:pt x="25210" y="16470"/>
                </a:lnTo>
                <a:lnTo>
                  <a:pt x="25230" y="16460"/>
                </a:lnTo>
                <a:lnTo>
                  <a:pt x="25320" y="16470"/>
                </a:lnTo>
                <a:lnTo>
                  <a:pt x="25360" y="16460"/>
                </a:lnTo>
                <a:lnTo>
                  <a:pt x="25380" y="16450"/>
                </a:lnTo>
                <a:lnTo>
                  <a:pt x="25390" y="16430"/>
                </a:lnTo>
                <a:lnTo>
                  <a:pt x="25420" y="16410"/>
                </a:lnTo>
                <a:lnTo>
                  <a:pt x="25470" y="16400"/>
                </a:lnTo>
                <a:lnTo>
                  <a:pt x="25510" y="16430"/>
                </a:lnTo>
                <a:lnTo>
                  <a:pt x="25520" y="16480"/>
                </a:lnTo>
                <a:lnTo>
                  <a:pt x="25530" y="16530"/>
                </a:lnTo>
                <a:lnTo>
                  <a:pt x="25540" y="16570"/>
                </a:lnTo>
                <a:lnTo>
                  <a:pt x="25580" y="16610"/>
                </a:lnTo>
                <a:lnTo>
                  <a:pt x="25630" y="16640"/>
                </a:lnTo>
                <a:lnTo>
                  <a:pt x="25690" y="16660"/>
                </a:lnTo>
                <a:lnTo>
                  <a:pt x="25670" y="16690"/>
                </a:lnTo>
                <a:lnTo>
                  <a:pt x="25590" y="16760"/>
                </a:lnTo>
                <a:lnTo>
                  <a:pt x="25580" y="16790"/>
                </a:lnTo>
                <a:lnTo>
                  <a:pt x="25610" y="16820"/>
                </a:lnTo>
                <a:lnTo>
                  <a:pt x="25650" y="16860"/>
                </a:lnTo>
                <a:lnTo>
                  <a:pt x="25670" y="16870"/>
                </a:lnTo>
                <a:lnTo>
                  <a:pt x="25710" y="16890"/>
                </a:lnTo>
                <a:lnTo>
                  <a:pt x="25740" y="16890"/>
                </a:lnTo>
                <a:lnTo>
                  <a:pt x="25760" y="16880"/>
                </a:lnTo>
                <a:lnTo>
                  <a:pt x="25800" y="16870"/>
                </a:lnTo>
                <a:lnTo>
                  <a:pt x="25810" y="16880"/>
                </a:lnTo>
                <a:lnTo>
                  <a:pt x="25830" y="16920"/>
                </a:lnTo>
                <a:lnTo>
                  <a:pt x="25840" y="16930"/>
                </a:lnTo>
                <a:lnTo>
                  <a:pt x="25850" y="16930"/>
                </a:lnTo>
                <a:lnTo>
                  <a:pt x="25910" y="16930"/>
                </a:lnTo>
                <a:lnTo>
                  <a:pt x="25890" y="16890"/>
                </a:lnTo>
                <a:lnTo>
                  <a:pt x="25860" y="16850"/>
                </a:lnTo>
                <a:lnTo>
                  <a:pt x="25800" y="16790"/>
                </a:lnTo>
                <a:lnTo>
                  <a:pt x="25780" y="16750"/>
                </a:lnTo>
                <a:lnTo>
                  <a:pt x="25780" y="16710"/>
                </a:lnTo>
                <a:lnTo>
                  <a:pt x="25800" y="16640"/>
                </a:lnTo>
                <a:lnTo>
                  <a:pt x="25790" y="16630"/>
                </a:lnTo>
                <a:lnTo>
                  <a:pt x="25760" y="16580"/>
                </a:lnTo>
                <a:lnTo>
                  <a:pt x="25750" y="16560"/>
                </a:lnTo>
                <a:lnTo>
                  <a:pt x="25750" y="16530"/>
                </a:lnTo>
                <a:lnTo>
                  <a:pt x="25740" y="16510"/>
                </a:lnTo>
                <a:lnTo>
                  <a:pt x="25730" y="16480"/>
                </a:lnTo>
                <a:lnTo>
                  <a:pt x="25720" y="16450"/>
                </a:lnTo>
                <a:lnTo>
                  <a:pt x="25700" y="16430"/>
                </a:lnTo>
                <a:lnTo>
                  <a:pt x="25670" y="16410"/>
                </a:lnTo>
                <a:lnTo>
                  <a:pt x="25720" y="16400"/>
                </a:lnTo>
                <a:lnTo>
                  <a:pt x="25900" y="16400"/>
                </a:lnTo>
                <a:lnTo>
                  <a:pt x="25950" y="16380"/>
                </a:lnTo>
                <a:lnTo>
                  <a:pt x="26030" y="16330"/>
                </a:lnTo>
                <a:lnTo>
                  <a:pt x="26070" y="16330"/>
                </a:lnTo>
                <a:lnTo>
                  <a:pt x="26110" y="16340"/>
                </a:lnTo>
                <a:lnTo>
                  <a:pt x="26120" y="16360"/>
                </a:lnTo>
                <a:lnTo>
                  <a:pt x="26130" y="16390"/>
                </a:lnTo>
                <a:lnTo>
                  <a:pt x="26160" y="16420"/>
                </a:lnTo>
                <a:lnTo>
                  <a:pt x="26170" y="16430"/>
                </a:lnTo>
                <a:lnTo>
                  <a:pt x="26190" y="16430"/>
                </a:lnTo>
                <a:lnTo>
                  <a:pt x="26240" y="16430"/>
                </a:lnTo>
                <a:lnTo>
                  <a:pt x="26250" y="16430"/>
                </a:lnTo>
                <a:lnTo>
                  <a:pt x="26340" y="16500"/>
                </a:lnTo>
                <a:lnTo>
                  <a:pt x="26360" y="16510"/>
                </a:lnTo>
                <a:lnTo>
                  <a:pt x="26370" y="16530"/>
                </a:lnTo>
                <a:lnTo>
                  <a:pt x="26360" y="16550"/>
                </a:lnTo>
                <a:lnTo>
                  <a:pt x="26340" y="16570"/>
                </a:lnTo>
                <a:lnTo>
                  <a:pt x="26340" y="16600"/>
                </a:lnTo>
                <a:lnTo>
                  <a:pt x="26340" y="16680"/>
                </a:lnTo>
                <a:lnTo>
                  <a:pt x="26350" y="16700"/>
                </a:lnTo>
                <a:lnTo>
                  <a:pt x="26360" y="16720"/>
                </a:lnTo>
                <a:lnTo>
                  <a:pt x="26380" y="16730"/>
                </a:lnTo>
                <a:lnTo>
                  <a:pt x="26390" y="16740"/>
                </a:lnTo>
                <a:lnTo>
                  <a:pt x="26400" y="16760"/>
                </a:lnTo>
                <a:lnTo>
                  <a:pt x="26410" y="16790"/>
                </a:lnTo>
                <a:lnTo>
                  <a:pt x="26420" y="16810"/>
                </a:lnTo>
                <a:lnTo>
                  <a:pt x="26430" y="16820"/>
                </a:lnTo>
                <a:lnTo>
                  <a:pt x="26450" y="16820"/>
                </a:lnTo>
                <a:lnTo>
                  <a:pt x="26460" y="16840"/>
                </a:lnTo>
                <a:lnTo>
                  <a:pt x="26460" y="16850"/>
                </a:lnTo>
                <a:lnTo>
                  <a:pt x="26460" y="16880"/>
                </a:lnTo>
                <a:lnTo>
                  <a:pt x="26470" y="16900"/>
                </a:lnTo>
                <a:lnTo>
                  <a:pt x="26490" y="16910"/>
                </a:lnTo>
                <a:lnTo>
                  <a:pt x="26510" y="16910"/>
                </a:lnTo>
                <a:lnTo>
                  <a:pt x="26530" y="16920"/>
                </a:lnTo>
                <a:lnTo>
                  <a:pt x="26530" y="16940"/>
                </a:lnTo>
                <a:lnTo>
                  <a:pt x="26520" y="16960"/>
                </a:lnTo>
                <a:lnTo>
                  <a:pt x="26520" y="16980"/>
                </a:lnTo>
                <a:lnTo>
                  <a:pt x="26620" y="17100"/>
                </a:lnTo>
                <a:lnTo>
                  <a:pt x="26630" y="17120"/>
                </a:lnTo>
                <a:lnTo>
                  <a:pt x="26620" y="17140"/>
                </a:lnTo>
                <a:lnTo>
                  <a:pt x="26600" y="17270"/>
                </a:lnTo>
                <a:lnTo>
                  <a:pt x="26600" y="17350"/>
                </a:lnTo>
                <a:lnTo>
                  <a:pt x="26670" y="17690"/>
                </a:lnTo>
                <a:lnTo>
                  <a:pt x="26800" y="18030"/>
                </a:lnTo>
                <a:lnTo>
                  <a:pt x="26850" y="18120"/>
                </a:lnTo>
                <a:lnTo>
                  <a:pt x="26910" y="18190"/>
                </a:lnTo>
                <a:lnTo>
                  <a:pt x="26980" y="18250"/>
                </a:lnTo>
                <a:lnTo>
                  <a:pt x="27010" y="18270"/>
                </a:lnTo>
                <a:lnTo>
                  <a:pt x="27060" y="18290"/>
                </a:lnTo>
                <a:lnTo>
                  <a:pt x="27100" y="18300"/>
                </a:lnTo>
                <a:lnTo>
                  <a:pt x="27120" y="18280"/>
                </a:lnTo>
                <a:lnTo>
                  <a:pt x="27150" y="18270"/>
                </a:lnTo>
                <a:lnTo>
                  <a:pt x="27370" y="18350"/>
                </a:lnTo>
                <a:lnTo>
                  <a:pt x="27630" y="18390"/>
                </a:lnTo>
                <a:lnTo>
                  <a:pt x="27760" y="18440"/>
                </a:lnTo>
                <a:lnTo>
                  <a:pt x="27800" y="18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