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Bali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Indonesia • State Map | Fully Editable Vector Shape</a:t>
            </a:r>
          </a:p>
        </p:txBody>
      </p:sp>
      <p:sp>
        <p:nvSpPr>
          <p:cNvPr id="101" name="Bali"/>
          <p:cNvSpPr/>
          <p:nvPr/>
        </p:nvSpPr>
        <p:spPr>
          <a:xfrm>
            <a:off x="2072487" y="2314163"/>
            <a:ext cx="8046720" cy="2961192"/>
          </a:xfrm>
          <a:custGeom>
            <a:avLst/>
            <a:gdLst/>
            <a:ahLst/>
            <a:cxnLst/>
            <a:rect l="0" t="0" r="100000" b="36800"/>
            <a:pathLst>
              <a:path w="100000" h="36800">
                <a:moveTo>
                  <a:pt x="45160" y="30590"/>
                </a:moveTo>
                <a:lnTo>
                  <a:pt x="45210" y="30600"/>
                </a:lnTo>
                <a:lnTo>
                  <a:pt x="45240" y="30650"/>
                </a:lnTo>
                <a:lnTo>
                  <a:pt x="45260" y="30690"/>
                </a:lnTo>
                <a:lnTo>
                  <a:pt x="45290" y="30730"/>
                </a:lnTo>
                <a:lnTo>
                  <a:pt x="45310" y="30790"/>
                </a:lnTo>
                <a:lnTo>
                  <a:pt x="45280" y="30830"/>
                </a:lnTo>
                <a:lnTo>
                  <a:pt x="45240" y="30870"/>
                </a:lnTo>
                <a:lnTo>
                  <a:pt x="45190" y="30850"/>
                </a:lnTo>
                <a:lnTo>
                  <a:pt x="45080" y="30780"/>
                </a:lnTo>
                <a:lnTo>
                  <a:pt x="45040" y="30740"/>
                </a:lnTo>
                <a:lnTo>
                  <a:pt x="45010" y="30730"/>
                </a:lnTo>
                <a:lnTo>
                  <a:pt x="45000" y="30720"/>
                </a:lnTo>
                <a:lnTo>
                  <a:pt x="45010" y="30700"/>
                </a:lnTo>
                <a:lnTo>
                  <a:pt x="45080" y="30610"/>
                </a:lnTo>
                <a:lnTo>
                  <a:pt x="45100" y="30600"/>
                </a:lnTo>
                <a:lnTo>
                  <a:pt x="45130" y="30600"/>
                </a:lnTo>
                <a:lnTo>
                  <a:pt x="45160" y="30590"/>
                </a:lnTo>
                <a:close/>
                <a:moveTo>
                  <a:pt x="45300" y="29830"/>
                </a:moveTo>
                <a:lnTo>
                  <a:pt x="45370" y="29890"/>
                </a:lnTo>
                <a:lnTo>
                  <a:pt x="45440" y="29940"/>
                </a:lnTo>
                <a:lnTo>
                  <a:pt x="45490" y="30010"/>
                </a:lnTo>
                <a:lnTo>
                  <a:pt x="45460" y="30090"/>
                </a:lnTo>
                <a:lnTo>
                  <a:pt x="45440" y="30110"/>
                </a:lnTo>
                <a:lnTo>
                  <a:pt x="45380" y="30170"/>
                </a:lnTo>
                <a:lnTo>
                  <a:pt x="45340" y="30190"/>
                </a:lnTo>
                <a:lnTo>
                  <a:pt x="45290" y="30240"/>
                </a:lnTo>
                <a:lnTo>
                  <a:pt x="45270" y="30260"/>
                </a:lnTo>
                <a:lnTo>
                  <a:pt x="45130" y="30270"/>
                </a:lnTo>
                <a:lnTo>
                  <a:pt x="45110" y="30280"/>
                </a:lnTo>
                <a:lnTo>
                  <a:pt x="45100" y="30320"/>
                </a:lnTo>
                <a:lnTo>
                  <a:pt x="45060" y="30350"/>
                </a:lnTo>
                <a:lnTo>
                  <a:pt x="44800" y="30450"/>
                </a:lnTo>
                <a:lnTo>
                  <a:pt x="44710" y="30500"/>
                </a:lnTo>
                <a:lnTo>
                  <a:pt x="44650" y="30570"/>
                </a:lnTo>
                <a:lnTo>
                  <a:pt x="44610" y="30650"/>
                </a:lnTo>
                <a:lnTo>
                  <a:pt x="44580" y="30680"/>
                </a:lnTo>
                <a:lnTo>
                  <a:pt x="44530" y="30700"/>
                </a:lnTo>
                <a:lnTo>
                  <a:pt x="44500" y="30710"/>
                </a:lnTo>
                <a:lnTo>
                  <a:pt x="44480" y="30750"/>
                </a:lnTo>
                <a:lnTo>
                  <a:pt x="44480" y="30790"/>
                </a:lnTo>
                <a:lnTo>
                  <a:pt x="44510" y="30830"/>
                </a:lnTo>
                <a:lnTo>
                  <a:pt x="44530" y="30820"/>
                </a:lnTo>
                <a:lnTo>
                  <a:pt x="44520" y="30810"/>
                </a:lnTo>
                <a:lnTo>
                  <a:pt x="44500" y="30780"/>
                </a:lnTo>
                <a:lnTo>
                  <a:pt x="44540" y="30760"/>
                </a:lnTo>
                <a:lnTo>
                  <a:pt x="44550" y="30800"/>
                </a:lnTo>
                <a:lnTo>
                  <a:pt x="44540" y="30890"/>
                </a:lnTo>
                <a:lnTo>
                  <a:pt x="44530" y="30920"/>
                </a:lnTo>
                <a:lnTo>
                  <a:pt x="44500" y="30940"/>
                </a:lnTo>
                <a:lnTo>
                  <a:pt x="44460" y="30950"/>
                </a:lnTo>
                <a:lnTo>
                  <a:pt x="44430" y="30960"/>
                </a:lnTo>
                <a:lnTo>
                  <a:pt x="44390" y="30960"/>
                </a:lnTo>
                <a:lnTo>
                  <a:pt x="44340" y="30960"/>
                </a:lnTo>
                <a:lnTo>
                  <a:pt x="44300" y="30950"/>
                </a:lnTo>
                <a:lnTo>
                  <a:pt x="44260" y="30920"/>
                </a:lnTo>
                <a:lnTo>
                  <a:pt x="44260" y="30890"/>
                </a:lnTo>
                <a:lnTo>
                  <a:pt x="44300" y="30860"/>
                </a:lnTo>
                <a:lnTo>
                  <a:pt x="44390" y="30820"/>
                </a:lnTo>
                <a:lnTo>
                  <a:pt x="44410" y="30790"/>
                </a:lnTo>
                <a:lnTo>
                  <a:pt x="44440" y="30750"/>
                </a:lnTo>
                <a:lnTo>
                  <a:pt x="44440" y="30700"/>
                </a:lnTo>
                <a:lnTo>
                  <a:pt x="44430" y="30660"/>
                </a:lnTo>
                <a:lnTo>
                  <a:pt x="44420" y="30650"/>
                </a:lnTo>
                <a:lnTo>
                  <a:pt x="44380" y="30580"/>
                </a:lnTo>
                <a:lnTo>
                  <a:pt x="44370" y="30570"/>
                </a:lnTo>
                <a:lnTo>
                  <a:pt x="44350" y="30570"/>
                </a:lnTo>
                <a:lnTo>
                  <a:pt x="44340" y="30560"/>
                </a:lnTo>
                <a:lnTo>
                  <a:pt x="44280" y="30510"/>
                </a:lnTo>
                <a:lnTo>
                  <a:pt x="44250" y="30480"/>
                </a:lnTo>
                <a:lnTo>
                  <a:pt x="44240" y="30460"/>
                </a:lnTo>
                <a:lnTo>
                  <a:pt x="44230" y="30430"/>
                </a:lnTo>
                <a:lnTo>
                  <a:pt x="44190" y="30400"/>
                </a:lnTo>
                <a:lnTo>
                  <a:pt x="44120" y="30350"/>
                </a:lnTo>
                <a:lnTo>
                  <a:pt x="43980" y="30230"/>
                </a:lnTo>
                <a:lnTo>
                  <a:pt x="43930" y="30190"/>
                </a:lnTo>
                <a:lnTo>
                  <a:pt x="43670" y="30070"/>
                </a:lnTo>
                <a:lnTo>
                  <a:pt x="43590" y="30050"/>
                </a:lnTo>
                <a:lnTo>
                  <a:pt x="43360" y="30050"/>
                </a:lnTo>
                <a:lnTo>
                  <a:pt x="43290" y="30030"/>
                </a:lnTo>
                <a:lnTo>
                  <a:pt x="43230" y="29980"/>
                </a:lnTo>
                <a:lnTo>
                  <a:pt x="43180" y="29920"/>
                </a:lnTo>
                <a:lnTo>
                  <a:pt x="43020" y="29690"/>
                </a:lnTo>
                <a:lnTo>
                  <a:pt x="42980" y="29500"/>
                </a:lnTo>
                <a:lnTo>
                  <a:pt x="42990" y="29450"/>
                </a:lnTo>
                <a:lnTo>
                  <a:pt x="43050" y="29430"/>
                </a:lnTo>
                <a:lnTo>
                  <a:pt x="43100" y="29440"/>
                </a:lnTo>
                <a:lnTo>
                  <a:pt x="43120" y="29460"/>
                </a:lnTo>
                <a:lnTo>
                  <a:pt x="43140" y="29480"/>
                </a:lnTo>
                <a:lnTo>
                  <a:pt x="43170" y="29510"/>
                </a:lnTo>
                <a:lnTo>
                  <a:pt x="43200" y="29520"/>
                </a:lnTo>
                <a:lnTo>
                  <a:pt x="43230" y="29510"/>
                </a:lnTo>
                <a:lnTo>
                  <a:pt x="43280" y="29480"/>
                </a:lnTo>
                <a:lnTo>
                  <a:pt x="43310" y="29500"/>
                </a:lnTo>
                <a:lnTo>
                  <a:pt x="43350" y="29510"/>
                </a:lnTo>
                <a:lnTo>
                  <a:pt x="43430" y="29520"/>
                </a:lnTo>
                <a:lnTo>
                  <a:pt x="43470" y="29530"/>
                </a:lnTo>
                <a:lnTo>
                  <a:pt x="43790" y="29640"/>
                </a:lnTo>
                <a:lnTo>
                  <a:pt x="43860" y="29620"/>
                </a:lnTo>
                <a:lnTo>
                  <a:pt x="44050" y="29620"/>
                </a:lnTo>
                <a:lnTo>
                  <a:pt x="44120" y="29600"/>
                </a:lnTo>
                <a:lnTo>
                  <a:pt x="44200" y="29540"/>
                </a:lnTo>
                <a:lnTo>
                  <a:pt x="44340" y="29400"/>
                </a:lnTo>
                <a:lnTo>
                  <a:pt x="44420" y="29370"/>
                </a:lnTo>
                <a:lnTo>
                  <a:pt x="44460" y="29370"/>
                </a:lnTo>
                <a:lnTo>
                  <a:pt x="44500" y="29370"/>
                </a:lnTo>
                <a:lnTo>
                  <a:pt x="44540" y="29390"/>
                </a:lnTo>
                <a:lnTo>
                  <a:pt x="44570" y="29410"/>
                </a:lnTo>
                <a:lnTo>
                  <a:pt x="44610" y="29430"/>
                </a:lnTo>
                <a:lnTo>
                  <a:pt x="44740" y="29460"/>
                </a:lnTo>
                <a:lnTo>
                  <a:pt x="45070" y="29600"/>
                </a:lnTo>
                <a:lnTo>
                  <a:pt x="45130" y="29640"/>
                </a:lnTo>
                <a:lnTo>
                  <a:pt x="45190" y="29700"/>
                </a:lnTo>
                <a:lnTo>
                  <a:pt x="45300" y="29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