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Aceh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Ace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0980" y="4890"/>
                </a:moveTo>
                <a:lnTo>
                  <a:pt x="10830" y="4880"/>
                </a:lnTo>
                <a:lnTo>
                  <a:pt x="10810" y="4880"/>
                </a:lnTo>
                <a:lnTo>
                  <a:pt x="10740" y="4900"/>
                </a:lnTo>
                <a:lnTo>
                  <a:pt x="10730" y="4900"/>
                </a:lnTo>
                <a:lnTo>
                  <a:pt x="10710" y="4940"/>
                </a:lnTo>
                <a:lnTo>
                  <a:pt x="10680" y="4950"/>
                </a:lnTo>
                <a:lnTo>
                  <a:pt x="10660" y="4960"/>
                </a:lnTo>
                <a:lnTo>
                  <a:pt x="10600" y="4960"/>
                </a:lnTo>
                <a:lnTo>
                  <a:pt x="10580" y="4970"/>
                </a:lnTo>
                <a:lnTo>
                  <a:pt x="10580" y="4990"/>
                </a:lnTo>
                <a:lnTo>
                  <a:pt x="10600" y="5020"/>
                </a:lnTo>
                <a:lnTo>
                  <a:pt x="10600" y="5040"/>
                </a:lnTo>
                <a:lnTo>
                  <a:pt x="10600" y="5060"/>
                </a:lnTo>
                <a:lnTo>
                  <a:pt x="10580" y="5080"/>
                </a:lnTo>
                <a:lnTo>
                  <a:pt x="10560" y="5100"/>
                </a:lnTo>
                <a:lnTo>
                  <a:pt x="10540" y="5190"/>
                </a:lnTo>
                <a:lnTo>
                  <a:pt x="10520" y="5260"/>
                </a:lnTo>
                <a:lnTo>
                  <a:pt x="10500" y="5340"/>
                </a:lnTo>
                <a:lnTo>
                  <a:pt x="10500" y="5360"/>
                </a:lnTo>
                <a:lnTo>
                  <a:pt x="10490" y="5400"/>
                </a:lnTo>
                <a:lnTo>
                  <a:pt x="10480" y="5440"/>
                </a:lnTo>
                <a:lnTo>
                  <a:pt x="10470" y="5470"/>
                </a:lnTo>
                <a:lnTo>
                  <a:pt x="10460" y="5500"/>
                </a:lnTo>
                <a:lnTo>
                  <a:pt x="10430" y="5540"/>
                </a:lnTo>
                <a:lnTo>
                  <a:pt x="10370" y="5580"/>
                </a:lnTo>
                <a:lnTo>
                  <a:pt x="10350" y="5600"/>
                </a:lnTo>
                <a:lnTo>
                  <a:pt x="10330" y="5620"/>
                </a:lnTo>
                <a:lnTo>
                  <a:pt x="10330" y="5640"/>
                </a:lnTo>
                <a:lnTo>
                  <a:pt x="10320" y="5660"/>
                </a:lnTo>
                <a:lnTo>
                  <a:pt x="10300" y="5660"/>
                </a:lnTo>
                <a:lnTo>
                  <a:pt x="10280" y="5660"/>
                </a:lnTo>
                <a:lnTo>
                  <a:pt x="10240" y="5630"/>
                </a:lnTo>
                <a:lnTo>
                  <a:pt x="10230" y="5690"/>
                </a:lnTo>
                <a:lnTo>
                  <a:pt x="10230" y="5730"/>
                </a:lnTo>
                <a:lnTo>
                  <a:pt x="10240" y="5750"/>
                </a:lnTo>
                <a:lnTo>
                  <a:pt x="10240" y="5770"/>
                </a:lnTo>
                <a:lnTo>
                  <a:pt x="10210" y="5820"/>
                </a:lnTo>
                <a:lnTo>
                  <a:pt x="10050" y="5950"/>
                </a:lnTo>
                <a:lnTo>
                  <a:pt x="10040" y="5960"/>
                </a:lnTo>
                <a:lnTo>
                  <a:pt x="10030" y="5970"/>
                </a:lnTo>
                <a:lnTo>
                  <a:pt x="10010" y="5990"/>
                </a:lnTo>
                <a:lnTo>
                  <a:pt x="10010" y="6010"/>
                </a:lnTo>
                <a:lnTo>
                  <a:pt x="10020" y="6040"/>
                </a:lnTo>
                <a:lnTo>
                  <a:pt x="10080" y="6120"/>
                </a:lnTo>
                <a:lnTo>
                  <a:pt x="10100" y="6160"/>
                </a:lnTo>
                <a:lnTo>
                  <a:pt x="10130" y="6270"/>
                </a:lnTo>
                <a:lnTo>
                  <a:pt x="10140" y="6300"/>
                </a:lnTo>
                <a:lnTo>
                  <a:pt x="10170" y="6320"/>
                </a:lnTo>
                <a:lnTo>
                  <a:pt x="10180" y="6330"/>
                </a:lnTo>
                <a:lnTo>
                  <a:pt x="10200" y="6340"/>
                </a:lnTo>
                <a:lnTo>
                  <a:pt x="10210" y="6350"/>
                </a:lnTo>
                <a:lnTo>
                  <a:pt x="10220" y="6370"/>
                </a:lnTo>
                <a:lnTo>
                  <a:pt x="10230" y="6420"/>
                </a:lnTo>
                <a:lnTo>
                  <a:pt x="10240" y="6440"/>
                </a:lnTo>
                <a:lnTo>
                  <a:pt x="10280" y="6470"/>
                </a:lnTo>
                <a:lnTo>
                  <a:pt x="10280" y="6490"/>
                </a:lnTo>
                <a:lnTo>
                  <a:pt x="10280" y="6510"/>
                </a:lnTo>
                <a:lnTo>
                  <a:pt x="10260" y="6540"/>
                </a:lnTo>
                <a:lnTo>
                  <a:pt x="10260" y="6560"/>
                </a:lnTo>
                <a:lnTo>
                  <a:pt x="10270" y="6590"/>
                </a:lnTo>
                <a:lnTo>
                  <a:pt x="10280" y="6620"/>
                </a:lnTo>
                <a:lnTo>
                  <a:pt x="10300" y="6640"/>
                </a:lnTo>
                <a:lnTo>
                  <a:pt x="10310" y="6670"/>
                </a:lnTo>
                <a:lnTo>
                  <a:pt x="10390" y="6720"/>
                </a:lnTo>
                <a:lnTo>
                  <a:pt x="10410" y="6730"/>
                </a:lnTo>
                <a:lnTo>
                  <a:pt x="10430" y="6790"/>
                </a:lnTo>
                <a:lnTo>
                  <a:pt x="10400" y="6850"/>
                </a:lnTo>
                <a:lnTo>
                  <a:pt x="10360" y="6880"/>
                </a:lnTo>
                <a:lnTo>
                  <a:pt x="10230" y="6910"/>
                </a:lnTo>
                <a:lnTo>
                  <a:pt x="10200" y="6920"/>
                </a:lnTo>
                <a:lnTo>
                  <a:pt x="10180" y="6940"/>
                </a:lnTo>
                <a:lnTo>
                  <a:pt x="10200" y="6960"/>
                </a:lnTo>
                <a:lnTo>
                  <a:pt x="10230" y="6990"/>
                </a:lnTo>
                <a:lnTo>
                  <a:pt x="10240" y="7000"/>
                </a:lnTo>
                <a:lnTo>
                  <a:pt x="10250" y="7020"/>
                </a:lnTo>
                <a:lnTo>
                  <a:pt x="10260" y="7040"/>
                </a:lnTo>
                <a:lnTo>
                  <a:pt x="10270" y="7080"/>
                </a:lnTo>
                <a:lnTo>
                  <a:pt x="10280" y="7100"/>
                </a:lnTo>
                <a:lnTo>
                  <a:pt x="10330" y="7170"/>
                </a:lnTo>
                <a:lnTo>
                  <a:pt x="10340" y="7190"/>
                </a:lnTo>
                <a:lnTo>
                  <a:pt x="10340" y="7210"/>
                </a:lnTo>
                <a:lnTo>
                  <a:pt x="10330" y="7280"/>
                </a:lnTo>
                <a:lnTo>
                  <a:pt x="10310" y="7290"/>
                </a:lnTo>
                <a:lnTo>
                  <a:pt x="10290" y="7290"/>
                </a:lnTo>
                <a:lnTo>
                  <a:pt x="10260" y="7280"/>
                </a:lnTo>
                <a:lnTo>
                  <a:pt x="10250" y="7280"/>
                </a:lnTo>
                <a:lnTo>
                  <a:pt x="10240" y="7290"/>
                </a:lnTo>
                <a:lnTo>
                  <a:pt x="10240" y="7300"/>
                </a:lnTo>
                <a:lnTo>
                  <a:pt x="10250" y="7330"/>
                </a:lnTo>
                <a:lnTo>
                  <a:pt x="10280" y="7490"/>
                </a:lnTo>
                <a:lnTo>
                  <a:pt x="10270" y="7570"/>
                </a:lnTo>
                <a:lnTo>
                  <a:pt x="10280" y="7600"/>
                </a:lnTo>
                <a:lnTo>
                  <a:pt x="10280" y="7610"/>
                </a:lnTo>
                <a:lnTo>
                  <a:pt x="10300" y="7630"/>
                </a:lnTo>
                <a:lnTo>
                  <a:pt x="10330" y="7640"/>
                </a:lnTo>
                <a:lnTo>
                  <a:pt x="10370" y="7650"/>
                </a:lnTo>
                <a:lnTo>
                  <a:pt x="10390" y="7660"/>
                </a:lnTo>
                <a:lnTo>
                  <a:pt x="10440" y="7740"/>
                </a:lnTo>
                <a:lnTo>
                  <a:pt x="10460" y="7760"/>
                </a:lnTo>
                <a:lnTo>
                  <a:pt x="10490" y="7770"/>
                </a:lnTo>
                <a:lnTo>
                  <a:pt x="10530" y="7780"/>
                </a:lnTo>
                <a:lnTo>
                  <a:pt x="10550" y="7790"/>
                </a:lnTo>
                <a:lnTo>
                  <a:pt x="10570" y="7820"/>
                </a:lnTo>
                <a:lnTo>
                  <a:pt x="10570" y="7850"/>
                </a:lnTo>
                <a:lnTo>
                  <a:pt x="10560" y="7870"/>
                </a:lnTo>
                <a:lnTo>
                  <a:pt x="10550" y="7890"/>
                </a:lnTo>
                <a:lnTo>
                  <a:pt x="10540" y="7920"/>
                </a:lnTo>
                <a:lnTo>
                  <a:pt x="10550" y="7960"/>
                </a:lnTo>
                <a:lnTo>
                  <a:pt x="10570" y="8020"/>
                </a:lnTo>
                <a:lnTo>
                  <a:pt x="10590" y="8060"/>
                </a:lnTo>
                <a:lnTo>
                  <a:pt x="10600" y="8070"/>
                </a:lnTo>
                <a:lnTo>
                  <a:pt x="10590" y="8090"/>
                </a:lnTo>
                <a:lnTo>
                  <a:pt x="10570" y="8110"/>
                </a:lnTo>
                <a:lnTo>
                  <a:pt x="10530" y="8130"/>
                </a:lnTo>
                <a:lnTo>
                  <a:pt x="10530" y="8150"/>
                </a:lnTo>
                <a:lnTo>
                  <a:pt x="10530" y="8180"/>
                </a:lnTo>
                <a:lnTo>
                  <a:pt x="10520" y="8200"/>
                </a:lnTo>
                <a:lnTo>
                  <a:pt x="10510" y="8240"/>
                </a:lnTo>
                <a:lnTo>
                  <a:pt x="10500" y="8260"/>
                </a:lnTo>
                <a:lnTo>
                  <a:pt x="10500" y="8290"/>
                </a:lnTo>
                <a:lnTo>
                  <a:pt x="10520" y="8380"/>
                </a:lnTo>
                <a:lnTo>
                  <a:pt x="10560" y="8520"/>
                </a:lnTo>
                <a:lnTo>
                  <a:pt x="10580" y="8550"/>
                </a:lnTo>
                <a:lnTo>
                  <a:pt x="10590" y="8550"/>
                </a:lnTo>
                <a:lnTo>
                  <a:pt x="10610" y="8560"/>
                </a:lnTo>
                <a:lnTo>
                  <a:pt x="10630" y="8570"/>
                </a:lnTo>
                <a:lnTo>
                  <a:pt x="10650" y="8580"/>
                </a:lnTo>
                <a:lnTo>
                  <a:pt x="10660" y="8630"/>
                </a:lnTo>
                <a:lnTo>
                  <a:pt x="10690" y="8700"/>
                </a:lnTo>
                <a:lnTo>
                  <a:pt x="10710" y="8780"/>
                </a:lnTo>
                <a:lnTo>
                  <a:pt x="10700" y="8810"/>
                </a:lnTo>
                <a:lnTo>
                  <a:pt x="10650" y="9050"/>
                </a:lnTo>
                <a:lnTo>
                  <a:pt x="10630" y="9040"/>
                </a:lnTo>
                <a:lnTo>
                  <a:pt x="10420" y="8940"/>
                </a:lnTo>
                <a:lnTo>
                  <a:pt x="10370" y="8890"/>
                </a:lnTo>
                <a:lnTo>
                  <a:pt x="10320" y="8890"/>
                </a:lnTo>
                <a:lnTo>
                  <a:pt x="10220" y="8930"/>
                </a:lnTo>
                <a:lnTo>
                  <a:pt x="10190" y="8940"/>
                </a:lnTo>
                <a:lnTo>
                  <a:pt x="10160" y="8930"/>
                </a:lnTo>
                <a:lnTo>
                  <a:pt x="10120" y="8900"/>
                </a:lnTo>
                <a:lnTo>
                  <a:pt x="10090" y="8910"/>
                </a:lnTo>
                <a:lnTo>
                  <a:pt x="10080" y="8900"/>
                </a:lnTo>
                <a:lnTo>
                  <a:pt x="10060" y="8890"/>
                </a:lnTo>
                <a:lnTo>
                  <a:pt x="10050" y="8880"/>
                </a:lnTo>
                <a:lnTo>
                  <a:pt x="10030" y="8880"/>
                </a:lnTo>
                <a:lnTo>
                  <a:pt x="10000" y="8890"/>
                </a:lnTo>
                <a:lnTo>
                  <a:pt x="9970" y="8890"/>
                </a:lnTo>
                <a:lnTo>
                  <a:pt x="9950" y="8870"/>
                </a:lnTo>
                <a:lnTo>
                  <a:pt x="9870" y="8740"/>
                </a:lnTo>
                <a:lnTo>
                  <a:pt x="9810" y="8680"/>
                </a:lnTo>
                <a:lnTo>
                  <a:pt x="9790" y="8650"/>
                </a:lnTo>
                <a:lnTo>
                  <a:pt x="9780" y="8610"/>
                </a:lnTo>
                <a:lnTo>
                  <a:pt x="9780" y="8380"/>
                </a:lnTo>
                <a:lnTo>
                  <a:pt x="9750" y="8100"/>
                </a:lnTo>
                <a:lnTo>
                  <a:pt x="9680" y="7750"/>
                </a:lnTo>
                <a:lnTo>
                  <a:pt x="9670" y="7710"/>
                </a:lnTo>
                <a:lnTo>
                  <a:pt x="9650" y="7700"/>
                </a:lnTo>
                <a:lnTo>
                  <a:pt x="9620" y="7690"/>
                </a:lnTo>
                <a:lnTo>
                  <a:pt x="9530" y="7670"/>
                </a:lnTo>
                <a:lnTo>
                  <a:pt x="9430" y="7620"/>
                </a:lnTo>
                <a:lnTo>
                  <a:pt x="9390" y="7610"/>
                </a:lnTo>
                <a:lnTo>
                  <a:pt x="9350" y="7600"/>
                </a:lnTo>
                <a:lnTo>
                  <a:pt x="9310" y="7590"/>
                </a:lnTo>
                <a:lnTo>
                  <a:pt x="9280" y="7560"/>
                </a:lnTo>
                <a:lnTo>
                  <a:pt x="9130" y="7380"/>
                </a:lnTo>
                <a:lnTo>
                  <a:pt x="9100" y="7320"/>
                </a:lnTo>
                <a:lnTo>
                  <a:pt x="9070" y="7260"/>
                </a:lnTo>
                <a:lnTo>
                  <a:pt x="9040" y="7090"/>
                </a:lnTo>
                <a:lnTo>
                  <a:pt x="9010" y="7020"/>
                </a:lnTo>
                <a:lnTo>
                  <a:pt x="8950" y="6970"/>
                </a:lnTo>
                <a:lnTo>
                  <a:pt x="8880" y="6970"/>
                </a:lnTo>
                <a:lnTo>
                  <a:pt x="8840" y="6960"/>
                </a:lnTo>
                <a:lnTo>
                  <a:pt x="8820" y="6940"/>
                </a:lnTo>
                <a:lnTo>
                  <a:pt x="8800" y="6920"/>
                </a:lnTo>
                <a:lnTo>
                  <a:pt x="8510" y="6410"/>
                </a:lnTo>
                <a:lnTo>
                  <a:pt x="8480" y="6360"/>
                </a:lnTo>
                <a:lnTo>
                  <a:pt x="8320" y="6250"/>
                </a:lnTo>
                <a:lnTo>
                  <a:pt x="8290" y="6190"/>
                </a:lnTo>
                <a:lnTo>
                  <a:pt x="8260" y="6130"/>
                </a:lnTo>
                <a:lnTo>
                  <a:pt x="8250" y="6090"/>
                </a:lnTo>
                <a:lnTo>
                  <a:pt x="8220" y="6080"/>
                </a:lnTo>
                <a:lnTo>
                  <a:pt x="8210" y="6070"/>
                </a:lnTo>
                <a:lnTo>
                  <a:pt x="8160" y="6050"/>
                </a:lnTo>
                <a:lnTo>
                  <a:pt x="8160" y="6030"/>
                </a:lnTo>
                <a:lnTo>
                  <a:pt x="8140" y="6030"/>
                </a:lnTo>
                <a:lnTo>
                  <a:pt x="8120" y="6020"/>
                </a:lnTo>
                <a:lnTo>
                  <a:pt x="8100" y="6010"/>
                </a:lnTo>
                <a:lnTo>
                  <a:pt x="8040" y="5970"/>
                </a:lnTo>
                <a:lnTo>
                  <a:pt x="8000" y="5960"/>
                </a:lnTo>
                <a:lnTo>
                  <a:pt x="7610" y="5970"/>
                </a:lnTo>
                <a:lnTo>
                  <a:pt x="7530" y="5950"/>
                </a:lnTo>
                <a:lnTo>
                  <a:pt x="7450" y="5900"/>
                </a:lnTo>
                <a:lnTo>
                  <a:pt x="7350" y="5810"/>
                </a:lnTo>
                <a:lnTo>
                  <a:pt x="7050" y="5410"/>
                </a:lnTo>
                <a:lnTo>
                  <a:pt x="6920" y="5280"/>
                </a:lnTo>
                <a:lnTo>
                  <a:pt x="6910" y="5270"/>
                </a:lnTo>
                <a:lnTo>
                  <a:pt x="6900" y="5240"/>
                </a:lnTo>
                <a:lnTo>
                  <a:pt x="6890" y="5220"/>
                </a:lnTo>
                <a:lnTo>
                  <a:pt x="6880" y="5210"/>
                </a:lnTo>
                <a:lnTo>
                  <a:pt x="6840" y="5200"/>
                </a:lnTo>
                <a:lnTo>
                  <a:pt x="6830" y="5190"/>
                </a:lnTo>
                <a:lnTo>
                  <a:pt x="6810" y="5180"/>
                </a:lnTo>
                <a:lnTo>
                  <a:pt x="6790" y="5180"/>
                </a:lnTo>
                <a:lnTo>
                  <a:pt x="6770" y="5180"/>
                </a:lnTo>
                <a:lnTo>
                  <a:pt x="6760" y="5190"/>
                </a:lnTo>
                <a:lnTo>
                  <a:pt x="6750" y="5190"/>
                </a:lnTo>
                <a:lnTo>
                  <a:pt x="6720" y="5170"/>
                </a:lnTo>
                <a:lnTo>
                  <a:pt x="6630" y="5060"/>
                </a:lnTo>
                <a:lnTo>
                  <a:pt x="6600" y="5040"/>
                </a:lnTo>
                <a:lnTo>
                  <a:pt x="6560" y="5030"/>
                </a:lnTo>
                <a:lnTo>
                  <a:pt x="6520" y="5020"/>
                </a:lnTo>
                <a:lnTo>
                  <a:pt x="6310" y="4780"/>
                </a:lnTo>
                <a:lnTo>
                  <a:pt x="6130" y="4610"/>
                </a:lnTo>
                <a:lnTo>
                  <a:pt x="6120" y="4580"/>
                </a:lnTo>
                <a:lnTo>
                  <a:pt x="6020" y="4500"/>
                </a:lnTo>
                <a:lnTo>
                  <a:pt x="5960" y="4410"/>
                </a:lnTo>
                <a:lnTo>
                  <a:pt x="5820" y="4310"/>
                </a:lnTo>
                <a:lnTo>
                  <a:pt x="5740" y="4220"/>
                </a:lnTo>
                <a:lnTo>
                  <a:pt x="5700" y="4200"/>
                </a:lnTo>
                <a:lnTo>
                  <a:pt x="5660" y="4210"/>
                </a:lnTo>
                <a:lnTo>
                  <a:pt x="5640" y="4200"/>
                </a:lnTo>
                <a:lnTo>
                  <a:pt x="5630" y="4180"/>
                </a:lnTo>
                <a:lnTo>
                  <a:pt x="5630" y="4170"/>
                </a:lnTo>
                <a:lnTo>
                  <a:pt x="5650" y="4150"/>
                </a:lnTo>
                <a:lnTo>
                  <a:pt x="5660" y="4140"/>
                </a:lnTo>
                <a:lnTo>
                  <a:pt x="5650" y="4130"/>
                </a:lnTo>
                <a:lnTo>
                  <a:pt x="5640" y="4130"/>
                </a:lnTo>
                <a:lnTo>
                  <a:pt x="5630" y="4130"/>
                </a:lnTo>
                <a:lnTo>
                  <a:pt x="5620" y="4120"/>
                </a:lnTo>
                <a:lnTo>
                  <a:pt x="5560" y="4080"/>
                </a:lnTo>
                <a:lnTo>
                  <a:pt x="5540" y="4050"/>
                </a:lnTo>
                <a:lnTo>
                  <a:pt x="5490" y="3950"/>
                </a:lnTo>
                <a:lnTo>
                  <a:pt x="5450" y="3900"/>
                </a:lnTo>
                <a:lnTo>
                  <a:pt x="5430" y="3880"/>
                </a:lnTo>
                <a:lnTo>
                  <a:pt x="5390" y="3860"/>
                </a:lnTo>
                <a:lnTo>
                  <a:pt x="5380" y="3840"/>
                </a:lnTo>
                <a:lnTo>
                  <a:pt x="5360" y="3820"/>
                </a:lnTo>
                <a:lnTo>
                  <a:pt x="5360" y="3810"/>
                </a:lnTo>
                <a:lnTo>
                  <a:pt x="5360" y="3800"/>
                </a:lnTo>
                <a:lnTo>
                  <a:pt x="5360" y="3780"/>
                </a:lnTo>
                <a:lnTo>
                  <a:pt x="5350" y="3750"/>
                </a:lnTo>
                <a:lnTo>
                  <a:pt x="5320" y="3700"/>
                </a:lnTo>
                <a:lnTo>
                  <a:pt x="5310" y="3660"/>
                </a:lnTo>
                <a:lnTo>
                  <a:pt x="5280" y="3610"/>
                </a:lnTo>
                <a:lnTo>
                  <a:pt x="5270" y="3560"/>
                </a:lnTo>
                <a:lnTo>
                  <a:pt x="5210" y="3410"/>
                </a:lnTo>
                <a:lnTo>
                  <a:pt x="5190" y="3370"/>
                </a:lnTo>
                <a:lnTo>
                  <a:pt x="5160" y="3340"/>
                </a:lnTo>
                <a:lnTo>
                  <a:pt x="5140" y="3310"/>
                </a:lnTo>
                <a:lnTo>
                  <a:pt x="5130" y="3270"/>
                </a:lnTo>
                <a:lnTo>
                  <a:pt x="5110" y="3250"/>
                </a:lnTo>
                <a:lnTo>
                  <a:pt x="5070" y="3240"/>
                </a:lnTo>
                <a:lnTo>
                  <a:pt x="5110" y="3180"/>
                </a:lnTo>
                <a:lnTo>
                  <a:pt x="5120" y="3140"/>
                </a:lnTo>
                <a:lnTo>
                  <a:pt x="5100" y="3100"/>
                </a:lnTo>
                <a:lnTo>
                  <a:pt x="5060" y="3060"/>
                </a:lnTo>
                <a:lnTo>
                  <a:pt x="5030" y="3040"/>
                </a:lnTo>
                <a:lnTo>
                  <a:pt x="5010" y="3020"/>
                </a:lnTo>
                <a:lnTo>
                  <a:pt x="5010" y="3000"/>
                </a:lnTo>
                <a:lnTo>
                  <a:pt x="5000" y="2970"/>
                </a:lnTo>
                <a:lnTo>
                  <a:pt x="4990" y="2940"/>
                </a:lnTo>
                <a:lnTo>
                  <a:pt x="4980" y="2920"/>
                </a:lnTo>
                <a:lnTo>
                  <a:pt x="4960" y="2910"/>
                </a:lnTo>
                <a:lnTo>
                  <a:pt x="4910" y="2900"/>
                </a:lnTo>
                <a:lnTo>
                  <a:pt x="4930" y="2870"/>
                </a:lnTo>
                <a:lnTo>
                  <a:pt x="4960" y="2830"/>
                </a:lnTo>
                <a:lnTo>
                  <a:pt x="4980" y="2800"/>
                </a:lnTo>
                <a:lnTo>
                  <a:pt x="4980" y="2770"/>
                </a:lnTo>
                <a:lnTo>
                  <a:pt x="5010" y="2730"/>
                </a:lnTo>
                <a:lnTo>
                  <a:pt x="5020" y="2690"/>
                </a:lnTo>
                <a:lnTo>
                  <a:pt x="5020" y="2660"/>
                </a:lnTo>
                <a:lnTo>
                  <a:pt x="5010" y="2640"/>
                </a:lnTo>
                <a:lnTo>
                  <a:pt x="4980" y="2590"/>
                </a:lnTo>
                <a:lnTo>
                  <a:pt x="5010" y="2570"/>
                </a:lnTo>
                <a:lnTo>
                  <a:pt x="4990" y="2540"/>
                </a:lnTo>
                <a:lnTo>
                  <a:pt x="4960" y="2510"/>
                </a:lnTo>
                <a:lnTo>
                  <a:pt x="4970" y="2480"/>
                </a:lnTo>
                <a:lnTo>
                  <a:pt x="4920" y="2420"/>
                </a:lnTo>
                <a:lnTo>
                  <a:pt x="4910" y="2400"/>
                </a:lnTo>
                <a:lnTo>
                  <a:pt x="4940" y="2340"/>
                </a:lnTo>
                <a:lnTo>
                  <a:pt x="4960" y="2330"/>
                </a:lnTo>
                <a:lnTo>
                  <a:pt x="4990" y="2340"/>
                </a:lnTo>
                <a:lnTo>
                  <a:pt x="5020" y="2330"/>
                </a:lnTo>
                <a:lnTo>
                  <a:pt x="5040" y="2330"/>
                </a:lnTo>
                <a:lnTo>
                  <a:pt x="5050" y="2340"/>
                </a:lnTo>
                <a:lnTo>
                  <a:pt x="5070" y="2340"/>
                </a:lnTo>
                <a:lnTo>
                  <a:pt x="5090" y="2330"/>
                </a:lnTo>
                <a:lnTo>
                  <a:pt x="5120" y="2300"/>
                </a:lnTo>
                <a:lnTo>
                  <a:pt x="5140" y="2290"/>
                </a:lnTo>
                <a:lnTo>
                  <a:pt x="5180" y="2260"/>
                </a:lnTo>
                <a:lnTo>
                  <a:pt x="5200" y="2260"/>
                </a:lnTo>
                <a:lnTo>
                  <a:pt x="5230" y="2260"/>
                </a:lnTo>
                <a:lnTo>
                  <a:pt x="5250" y="2250"/>
                </a:lnTo>
                <a:lnTo>
                  <a:pt x="5340" y="2190"/>
                </a:lnTo>
                <a:lnTo>
                  <a:pt x="5370" y="2180"/>
                </a:lnTo>
                <a:lnTo>
                  <a:pt x="5410" y="2190"/>
                </a:lnTo>
                <a:lnTo>
                  <a:pt x="5460" y="2240"/>
                </a:lnTo>
                <a:lnTo>
                  <a:pt x="5500" y="2260"/>
                </a:lnTo>
                <a:lnTo>
                  <a:pt x="5510" y="2280"/>
                </a:lnTo>
                <a:lnTo>
                  <a:pt x="5530" y="2280"/>
                </a:lnTo>
                <a:lnTo>
                  <a:pt x="5550" y="2270"/>
                </a:lnTo>
                <a:lnTo>
                  <a:pt x="5580" y="2240"/>
                </a:lnTo>
                <a:lnTo>
                  <a:pt x="5660" y="2230"/>
                </a:lnTo>
                <a:lnTo>
                  <a:pt x="5730" y="2240"/>
                </a:lnTo>
                <a:lnTo>
                  <a:pt x="6030" y="2330"/>
                </a:lnTo>
                <a:lnTo>
                  <a:pt x="6180" y="2430"/>
                </a:lnTo>
                <a:lnTo>
                  <a:pt x="6210" y="2440"/>
                </a:lnTo>
                <a:lnTo>
                  <a:pt x="6250" y="2450"/>
                </a:lnTo>
                <a:lnTo>
                  <a:pt x="6280" y="2460"/>
                </a:lnTo>
                <a:lnTo>
                  <a:pt x="6290" y="2500"/>
                </a:lnTo>
                <a:lnTo>
                  <a:pt x="6310" y="2590"/>
                </a:lnTo>
                <a:lnTo>
                  <a:pt x="6360" y="2660"/>
                </a:lnTo>
                <a:lnTo>
                  <a:pt x="6610" y="2860"/>
                </a:lnTo>
                <a:lnTo>
                  <a:pt x="6670" y="2890"/>
                </a:lnTo>
                <a:lnTo>
                  <a:pt x="6750" y="2920"/>
                </a:lnTo>
                <a:lnTo>
                  <a:pt x="7070" y="2970"/>
                </a:lnTo>
                <a:lnTo>
                  <a:pt x="7100" y="2980"/>
                </a:lnTo>
                <a:lnTo>
                  <a:pt x="7180" y="3020"/>
                </a:lnTo>
                <a:lnTo>
                  <a:pt x="7210" y="3030"/>
                </a:lnTo>
                <a:lnTo>
                  <a:pt x="7300" y="3050"/>
                </a:lnTo>
                <a:lnTo>
                  <a:pt x="7350" y="3050"/>
                </a:lnTo>
                <a:lnTo>
                  <a:pt x="7390" y="3030"/>
                </a:lnTo>
                <a:lnTo>
                  <a:pt x="7420" y="3010"/>
                </a:lnTo>
                <a:lnTo>
                  <a:pt x="7460" y="3020"/>
                </a:lnTo>
                <a:lnTo>
                  <a:pt x="7500" y="3050"/>
                </a:lnTo>
                <a:lnTo>
                  <a:pt x="7540" y="3060"/>
                </a:lnTo>
                <a:lnTo>
                  <a:pt x="7620" y="3070"/>
                </a:lnTo>
                <a:lnTo>
                  <a:pt x="7780" y="3050"/>
                </a:lnTo>
                <a:lnTo>
                  <a:pt x="7850" y="3030"/>
                </a:lnTo>
                <a:lnTo>
                  <a:pt x="8050" y="2960"/>
                </a:lnTo>
                <a:lnTo>
                  <a:pt x="8140" y="2920"/>
                </a:lnTo>
                <a:lnTo>
                  <a:pt x="8180" y="2930"/>
                </a:lnTo>
                <a:lnTo>
                  <a:pt x="8270" y="2960"/>
                </a:lnTo>
                <a:lnTo>
                  <a:pt x="8290" y="2960"/>
                </a:lnTo>
                <a:lnTo>
                  <a:pt x="8320" y="2950"/>
                </a:lnTo>
                <a:lnTo>
                  <a:pt x="8420" y="2940"/>
                </a:lnTo>
                <a:lnTo>
                  <a:pt x="8540" y="2980"/>
                </a:lnTo>
                <a:lnTo>
                  <a:pt x="8620" y="3010"/>
                </a:lnTo>
                <a:lnTo>
                  <a:pt x="8690" y="3060"/>
                </a:lnTo>
                <a:lnTo>
                  <a:pt x="8770" y="3090"/>
                </a:lnTo>
                <a:lnTo>
                  <a:pt x="8800" y="3140"/>
                </a:lnTo>
                <a:lnTo>
                  <a:pt x="8820" y="3160"/>
                </a:lnTo>
                <a:lnTo>
                  <a:pt x="8860" y="3170"/>
                </a:lnTo>
                <a:lnTo>
                  <a:pt x="8920" y="3190"/>
                </a:lnTo>
                <a:lnTo>
                  <a:pt x="9010" y="3170"/>
                </a:lnTo>
                <a:lnTo>
                  <a:pt x="9460" y="2980"/>
                </a:lnTo>
                <a:lnTo>
                  <a:pt x="9520" y="3000"/>
                </a:lnTo>
                <a:lnTo>
                  <a:pt x="9790" y="3330"/>
                </a:lnTo>
                <a:lnTo>
                  <a:pt x="10120" y="3600"/>
                </a:lnTo>
                <a:lnTo>
                  <a:pt x="10200" y="3640"/>
                </a:lnTo>
                <a:lnTo>
                  <a:pt x="10240" y="3670"/>
                </a:lnTo>
                <a:lnTo>
                  <a:pt x="10270" y="3700"/>
                </a:lnTo>
                <a:lnTo>
                  <a:pt x="10370" y="3860"/>
                </a:lnTo>
                <a:lnTo>
                  <a:pt x="10380" y="3900"/>
                </a:lnTo>
                <a:lnTo>
                  <a:pt x="10400" y="4060"/>
                </a:lnTo>
                <a:lnTo>
                  <a:pt x="10420" y="4120"/>
                </a:lnTo>
                <a:lnTo>
                  <a:pt x="10470" y="4210"/>
                </a:lnTo>
                <a:lnTo>
                  <a:pt x="10470" y="4230"/>
                </a:lnTo>
                <a:lnTo>
                  <a:pt x="10470" y="4280"/>
                </a:lnTo>
                <a:lnTo>
                  <a:pt x="10450" y="4330"/>
                </a:lnTo>
                <a:lnTo>
                  <a:pt x="10440" y="4370"/>
                </a:lnTo>
                <a:lnTo>
                  <a:pt x="10450" y="4380"/>
                </a:lnTo>
                <a:lnTo>
                  <a:pt x="10510" y="4370"/>
                </a:lnTo>
                <a:lnTo>
                  <a:pt x="10530" y="4370"/>
                </a:lnTo>
                <a:lnTo>
                  <a:pt x="10550" y="4400"/>
                </a:lnTo>
                <a:lnTo>
                  <a:pt x="10560" y="4370"/>
                </a:lnTo>
                <a:lnTo>
                  <a:pt x="10570" y="4360"/>
                </a:lnTo>
                <a:lnTo>
                  <a:pt x="10600" y="4380"/>
                </a:lnTo>
                <a:lnTo>
                  <a:pt x="10610" y="4390"/>
                </a:lnTo>
                <a:lnTo>
                  <a:pt x="10620" y="4400"/>
                </a:lnTo>
                <a:lnTo>
                  <a:pt x="10630" y="4410"/>
                </a:lnTo>
                <a:lnTo>
                  <a:pt x="10640" y="4410"/>
                </a:lnTo>
                <a:lnTo>
                  <a:pt x="10660" y="4400"/>
                </a:lnTo>
                <a:lnTo>
                  <a:pt x="10680" y="4400"/>
                </a:lnTo>
                <a:lnTo>
                  <a:pt x="10730" y="4400"/>
                </a:lnTo>
                <a:lnTo>
                  <a:pt x="10770" y="4430"/>
                </a:lnTo>
                <a:lnTo>
                  <a:pt x="10800" y="4460"/>
                </a:lnTo>
                <a:lnTo>
                  <a:pt x="10820" y="4500"/>
                </a:lnTo>
                <a:lnTo>
                  <a:pt x="10830" y="4500"/>
                </a:lnTo>
                <a:lnTo>
                  <a:pt x="10840" y="4490"/>
                </a:lnTo>
                <a:lnTo>
                  <a:pt x="10850" y="4480"/>
                </a:lnTo>
                <a:lnTo>
                  <a:pt x="10860" y="4480"/>
                </a:lnTo>
                <a:lnTo>
                  <a:pt x="10890" y="4500"/>
                </a:lnTo>
                <a:lnTo>
                  <a:pt x="10930" y="4560"/>
                </a:lnTo>
                <a:lnTo>
                  <a:pt x="10960" y="4580"/>
                </a:lnTo>
                <a:lnTo>
                  <a:pt x="10980" y="4610"/>
                </a:lnTo>
                <a:lnTo>
                  <a:pt x="11000" y="4620"/>
                </a:lnTo>
                <a:lnTo>
                  <a:pt x="11000" y="4640"/>
                </a:lnTo>
                <a:lnTo>
                  <a:pt x="11010" y="4740"/>
                </a:lnTo>
                <a:lnTo>
                  <a:pt x="10980" y="4880"/>
                </a:lnTo>
                <a:lnTo>
                  <a:pt x="10980" y="4890"/>
                </a:lnTo>
                <a:close/>
                <a:moveTo>
                  <a:pt x="8770" y="9310"/>
                </a:moveTo>
                <a:lnTo>
                  <a:pt x="8760" y="9320"/>
                </a:lnTo>
                <a:lnTo>
                  <a:pt x="8720" y="9350"/>
                </a:lnTo>
                <a:lnTo>
                  <a:pt x="8710" y="9360"/>
                </a:lnTo>
                <a:lnTo>
                  <a:pt x="8720" y="9380"/>
                </a:lnTo>
                <a:lnTo>
                  <a:pt x="8700" y="9400"/>
                </a:lnTo>
                <a:lnTo>
                  <a:pt x="8680" y="9390"/>
                </a:lnTo>
                <a:lnTo>
                  <a:pt x="8610" y="9250"/>
                </a:lnTo>
                <a:lnTo>
                  <a:pt x="8630" y="9260"/>
                </a:lnTo>
                <a:lnTo>
                  <a:pt x="8650" y="9230"/>
                </a:lnTo>
                <a:lnTo>
                  <a:pt x="8660" y="9220"/>
                </a:lnTo>
                <a:lnTo>
                  <a:pt x="8670" y="9210"/>
                </a:lnTo>
                <a:lnTo>
                  <a:pt x="8710" y="9200"/>
                </a:lnTo>
                <a:lnTo>
                  <a:pt x="8740" y="9210"/>
                </a:lnTo>
                <a:lnTo>
                  <a:pt x="8760" y="9240"/>
                </a:lnTo>
                <a:lnTo>
                  <a:pt x="8770" y="9280"/>
                </a:lnTo>
                <a:lnTo>
                  <a:pt x="8770" y="9310"/>
                </a:lnTo>
                <a:close/>
                <a:moveTo>
                  <a:pt x="7770" y="9170"/>
                </a:moveTo>
                <a:lnTo>
                  <a:pt x="7800" y="9180"/>
                </a:lnTo>
                <a:lnTo>
                  <a:pt x="7820" y="9200"/>
                </a:lnTo>
                <a:lnTo>
                  <a:pt x="7830" y="9220"/>
                </a:lnTo>
                <a:lnTo>
                  <a:pt x="7810" y="9250"/>
                </a:lnTo>
                <a:lnTo>
                  <a:pt x="7770" y="9280"/>
                </a:lnTo>
                <a:lnTo>
                  <a:pt x="7730" y="9290"/>
                </a:lnTo>
                <a:lnTo>
                  <a:pt x="7700" y="9270"/>
                </a:lnTo>
                <a:lnTo>
                  <a:pt x="7700" y="9210"/>
                </a:lnTo>
                <a:lnTo>
                  <a:pt x="7710" y="9190"/>
                </a:lnTo>
                <a:lnTo>
                  <a:pt x="7720" y="9170"/>
                </a:lnTo>
                <a:lnTo>
                  <a:pt x="7740" y="9170"/>
                </a:lnTo>
                <a:lnTo>
                  <a:pt x="7770" y="9170"/>
                </a:lnTo>
                <a:close/>
                <a:moveTo>
                  <a:pt x="9130" y="9130"/>
                </a:moveTo>
                <a:lnTo>
                  <a:pt x="9140" y="9170"/>
                </a:lnTo>
                <a:lnTo>
                  <a:pt x="9150" y="9220"/>
                </a:lnTo>
                <a:lnTo>
                  <a:pt x="9150" y="9260"/>
                </a:lnTo>
                <a:lnTo>
                  <a:pt x="9150" y="9310"/>
                </a:lnTo>
                <a:lnTo>
                  <a:pt x="9150" y="9330"/>
                </a:lnTo>
                <a:lnTo>
                  <a:pt x="9140" y="9340"/>
                </a:lnTo>
                <a:lnTo>
                  <a:pt x="9130" y="9350"/>
                </a:lnTo>
                <a:lnTo>
                  <a:pt x="9110" y="9360"/>
                </a:lnTo>
                <a:lnTo>
                  <a:pt x="9110" y="9330"/>
                </a:lnTo>
                <a:lnTo>
                  <a:pt x="9110" y="9310"/>
                </a:lnTo>
                <a:lnTo>
                  <a:pt x="9080" y="9310"/>
                </a:lnTo>
                <a:lnTo>
                  <a:pt x="9060" y="9290"/>
                </a:lnTo>
                <a:lnTo>
                  <a:pt x="9050" y="9250"/>
                </a:lnTo>
                <a:lnTo>
                  <a:pt x="9030" y="9220"/>
                </a:lnTo>
                <a:lnTo>
                  <a:pt x="8940" y="9130"/>
                </a:lnTo>
                <a:lnTo>
                  <a:pt x="8920" y="9110"/>
                </a:lnTo>
                <a:lnTo>
                  <a:pt x="8890" y="9080"/>
                </a:lnTo>
                <a:lnTo>
                  <a:pt x="8680" y="9000"/>
                </a:lnTo>
                <a:lnTo>
                  <a:pt x="8690" y="8990"/>
                </a:lnTo>
                <a:lnTo>
                  <a:pt x="8720" y="8980"/>
                </a:lnTo>
                <a:lnTo>
                  <a:pt x="8810" y="8960"/>
                </a:lnTo>
                <a:lnTo>
                  <a:pt x="8820" y="8960"/>
                </a:lnTo>
                <a:lnTo>
                  <a:pt x="8830" y="8970"/>
                </a:lnTo>
                <a:lnTo>
                  <a:pt x="8840" y="8980"/>
                </a:lnTo>
                <a:lnTo>
                  <a:pt x="8850" y="9010"/>
                </a:lnTo>
                <a:lnTo>
                  <a:pt x="8890" y="9010"/>
                </a:lnTo>
                <a:lnTo>
                  <a:pt x="8910" y="9000"/>
                </a:lnTo>
                <a:lnTo>
                  <a:pt x="8940" y="8980"/>
                </a:lnTo>
                <a:lnTo>
                  <a:pt x="8960" y="8970"/>
                </a:lnTo>
                <a:lnTo>
                  <a:pt x="9000" y="8970"/>
                </a:lnTo>
                <a:lnTo>
                  <a:pt x="9030" y="8970"/>
                </a:lnTo>
                <a:lnTo>
                  <a:pt x="9050" y="8990"/>
                </a:lnTo>
                <a:lnTo>
                  <a:pt x="9030" y="9010"/>
                </a:lnTo>
                <a:lnTo>
                  <a:pt x="9080" y="9060"/>
                </a:lnTo>
                <a:lnTo>
                  <a:pt x="9110" y="9070"/>
                </a:lnTo>
                <a:lnTo>
                  <a:pt x="9120" y="9090"/>
                </a:lnTo>
                <a:lnTo>
                  <a:pt x="9130" y="9130"/>
                </a:lnTo>
                <a:close/>
                <a:moveTo>
                  <a:pt x="7450" y="8600"/>
                </a:moveTo>
                <a:lnTo>
                  <a:pt x="7440" y="8640"/>
                </a:lnTo>
                <a:lnTo>
                  <a:pt x="7450" y="8680"/>
                </a:lnTo>
                <a:lnTo>
                  <a:pt x="7450" y="8710"/>
                </a:lnTo>
                <a:lnTo>
                  <a:pt x="7400" y="8710"/>
                </a:lnTo>
                <a:lnTo>
                  <a:pt x="7420" y="8710"/>
                </a:lnTo>
                <a:lnTo>
                  <a:pt x="7350" y="8740"/>
                </a:lnTo>
                <a:lnTo>
                  <a:pt x="7330" y="8750"/>
                </a:lnTo>
                <a:lnTo>
                  <a:pt x="7310" y="8750"/>
                </a:lnTo>
                <a:lnTo>
                  <a:pt x="7230" y="8700"/>
                </a:lnTo>
                <a:lnTo>
                  <a:pt x="7190" y="8720"/>
                </a:lnTo>
                <a:lnTo>
                  <a:pt x="7160" y="8720"/>
                </a:lnTo>
                <a:lnTo>
                  <a:pt x="7130" y="8710"/>
                </a:lnTo>
                <a:lnTo>
                  <a:pt x="7110" y="8690"/>
                </a:lnTo>
                <a:lnTo>
                  <a:pt x="7120" y="8680"/>
                </a:lnTo>
                <a:lnTo>
                  <a:pt x="7140" y="8650"/>
                </a:lnTo>
                <a:lnTo>
                  <a:pt x="7150" y="8640"/>
                </a:lnTo>
                <a:lnTo>
                  <a:pt x="7100" y="8620"/>
                </a:lnTo>
                <a:lnTo>
                  <a:pt x="7060" y="8560"/>
                </a:lnTo>
                <a:lnTo>
                  <a:pt x="6970" y="8540"/>
                </a:lnTo>
                <a:lnTo>
                  <a:pt x="6630" y="8280"/>
                </a:lnTo>
                <a:lnTo>
                  <a:pt x="6580" y="8250"/>
                </a:lnTo>
                <a:lnTo>
                  <a:pt x="6540" y="8240"/>
                </a:lnTo>
                <a:lnTo>
                  <a:pt x="6520" y="8240"/>
                </a:lnTo>
                <a:lnTo>
                  <a:pt x="6470" y="8240"/>
                </a:lnTo>
                <a:lnTo>
                  <a:pt x="6460" y="8230"/>
                </a:lnTo>
                <a:lnTo>
                  <a:pt x="6440" y="8210"/>
                </a:lnTo>
                <a:lnTo>
                  <a:pt x="6430" y="8210"/>
                </a:lnTo>
                <a:lnTo>
                  <a:pt x="6420" y="8220"/>
                </a:lnTo>
                <a:lnTo>
                  <a:pt x="6420" y="8230"/>
                </a:lnTo>
                <a:lnTo>
                  <a:pt x="6410" y="8240"/>
                </a:lnTo>
                <a:lnTo>
                  <a:pt x="6390" y="8240"/>
                </a:lnTo>
                <a:lnTo>
                  <a:pt x="6380" y="8250"/>
                </a:lnTo>
                <a:lnTo>
                  <a:pt x="6360" y="8250"/>
                </a:lnTo>
                <a:lnTo>
                  <a:pt x="6320" y="8220"/>
                </a:lnTo>
                <a:lnTo>
                  <a:pt x="6280" y="8210"/>
                </a:lnTo>
                <a:lnTo>
                  <a:pt x="6270" y="8200"/>
                </a:lnTo>
                <a:lnTo>
                  <a:pt x="6260" y="8180"/>
                </a:lnTo>
                <a:lnTo>
                  <a:pt x="6260" y="8160"/>
                </a:lnTo>
                <a:lnTo>
                  <a:pt x="6250" y="8150"/>
                </a:lnTo>
                <a:lnTo>
                  <a:pt x="6230" y="8130"/>
                </a:lnTo>
                <a:lnTo>
                  <a:pt x="6080" y="8130"/>
                </a:lnTo>
                <a:lnTo>
                  <a:pt x="6070" y="8120"/>
                </a:lnTo>
                <a:lnTo>
                  <a:pt x="6080" y="8090"/>
                </a:lnTo>
                <a:lnTo>
                  <a:pt x="6090" y="8050"/>
                </a:lnTo>
                <a:lnTo>
                  <a:pt x="6080" y="8030"/>
                </a:lnTo>
                <a:lnTo>
                  <a:pt x="6020" y="7990"/>
                </a:lnTo>
                <a:lnTo>
                  <a:pt x="6030" y="7960"/>
                </a:lnTo>
                <a:lnTo>
                  <a:pt x="6000" y="7940"/>
                </a:lnTo>
                <a:lnTo>
                  <a:pt x="5970" y="7930"/>
                </a:lnTo>
                <a:lnTo>
                  <a:pt x="5980" y="7910"/>
                </a:lnTo>
                <a:lnTo>
                  <a:pt x="5980" y="7890"/>
                </a:lnTo>
                <a:lnTo>
                  <a:pt x="5960" y="7880"/>
                </a:lnTo>
                <a:lnTo>
                  <a:pt x="5920" y="7890"/>
                </a:lnTo>
                <a:lnTo>
                  <a:pt x="5900" y="7880"/>
                </a:lnTo>
                <a:lnTo>
                  <a:pt x="5890" y="7860"/>
                </a:lnTo>
                <a:lnTo>
                  <a:pt x="5890" y="7820"/>
                </a:lnTo>
                <a:lnTo>
                  <a:pt x="5900" y="7780"/>
                </a:lnTo>
                <a:lnTo>
                  <a:pt x="5930" y="7760"/>
                </a:lnTo>
                <a:lnTo>
                  <a:pt x="6040" y="7760"/>
                </a:lnTo>
                <a:lnTo>
                  <a:pt x="6060" y="7750"/>
                </a:lnTo>
                <a:lnTo>
                  <a:pt x="6070" y="7730"/>
                </a:lnTo>
                <a:lnTo>
                  <a:pt x="6060" y="7720"/>
                </a:lnTo>
                <a:lnTo>
                  <a:pt x="6040" y="7710"/>
                </a:lnTo>
                <a:lnTo>
                  <a:pt x="6040" y="7690"/>
                </a:lnTo>
                <a:lnTo>
                  <a:pt x="6050" y="7650"/>
                </a:lnTo>
                <a:lnTo>
                  <a:pt x="6050" y="7630"/>
                </a:lnTo>
                <a:lnTo>
                  <a:pt x="6070" y="7590"/>
                </a:lnTo>
                <a:lnTo>
                  <a:pt x="6080" y="7580"/>
                </a:lnTo>
                <a:lnTo>
                  <a:pt x="6090" y="7560"/>
                </a:lnTo>
                <a:lnTo>
                  <a:pt x="6110" y="7570"/>
                </a:lnTo>
                <a:lnTo>
                  <a:pt x="6120" y="7590"/>
                </a:lnTo>
                <a:lnTo>
                  <a:pt x="6130" y="7600"/>
                </a:lnTo>
                <a:lnTo>
                  <a:pt x="6270" y="7610"/>
                </a:lnTo>
                <a:lnTo>
                  <a:pt x="6320" y="7630"/>
                </a:lnTo>
                <a:lnTo>
                  <a:pt x="6320" y="7700"/>
                </a:lnTo>
                <a:lnTo>
                  <a:pt x="6280" y="7670"/>
                </a:lnTo>
                <a:lnTo>
                  <a:pt x="6270" y="7680"/>
                </a:lnTo>
                <a:lnTo>
                  <a:pt x="6270" y="7750"/>
                </a:lnTo>
                <a:lnTo>
                  <a:pt x="6330" y="7720"/>
                </a:lnTo>
                <a:lnTo>
                  <a:pt x="6360" y="7750"/>
                </a:lnTo>
                <a:lnTo>
                  <a:pt x="6430" y="7790"/>
                </a:lnTo>
                <a:lnTo>
                  <a:pt x="6460" y="7860"/>
                </a:lnTo>
                <a:lnTo>
                  <a:pt x="6500" y="7890"/>
                </a:lnTo>
                <a:lnTo>
                  <a:pt x="6550" y="7900"/>
                </a:lnTo>
                <a:lnTo>
                  <a:pt x="6680" y="7930"/>
                </a:lnTo>
                <a:lnTo>
                  <a:pt x="6710" y="7940"/>
                </a:lnTo>
                <a:lnTo>
                  <a:pt x="6750" y="7970"/>
                </a:lnTo>
                <a:lnTo>
                  <a:pt x="6760" y="8010"/>
                </a:lnTo>
                <a:lnTo>
                  <a:pt x="6700" y="8090"/>
                </a:lnTo>
                <a:lnTo>
                  <a:pt x="6700" y="8130"/>
                </a:lnTo>
                <a:lnTo>
                  <a:pt x="6730" y="8110"/>
                </a:lnTo>
                <a:lnTo>
                  <a:pt x="6750" y="8110"/>
                </a:lnTo>
                <a:lnTo>
                  <a:pt x="6770" y="8120"/>
                </a:lnTo>
                <a:lnTo>
                  <a:pt x="6790" y="8130"/>
                </a:lnTo>
                <a:lnTo>
                  <a:pt x="6810" y="8140"/>
                </a:lnTo>
                <a:lnTo>
                  <a:pt x="6820" y="8140"/>
                </a:lnTo>
                <a:lnTo>
                  <a:pt x="6820" y="8130"/>
                </a:lnTo>
                <a:lnTo>
                  <a:pt x="6820" y="8120"/>
                </a:lnTo>
                <a:lnTo>
                  <a:pt x="6790" y="8100"/>
                </a:lnTo>
                <a:lnTo>
                  <a:pt x="6780" y="8080"/>
                </a:lnTo>
                <a:lnTo>
                  <a:pt x="6810" y="8080"/>
                </a:lnTo>
                <a:lnTo>
                  <a:pt x="6980" y="8240"/>
                </a:lnTo>
                <a:lnTo>
                  <a:pt x="7010" y="8250"/>
                </a:lnTo>
                <a:lnTo>
                  <a:pt x="7070" y="8290"/>
                </a:lnTo>
                <a:lnTo>
                  <a:pt x="7100" y="8290"/>
                </a:lnTo>
                <a:lnTo>
                  <a:pt x="7130" y="8300"/>
                </a:lnTo>
                <a:lnTo>
                  <a:pt x="7160" y="8330"/>
                </a:lnTo>
                <a:lnTo>
                  <a:pt x="7210" y="8390"/>
                </a:lnTo>
                <a:lnTo>
                  <a:pt x="7220" y="8420"/>
                </a:lnTo>
                <a:lnTo>
                  <a:pt x="7230" y="8460"/>
                </a:lnTo>
                <a:lnTo>
                  <a:pt x="7240" y="8490"/>
                </a:lnTo>
                <a:lnTo>
                  <a:pt x="7270" y="8500"/>
                </a:lnTo>
                <a:lnTo>
                  <a:pt x="7280" y="8480"/>
                </a:lnTo>
                <a:lnTo>
                  <a:pt x="7280" y="8450"/>
                </a:lnTo>
                <a:lnTo>
                  <a:pt x="7280" y="8390"/>
                </a:lnTo>
                <a:lnTo>
                  <a:pt x="7310" y="8420"/>
                </a:lnTo>
                <a:lnTo>
                  <a:pt x="7320" y="8420"/>
                </a:lnTo>
                <a:lnTo>
                  <a:pt x="7340" y="8410"/>
                </a:lnTo>
                <a:lnTo>
                  <a:pt x="7380" y="8450"/>
                </a:lnTo>
                <a:lnTo>
                  <a:pt x="7420" y="8560"/>
                </a:lnTo>
                <a:lnTo>
                  <a:pt x="7450" y="8600"/>
                </a:lnTo>
                <a:close/>
                <a:moveTo>
                  <a:pt x="4870" y="2230"/>
                </a:moveTo>
                <a:lnTo>
                  <a:pt x="4900" y="2270"/>
                </a:lnTo>
                <a:lnTo>
                  <a:pt x="4880" y="2270"/>
                </a:lnTo>
                <a:lnTo>
                  <a:pt x="4860" y="2270"/>
                </a:lnTo>
                <a:lnTo>
                  <a:pt x="4840" y="2280"/>
                </a:lnTo>
                <a:lnTo>
                  <a:pt x="4830" y="2300"/>
                </a:lnTo>
                <a:lnTo>
                  <a:pt x="4810" y="2280"/>
                </a:lnTo>
                <a:lnTo>
                  <a:pt x="4780" y="2280"/>
                </a:lnTo>
                <a:lnTo>
                  <a:pt x="4760" y="2280"/>
                </a:lnTo>
                <a:lnTo>
                  <a:pt x="4740" y="2270"/>
                </a:lnTo>
                <a:lnTo>
                  <a:pt x="4740" y="2240"/>
                </a:lnTo>
                <a:lnTo>
                  <a:pt x="4750" y="2230"/>
                </a:lnTo>
                <a:lnTo>
                  <a:pt x="4780" y="2210"/>
                </a:lnTo>
                <a:lnTo>
                  <a:pt x="4790" y="2200"/>
                </a:lnTo>
                <a:lnTo>
                  <a:pt x="4800" y="2160"/>
                </a:lnTo>
                <a:lnTo>
                  <a:pt x="4830" y="2180"/>
                </a:lnTo>
                <a:lnTo>
                  <a:pt x="4870" y="2230"/>
                </a:lnTo>
                <a:close/>
                <a:moveTo>
                  <a:pt x="4750" y="2070"/>
                </a:moveTo>
                <a:lnTo>
                  <a:pt x="4770" y="2090"/>
                </a:lnTo>
                <a:lnTo>
                  <a:pt x="4780" y="2110"/>
                </a:lnTo>
                <a:lnTo>
                  <a:pt x="4780" y="2130"/>
                </a:lnTo>
                <a:lnTo>
                  <a:pt x="4760" y="2150"/>
                </a:lnTo>
                <a:lnTo>
                  <a:pt x="4710" y="2120"/>
                </a:lnTo>
                <a:lnTo>
                  <a:pt x="4640" y="2180"/>
                </a:lnTo>
                <a:lnTo>
                  <a:pt x="4630" y="2150"/>
                </a:lnTo>
                <a:lnTo>
                  <a:pt x="4630" y="2140"/>
                </a:lnTo>
                <a:lnTo>
                  <a:pt x="4640" y="2120"/>
                </a:lnTo>
                <a:lnTo>
                  <a:pt x="4620" y="2120"/>
                </a:lnTo>
                <a:lnTo>
                  <a:pt x="4610" y="2110"/>
                </a:lnTo>
                <a:lnTo>
                  <a:pt x="4620" y="2100"/>
                </a:lnTo>
                <a:lnTo>
                  <a:pt x="4630" y="2090"/>
                </a:lnTo>
                <a:lnTo>
                  <a:pt x="4630" y="2080"/>
                </a:lnTo>
                <a:lnTo>
                  <a:pt x="4620" y="2060"/>
                </a:lnTo>
                <a:lnTo>
                  <a:pt x="4620" y="2050"/>
                </a:lnTo>
                <a:lnTo>
                  <a:pt x="4640" y="2040"/>
                </a:lnTo>
                <a:lnTo>
                  <a:pt x="4640" y="2030"/>
                </a:lnTo>
                <a:lnTo>
                  <a:pt x="4620" y="2020"/>
                </a:lnTo>
                <a:lnTo>
                  <a:pt x="4600" y="2020"/>
                </a:lnTo>
                <a:lnTo>
                  <a:pt x="4590" y="2020"/>
                </a:lnTo>
                <a:lnTo>
                  <a:pt x="4570" y="2030"/>
                </a:lnTo>
                <a:lnTo>
                  <a:pt x="4550" y="2020"/>
                </a:lnTo>
                <a:lnTo>
                  <a:pt x="4550" y="2000"/>
                </a:lnTo>
                <a:lnTo>
                  <a:pt x="4570" y="1980"/>
                </a:lnTo>
                <a:lnTo>
                  <a:pt x="4590" y="1970"/>
                </a:lnTo>
                <a:lnTo>
                  <a:pt x="4640" y="1980"/>
                </a:lnTo>
                <a:lnTo>
                  <a:pt x="4680" y="2010"/>
                </a:lnTo>
                <a:lnTo>
                  <a:pt x="4720" y="2050"/>
                </a:lnTo>
                <a:lnTo>
                  <a:pt x="4760" y="2080"/>
                </a:lnTo>
                <a:lnTo>
                  <a:pt x="4750" y="2070"/>
                </a:lnTo>
                <a:close/>
                <a:moveTo>
                  <a:pt x="5200" y="1700"/>
                </a:moveTo>
                <a:lnTo>
                  <a:pt x="5220" y="1720"/>
                </a:lnTo>
                <a:lnTo>
                  <a:pt x="5280" y="1810"/>
                </a:lnTo>
                <a:lnTo>
                  <a:pt x="5280" y="1880"/>
                </a:lnTo>
                <a:lnTo>
                  <a:pt x="5260" y="1880"/>
                </a:lnTo>
                <a:lnTo>
                  <a:pt x="5260" y="1860"/>
                </a:lnTo>
                <a:lnTo>
                  <a:pt x="5250" y="1850"/>
                </a:lnTo>
                <a:lnTo>
                  <a:pt x="5220" y="1840"/>
                </a:lnTo>
                <a:lnTo>
                  <a:pt x="5220" y="1900"/>
                </a:lnTo>
                <a:lnTo>
                  <a:pt x="5210" y="1920"/>
                </a:lnTo>
                <a:lnTo>
                  <a:pt x="5190" y="1930"/>
                </a:lnTo>
                <a:lnTo>
                  <a:pt x="5150" y="1930"/>
                </a:lnTo>
                <a:lnTo>
                  <a:pt x="5120" y="1920"/>
                </a:lnTo>
                <a:lnTo>
                  <a:pt x="5090" y="1900"/>
                </a:lnTo>
                <a:lnTo>
                  <a:pt x="5060" y="1880"/>
                </a:lnTo>
                <a:lnTo>
                  <a:pt x="5050" y="1850"/>
                </a:lnTo>
                <a:lnTo>
                  <a:pt x="5030" y="1810"/>
                </a:lnTo>
                <a:lnTo>
                  <a:pt x="5020" y="1780"/>
                </a:lnTo>
                <a:lnTo>
                  <a:pt x="4980" y="1750"/>
                </a:lnTo>
                <a:lnTo>
                  <a:pt x="4960" y="1720"/>
                </a:lnTo>
                <a:lnTo>
                  <a:pt x="4940" y="1690"/>
                </a:lnTo>
                <a:lnTo>
                  <a:pt x="4940" y="1670"/>
                </a:lnTo>
                <a:lnTo>
                  <a:pt x="4990" y="1670"/>
                </a:lnTo>
                <a:lnTo>
                  <a:pt x="5010" y="1680"/>
                </a:lnTo>
                <a:lnTo>
                  <a:pt x="5030" y="1700"/>
                </a:lnTo>
                <a:lnTo>
                  <a:pt x="5060" y="1750"/>
                </a:lnTo>
                <a:lnTo>
                  <a:pt x="5080" y="1780"/>
                </a:lnTo>
                <a:lnTo>
                  <a:pt x="5110" y="1770"/>
                </a:lnTo>
                <a:lnTo>
                  <a:pt x="5130" y="1750"/>
                </a:lnTo>
                <a:lnTo>
                  <a:pt x="5140" y="1720"/>
                </a:lnTo>
                <a:lnTo>
                  <a:pt x="5160" y="1700"/>
                </a:lnTo>
                <a:lnTo>
                  <a:pt x="5200" y="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