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 Bengal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West Beng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600" y="53400"/>
                </a:moveTo>
                <a:lnTo>
                  <a:pt x="65690" y="53450"/>
                </a:lnTo>
                <a:lnTo>
                  <a:pt x="65690" y="53570"/>
                </a:lnTo>
                <a:lnTo>
                  <a:pt x="65630" y="53570"/>
                </a:lnTo>
                <a:lnTo>
                  <a:pt x="65560" y="53530"/>
                </a:lnTo>
                <a:lnTo>
                  <a:pt x="65570" y="53430"/>
                </a:lnTo>
                <a:lnTo>
                  <a:pt x="65600" y="53400"/>
                </a:lnTo>
                <a:close/>
                <a:moveTo>
                  <a:pt x="66520" y="53380"/>
                </a:moveTo>
                <a:lnTo>
                  <a:pt x="66640" y="53420"/>
                </a:lnTo>
                <a:lnTo>
                  <a:pt x="66680" y="53460"/>
                </a:lnTo>
                <a:lnTo>
                  <a:pt x="66700" y="53540"/>
                </a:lnTo>
                <a:lnTo>
                  <a:pt x="66580" y="53550"/>
                </a:lnTo>
                <a:lnTo>
                  <a:pt x="66530" y="53520"/>
                </a:lnTo>
                <a:lnTo>
                  <a:pt x="66510" y="53470"/>
                </a:lnTo>
                <a:lnTo>
                  <a:pt x="66520" y="53380"/>
                </a:lnTo>
                <a:close/>
                <a:moveTo>
                  <a:pt x="66230" y="53290"/>
                </a:moveTo>
                <a:lnTo>
                  <a:pt x="66260" y="53370"/>
                </a:lnTo>
                <a:lnTo>
                  <a:pt x="66310" y="53400"/>
                </a:lnTo>
                <a:lnTo>
                  <a:pt x="66290" y="53430"/>
                </a:lnTo>
                <a:lnTo>
                  <a:pt x="66270" y="53480"/>
                </a:lnTo>
                <a:lnTo>
                  <a:pt x="66200" y="53460"/>
                </a:lnTo>
                <a:lnTo>
                  <a:pt x="66180" y="53430"/>
                </a:lnTo>
                <a:lnTo>
                  <a:pt x="66190" y="53330"/>
                </a:lnTo>
                <a:lnTo>
                  <a:pt x="66230" y="53290"/>
                </a:lnTo>
                <a:close/>
                <a:moveTo>
                  <a:pt x="65710" y="53290"/>
                </a:moveTo>
                <a:lnTo>
                  <a:pt x="65770" y="53310"/>
                </a:lnTo>
                <a:lnTo>
                  <a:pt x="65840" y="53370"/>
                </a:lnTo>
                <a:lnTo>
                  <a:pt x="65850" y="53430"/>
                </a:lnTo>
                <a:lnTo>
                  <a:pt x="65820" y="53480"/>
                </a:lnTo>
                <a:lnTo>
                  <a:pt x="65750" y="53510"/>
                </a:lnTo>
                <a:lnTo>
                  <a:pt x="65710" y="53430"/>
                </a:lnTo>
                <a:lnTo>
                  <a:pt x="65640" y="53400"/>
                </a:lnTo>
                <a:lnTo>
                  <a:pt x="65670" y="53320"/>
                </a:lnTo>
                <a:lnTo>
                  <a:pt x="65710" y="53290"/>
                </a:lnTo>
                <a:close/>
                <a:moveTo>
                  <a:pt x="66350" y="53240"/>
                </a:moveTo>
                <a:lnTo>
                  <a:pt x="66360" y="53340"/>
                </a:lnTo>
                <a:lnTo>
                  <a:pt x="66420" y="53420"/>
                </a:lnTo>
                <a:lnTo>
                  <a:pt x="66400" y="53460"/>
                </a:lnTo>
                <a:lnTo>
                  <a:pt x="66290" y="53460"/>
                </a:lnTo>
                <a:lnTo>
                  <a:pt x="66290" y="53420"/>
                </a:lnTo>
                <a:lnTo>
                  <a:pt x="66310" y="53410"/>
                </a:lnTo>
                <a:lnTo>
                  <a:pt x="66310" y="53400"/>
                </a:lnTo>
                <a:lnTo>
                  <a:pt x="66300" y="53390"/>
                </a:lnTo>
                <a:lnTo>
                  <a:pt x="66260" y="53370"/>
                </a:lnTo>
                <a:lnTo>
                  <a:pt x="66240" y="53300"/>
                </a:lnTo>
                <a:lnTo>
                  <a:pt x="66250" y="53270"/>
                </a:lnTo>
                <a:lnTo>
                  <a:pt x="66350" y="53240"/>
                </a:lnTo>
                <a:close/>
                <a:moveTo>
                  <a:pt x="66880" y="53280"/>
                </a:moveTo>
                <a:lnTo>
                  <a:pt x="66950" y="53270"/>
                </a:lnTo>
                <a:lnTo>
                  <a:pt x="66960" y="53320"/>
                </a:lnTo>
                <a:lnTo>
                  <a:pt x="66940" y="53360"/>
                </a:lnTo>
                <a:lnTo>
                  <a:pt x="66860" y="53350"/>
                </a:lnTo>
                <a:lnTo>
                  <a:pt x="66810" y="53260"/>
                </a:lnTo>
                <a:lnTo>
                  <a:pt x="66850" y="53170"/>
                </a:lnTo>
                <a:lnTo>
                  <a:pt x="66880" y="53280"/>
                </a:lnTo>
                <a:close/>
                <a:moveTo>
                  <a:pt x="65820" y="53130"/>
                </a:moveTo>
                <a:lnTo>
                  <a:pt x="65840" y="53230"/>
                </a:lnTo>
                <a:lnTo>
                  <a:pt x="65880" y="53280"/>
                </a:lnTo>
                <a:lnTo>
                  <a:pt x="65860" y="53350"/>
                </a:lnTo>
                <a:lnTo>
                  <a:pt x="65770" y="53300"/>
                </a:lnTo>
                <a:lnTo>
                  <a:pt x="65760" y="53260"/>
                </a:lnTo>
                <a:lnTo>
                  <a:pt x="65800" y="53210"/>
                </a:lnTo>
                <a:lnTo>
                  <a:pt x="65820" y="53130"/>
                </a:lnTo>
                <a:close/>
                <a:moveTo>
                  <a:pt x="65860" y="53120"/>
                </a:moveTo>
                <a:lnTo>
                  <a:pt x="65900" y="53160"/>
                </a:lnTo>
                <a:lnTo>
                  <a:pt x="65850" y="53230"/>
                </a:lnTo>
                <a:lnTo>
                  <a:pt x="65830" y="53150"/>
                </a:lnTo>
                <a:lnTo>
                  <a:pt x="65860" y="53120"/>
                </a:lnTo>
                <a:close/>
                <a:moveTo>
                  <a:pt x="66930" y="53090"/>
                </a:moveTo>
                <a:lnTo>
                  <a:pt x="66950" y="53100"/>
                </a:lnTo>
                <a:lnTo>
                  <a:pt x="66960" y="53190"/>
                </a:lnTo>
                <a:lnTo>
                  <a:pt x="66940" y="53210"/>
                </a:lnTo>
                <a:lnTo>
                  <a:pt x="66940" y="53240"/>
                </a:lnTo>
                <a:lnTo>
                  <a:pt x="66960" y="53260"/>
                </a:lnTo>
                <a:lnTo>
                  <a:pt x="67040" y="53240"/>
                </a:lnTo>
                <a:lnTo>
                  <a:pt x="67040" y="53310"/>
                </a:lnTo>
                <a:lnTo>
                  <a:pt x="67080" y="53330"/>
                </a:lnTo>
                <a:lnTo>
                  <a:pt x="67060" y="53390"/>
                </a:lnTo>
                <a:lnTo>
                  <a:pt x="66980" y="53390"/>
                </a:lnTo>
                <a:lnTo>
                  <a:pt x="66960" y="53280"/>
                </a:lnTo>
                <a:lnTo>
                  <a:pt x="66950" y="53260"/>
                </a:lnTo>
                <a:lnTo>
                  <a:pt x="66880" y="53270"/>
                </a:lnTo>
                <a:lnTo>
                  <a:pt x="66880" y="53210"/>
                </a:lnTo>
                <a:lnTo>
                  <a:pt x="66840" y="53100"/>
                </a:lnTo>
                <a:lnTo>
                  <a:pt x="66900" y="53110"/>
                </a:lnTo>
                <a:lnTo>
                  <a:pt x="66930" y="53090"/>
                </a:lnTo>
                <a:close/>
                <a:moveTo>
                  <a:pt x="66450" y="53090"/>
                </a:moveTo>
                <a:lnTo>
                  <a:pt x="66450" y="53210"/>
                </a:lnTo>
                <a:lnTo>
                  <a:pt x="66420" y="53240"/>
                </a:lnTo>
                <a:lnTo>
                  <a:pt x="66370" y="53210"/>
                </a:lnTo>
                <a:lnTo>
                  <a:pt x="66320" y="53210"/>
                </a:lnTo>
                <a:lnTo>
                  <a:pt x="66290" y="53180"/>
                </a:lnTo>
                <a:lnTo>
                  <a:pt x="66240" y="53160"/>
                </a:lnTo>
                <a:lnTo>
                  <a:pt x="66320" y="53150"/>
                </a:lnTo>
                <a:lnTo>
                  <a:pt x="66330" y="53130"/>
                </a:lnTo>
                <a:lnTo>
                  <a:pt x="66450" y="53090"/>
                </a:lnTo>
                <a:close/>
                <a:moveTo>
                  <a:pt x="65090" y="53090"/>
                </a:moveTo>
                <a:lnTo>
                  <a:pt x="65140" y="53090"/>
                </a:lnTo>
                <a:lnTo>
                  <a:pt x="65200" y="53170"/>
                </a:lnTo>
                <a:lnTo>
                  <a:pt x="65190" y="53220"/>
                </a:lnTo>
                <a:lnTo>
                  <a:pt x="65210" y="53250"/>
                </a:lnTo>
                <a:lnTo>
                  <a:pt x="65160" y="53340"/>
                </a:lnTo>
                <a:lnTo>
                  <a:pt x="65080" y="53370"/>
                </a:lnTo>
                <a:lnTo>
                  <a:pt x="65080" y="53310"/>
                </a:lnTo>
                <a:lnTo>
                  <a:pt x="65110" y="53210"/>
                </a:lnTo>
                <a:lnTo>
                  <a:pt x="65090" y="53090"/>
                </a:lnTo>
                <a:close/>
                <a:moveTo>
                  <a:pt x="65480" y="53080"/>
                </a:moveTo>
                <a:lnTo>
                  <a:pt x="65530" y="53180"/>
                </a:lnTo>
                <a:lnTo>
                  <a:pt x="65470" y="53340"/>
                </a:lnTo>
                <a:lnTo>
                  <a:pt x="65390" y="53250"/>
                </a:lnTo>
                <a:lnTo>
                  <a:pt x="65390" y="53140"/>
                </a:lnTo>
                <a:lnTo>
                  <a:pt x="65440" y="53090"/>
                </a:lnTo>
                <a:lnTo>
                  <a:pt x="65480" y="53080"/>
                </a:lnTo>
                <a:close/>
                <a:moveTo>
                  <a:pt x="66150" y="53070"/>
                </a:moveTo>
                <a:lnTo>
                  <a:pt x="66160" y="53140"/>
                </a:lnTo>
                <a:lnTo>
                  <a:pt x="66270" y="53240"/>
                </a:lnTo>
                <a:lnTo>
                  <a:pt x="66220" y="53290"/>
                </a:lnTo>
                <a:lnTo>
                  <a:pt x="66120" y="53150"/>
                </a:lnTo>
                <a:lnTo>
                  <a:pt x="66150" y="53070"/>
                </a:lnTo>
                <a:close/>
                <a:moveTo>
                  <a:pt x="64800" y="53040"/>
                </a:moveTo>
                <a:lnTo>
                  <a:pt x="64830" y="53100"/>
                </a:lnTo>
                <a:lnTo>
                  <a:pt x="64780" y="53120"/>
                </a:lnTo>
                <a:lnTo>
                  <a:pt x="64780" y="53170"/>
                </a:lnTo>
                <a:lnTo>
                  <a:pt x="64830" y="53190"/>
                </a:lnTo>
                <a:lnTo>
                  <a:pt x="64850" y="53190"/>
                </a:lnTo>
                <a:lnTo>
                  <a:pt x="64870" y="53280"/>
                </a:lnTo>
                <a:lnTo>
                  <a:pt x="64800" y="53370"/>
                </a:lnTo>
                <a:lnTo>
                  <a:pt x="64770" y="53300"/>
                </a:lnTo>
                <a:lnTo>
                  <a:pt x="64740" y="53140"/>
                </a:lnTo>
                <a:lnTo>
                  <a:pt x="64760" y="53080"/>
                </a:lnTo>
                <a:lnTo>
                  <a:pt x="64800" y="53040"/>
                </a:lnTo>
                <a:close/>
                <a:moveTo>
                  <a:pt x="67140" y="53040"/>
                </a:moveTo>
                <a:lnTo>
                  <a:pt x="67180" y="53140"/>
                </a:lnTo>
                <a:lnTo>
                  <a:pt x="67230" y="53200"/>
                </a:lnTo>
                <a:lnTo>
                  <a:pt x="67230" y="53290"/>
                </a:lnTo>
                <a:lnTo>
                  <a:pt x="67160" y="53340"/>
                </a:lnTo>
                <a:lnTo>
                  <a:pt x="67110" y="53340"/>
                </a:lnTo>
                <a:lnTo>
                  <a:pt x="67050" y="53270"/>
                </a:lnTo>
                <a:lnTo>
                  <a:pt x="67050" y="53140"/>
                </a:lnTo>
                <a:lnTo>
                  <a:pt x="67030" y="53080"/>
                </a:lnTo>
                <a:lnTo>
                  <a:pt x="67080" y="53050"/>
                </a:lnTo>
                <a:lnTo>
                  <a:pt x="67140" y="53040"/>
                </a:lnTo>
                <a:close/>
                <a:moveTo>
                  <a:pt x="66920" y="53030"/>
                </a:moveTo>
                <a:lnTo>
                  <a:pt x="66960" y="53040"/>
                </a:lnTo>
                <a:lnTo>
                  <a:pt x="67030" y="53110"/>
                </a:lnTo>
                <a:lnTo>
                  <a:pt x="67040" y="53140"/>
                </a:lnTo>
                <a:lnTo>
                  <a:pt x="67030" y="53220"/>
                </a:lnTo>
                <a:lnTo>
                  <a:pt x="67000" y="53250"/>
                </a:lnTo>
                <a:lnTo>
                  <a:pt x="66950" y="53250"/>
                </a:lnTo>
                <a:lnTo>
                  <a:pt x="66970" y="53190"/>
                </a:lnTo>
                <a:lnTo>
                  <a:pt x="66950" y="53090"/>
                </a:lnTo>
                <a:lnTo>
                  <a:pt x="66920" y="53030"/>
                </a:lnTo>
                <a:close/>
                <a:moveTo>
                  <a:pt x="65730" y="53000"/>
                </a:moveTo>
                <a:lnTo>
                  <a:pt x="65800" y="53010"/>
                </a:lnTo>
                <a:lnTo>
                  <a:pt x="65840" y="53070"/>
                </a:lnTo>
                <a:lnTo>
                  <a:pt x="65840" y="53110"/>
                </a:lnTo>
                <a:lnTo>
                  <a:pt x="65790" y="53130"/>
                </a:lnTo>
                <a:lnTo>
                  <a:pt x="65790" y="53210"/>
                </a:lnTo>
                <a:lnTo>
                  <a:pt x="65720" y="53280"/>
                </a:lnTo>
                <a:lnTo>
                  <a:pt x="65690" y="53230"/>
                </a:lnTo>
                <a:lnTo>
                  <a:pt x="65690" y="53170"/>
                </a:lnTo>
                <a:lnTo>
                  <a:pt x="65660" y="53070"/>
                </a:lnTo>
                <a:lnTo>
                  <a:pt x="65730" y="53000"/>
                </a:lnTo>
                <a:close/>
                <a:moveTo>
                  <a:pt x="66660" y="52970"/>
                </a:moveTo>
                <a:lnTo>
                  <a:pt x="66740" y="53030"/>
                </a:lnTo>
                <a:lnTo>
                  <a:pt x="66750" y="53070"/>
                </a:lnTo>
                <a:lnTo>
                  <a:pt x="66820" y="53140"/>
                </a:lnTo>
                <a:lnTo>
                  <a:pt x="66760" y="53300"/>
                </a:lnTo>
                <a:lnTo>
                  <a:pt x="66660" y="53220"/>
                </a:lnTo>
                <a:lnTo>
                  <a:pt x="66630" y="53120"/>
                </a:lnTo>
                <a:lnTo>
                  <a:pt x="66630" y="53050"/>
                </a:lnTo>
                <a:lnTo>
                  <a:pt x="66660" y="52970"/>
                </a:lnTo>
                <a:close/>
                <a:moveTo>
                  <a:pt x="65370" y="53010"/>
                </a:moveTo>
                <a:lnTo>
                  <a:pt x="65410" y="53100"/>
                </a:lnTo>
                <a:lnTo>
                  <a:pt x="65370" y="53130"/>
                </a:lnTo>
                <a:lnTo>
                  <a:pt x="65370" y="53220"/>
                </a:lnTo>
                <a:lnTo>
                  <a:pt x="65420" y="53320"/>
                </a:lnTo>
                <a:lnTo>
                  <a:pt x="65370" y="53340"/>
                </a:lnTo>
                <a:lnTo>
                  <a:pt x="65340" y="53410"/>
                </a:lnTo>
                <a:lnTo>
                  <a:pt x="65300" y="53360"/>
                </a:lnTo>
                <a:lnTo>
                  <a:pt x="65300" y="53260"/>
                </a:lnTo>
                <a:lnTo>
                  <a:pt x="65280" y="53160"/>
                </a:lnTo>
                <a:lnTo>
                  <a:pt x="65330" y="53110"/>
                </a:lnTo>
                <a:lnTo>
                  <a:pt x="65370" y="53010"/>
                </a:lnTo>
                <a:close/>
                <a:moveTo>
                  <a:pt x="64840" y="52920"/>
                </a:moveTo>
                <a:lnTo>
                  <a:pt x="64980" y="52940"/>
                </a:lnTo>
                <a:lnTo>
                  <a:pt x="64960" y="53010"/>
                </a:lnTo>
                <a:lnTo>
                  <a:pt x="64980" y="53020"/>
                </a:lnTo>
                <a:lnTo>
                  <a:pt x="65090" y="53190"/>
                </a:lnTo>
                <a:lnTo>
                  <a:pt x="65040" y="53290"/>
                </a:lnTo>
                <a:lnTo>
                  <a:pt x="65030" y="53410"/>
                </a:lnTo>
                <a:lnTo>
                  <a:pt x="65080" y="53460"/>
                </a:lnTo>
                <a:lnTo>
                  <a:pt x="65040" y="53510"/>
                </a:lnTo>
                <a:lnTo>
                  <a:pt x="64980" y="53520"/>
                </a:lnTo>
                <a:lnTo>
                  <a:pt x="64920" y="53510"/>
                </a:lnTo>
                <a:lnTo>
                  <a:pt x="64900" y="53470"/>
                </a:lnTo>
                <a:lnTo>
                  <a:pt x="64910" y="53420"/>
                </a:lnTo>
                <a:lnTo>
                  <a:pt x="64830" y="53340"/>
                </a:lnTo>
                <a:lnTo>
                  <a:pt x="64880" y="53300"/>
                </a:lnTo>
                <a:lnTo>
                  <a:pt x="64880" y="53200"/>
                </a:lnTo>
                <a:lnTo>
                  <a:pt x="64860" y="53180"/>
                </a:lnTo>
                <a:lnTo>
                  <a:pt x="64810" y="53180"/>
                </a:lnTo>
                <a:lnTo>
                  <a:pt x="64780" y="53160"/>
                </a:lnTo>
                <a:lnTo>
                  <a:pt x="64790" y="53130"/>
                </a:lnTo>
                <a:lnTo>
                  <a:pt x="64840" y="53100"/>
                </a:lnTo>
                <a:lnTo>
                  <a:pt x="64820" y="53050"/>
                </a:lnTo>
                <a:lnTo>
                  <a:pt x="64830" y="52960"/>
                </a:lnTo>
                <a:lnTo>
                  <a:pt x="64840" y="52920"/>
                </a:lnTo>
                <a:close/>
                <a:moveTo>
                  <a:pt x="66780" y="52920"/>
                </a:moveTo>
                <a:lnTo>
                  <a:pt x="66830" y="52940"/>
                </a:lnTo>
                <a:lnTo>
                  <a:pt x="66880" y="52960"/>
                </a:lnTo>
                <a:lnTo>
                  <a:pt x="66900" y="52990"/>
                </a:lnTo>
                <a:lnTo>
                  <a:pt x="66910" y="53010"/>
                </a:lnTo>
                <a:lnTo>
                  <a:pt x="66900" y="53050"/>
                </a:lnTo>
                <a:lnTo>
                  <a:pt x="66900" y="53110"/>
                </a:lnTo>
                <a:lnTo>
                  <a:pt x="66840" y="53100"/>
                </a:lnTo>
                <a:lnTo>
                  <a:pt x="66770" y="53040"/>
                </a:lnTo>
                <a:lnTo>
                  <a:pt x="66790" y="53000"/>
                </a:lnTo>
                <a:lnTo>
                  <a:pt x="66780" y="52920"/>
                </a:lnTo>
                <a:close/>
                <a:moveTo>
                  <a:pt x="65240" y="52920"/>
                </a:moveTo>
                <a:lnTo>
                  <a:pt x="65220" y="52970"/>
                </a:lnTo>
                <a:lnTo>
                  <a:pt x="65220" y="53010"/>
                </a:lnTo>
                <a:lnTo>
                  <a:pt x="65240" y="53040"/>
                </a:lnTo>
                <a:lnTo>
                  <a:pt x="65330" y="53070"/>
                </a:lnTo>
                <a:lnTo>
                  <a:pt x="65290" y="53100"/>
                </a:lnTo>
                <a:lnTo>
                  <a:pt x="65220" y="53140"/>
                </a:lnTo>
                <a:lnTo>
                  <a:pt x="65160" y="53080"/>
                </a:lnTo>
                <a:lnTo>
                  <a:pt x="65190" y="53030"/>
                </a:lnTo>
                <a:lnTo>
                  <a:pt x="65180" y="52950"/>
                </a:lnTo>
                <a:lnTo>
                  <a:pt x="65200" y="52920"/>
                </a:lnTo>
                <a:lnTo>
                  <a:pt x="65240" y="52920"/>
                </a:lnTo>
                <a:close/>
                <a:moveTo>
                  <a:pt x="66990" y="52910"/>
                </a:moveTo>
                <a:lnTo>
                  <a:pt x="67050" y="52940"/>
                </a:lnTo>
                <a:lnTo>
                  <a:pt x="67130" y="53020"/>
                </a:lnTo>
                <a:lnTo>
                  <a:pt x="67030" y="53050"/>
                </a:lnTo>
                <a:lnTo>
                  <a:pt x="67020" y="53010"/>
                </a:lnTo>
                <a:lnTo>
                  <a:pt x="66980" y="52960"/>
                </a:lnTo>
                <a:lnTo>
                  <a:pt x="66990" y="52910"/>
                </a:lnTo>
                <a:close/>
                <a:moveTo>
                  <a:pt x="66520" y="52910"/>
                </a:moveTo>
                <a:lnTo>
                  <a:pt x="66600" y="52920"/>
                </a:lnTo>
                <a:lnTo>
                  <a:pt x="66540" y="53060"/>
                </a:lnTo>
                <a:lnTo>
                  <a:pt x="66540" y="53140"/>
                </a:lnTo>
                <a:lnTo>
                  <a:pt x="66590" y="53270"/>
                </a:lnTo>
                <a:lnTo>
                  <a:pt x="66540" y="53340"/>
                </a:lnTo>
                <a:lnTo>
                  <a:pt x="66470" y="53310"/>
                </a:lnTo>
                <a:lnTo>
                  <a:pt x="66450" y="53280"/>
                </a:lnTo>
                <a:lnTo>
                  <a:pt x="66490" y="53190"/>
                </a:lnTo>
                <a:lnTo>
                  <a:pt x="66480" y="53100"/>
                </a:lnTo>
                <a:lnTo>
                  <a:pt x="66440" y="53060"/>
                </a:lnTo>
                <a:lnTo>
                  <a:pt x="66390" y="53080"/>
                </a:lnTo>
                <a:lnTo>
                  <a:pt x="66380" y="53010"/>
                </a:lnTo>
                <a:lnTo>
                  <a:pt x="66410" y="52960"/>
                </a:lnTo>
                <a:lnTo>
                  <a:pt x="66470" y="52960"/>
                </a:lnTo>
                <a:lnTo>
                  <a:pt x="66520" y="52910"/>
                </a:lnTo>
                <a:close/>
                <a:moveTo>
                  <a:pt x="65290" y="52920"/>
                </a:moveTo>
                <a:lnTo>
                  <a:pt x="65280" y="53000"/>
                </a:lnTo>
                <a:lnTo>
                  <a:pt x="65230" y="53000"/>
                </a:lnTo>
                <a:lnTo>
                  <a:pt x="65230" y="52970"/>
                </a:lnTo>
                <a:lnTo>
                  <a:pt x="65260" y="52920"/>
                </a:lnTo>
                <a:lnTo>
                  <a:pt x="65290" y="52920"/>
                </a:lnTo>
                <a:close/>
                <a:moveTo>
                  <a:pt x="65830" y="52880"/>
                </a:moveTo>
                <a:lnTo>
                  <a:pt x="65840" y="52920"/>
                </a:lnTo>
                <a:lnTo>
                  <a:pt x="65850" y="52950"/>
                </a:lnTo>
                <a:lnTo>
                  <a:pt x="65930" y="52990"/>
                </a:lnTo>
                <a:lnTo>
                  <a:pt x="65930" y="53030"/>
                </a:lnTo>
                <a:lnTo>
                  <a:pt x="65860" y="53050"/>
                </a:lnTo>
                <a:lnTo>
                  <a:pt x="65830" y="53030"/>
                </a:lnTo>
                <a:lnTo>
                  <a:pt x="65840" y="52970"/>
                </a:lnTo>
                <a:lnTo>
                  <a:pt x="65800" y="52900"/>
                </a:lnTo>
                <a:lnTo>
                  <a:pt x="65830" y="52880"/>
                </a:lnTo>
                <a:close/>
                <a:moveTo>
                  <a:pt x="65070" y="53030"/>
                </a:moveTo>
                <a:lnTo>
                  <a:pt x="65050" y="53090"/>
                </a:lnTo>
                <a:lnTo>
                  <a:pt x="65000" y="53020"/>
                </a:lnTo>
                <a:lnTo>
                  <a:pt x="65020" y="52950"/>
                </a:lnTo>
                <a:lnTo>
                  <a:pt x="65060" y="52910"/>
                </a:lnTo>
                <a:lnTo>
                  <a:pt x="65080" y="53010"/>
                </a:lnTo>
                <a:lnTo>
                  <a:pt x="65070" y="53030"/>
                </a:lnTo>
                <a:close/>
                <a:moveTo>
                  <a:pt x="66980" y="52850"/>
                </a:moveTo>
                <a:lnTo>
                  <a:pt x="66980" y="52960"/>
                </a:lnTo>
                <a:lnTo>
                  <a:pt x="67010" y="53000"/>
                </a:lnTo>
                <a:lnTo>
                  <a:pt x="66990" y="53060"/>
                </a:lnTo>
                <a:lnTo>
                  <a:pt x="66960" y="53040"/>
                </a:lnTo>
                <a:lnTo>
                  <a:pt x="66910" y="53020"/>
                </a:lnTo>
                <a:lnTo>
                  <a:pt x="66950" y="52990"/>
                </a:lnTo>
                <a:lnTo>
                  <a:pt x="66930" y="52960"/>
                </a:lnTo>
                <a:lnTo>
                  <a:pt x="66900" y="52990"/>
                </a:lnTo>
                <a:lnTo>
                  <a:pt x="66890" y="52960"/>
                </a:lnTo>
                <a:lnTo>
                  <a:pt x="66870" y="52940"/>
                </a:lnTo>
                <a:lnTo>
                  <a:pt x="66890" y="52890"/>
                </a:lnTo>
                <a:lnTo>
                  <a:pt x="66910" y="52890"/>
                </a:lnTo>
                <a:lnTo>
                  <a:pt x="66950" y="52840"/>
                </a:lnTo>
                <a:lnTo>
                  <a:pt x="66980" y="52850"/>
                </a:lnTo>
                <a:close/>
                <a:moveTo>
                  <a:pt x="65910" y="52840"/>
                </a:moveTo>
                <a:lnTo>
                  <a:pt x="65950" y="52890"/>
                </a:lnTo>
                <a:lnTo>
                  <a:pt x="65970" y="52990"/>
                </a:lnTo>
                <a:lnTo>
                  <a:pt x="65940" y="52990"/>
                </a:lnTo>
                <a:lnTo>
                  <a:pt x="65840" y="52940"/>
                </a:lnTo>
                <a:lnTo>
                  <a:pt x="65850" y="52870"/>
                </a:lnTo>
                <a:lnTo>
                  <a:pt x="65860" y="52850"/>
                </a:lnTo>
                <a:lnTo>
                  <a:pt x="65910" y="52840"/>
                </a:lnTo>
                <a:close/>
                <a:moveTo>
                  <a:pt x="65490" y="52840"/>
                </a:moveTo>
                <a:lnTo>
                  <a:pt x="65540" y="52840"/>
                </a:lnTo>
                <a:lnTo>
                  <a:pt x="65520" y="53000"/>
                </a:lnTo>
                <a:lnTo>
                  <a:pt x="65490" y="53070"/>
                </a:lnTo>
                <a:lnTo>
                  <a:pt x="65450" y="53080"/>
                </a:lnTo>
                <a:lnTo>
                  <a:pt x="65430" y="53090"/>
                </a:lnTo>
                <a:lnTo>
                  <a:pt x="65400" y="52980"/>
                </a:lnTo>
                <a:lnTo>
                  <a:pt x="65400" y="52910"/>
                </a:lnTo>
                <a:lnTo>
                  <a:pt x="65470" y="52820"/>
                </a:lnTo>
                <a:lnTo>
                  <a:pt x="65490" y="52840"/>
                </a:lnTo>
                <a:close/>
                <a:moveTo>
                  <a:pt x="66200" y="52790"/>
                </a:moveTo>
                <a:lnTo>
                  <a:pt x="66230" y="52870"/>
                </a:lnTo>
                <a:lnTo>
                  <a:pt x="66230" y="52880"/>
                </a:lnTo>
                <a:lnTo>
                  <a:pt x="66250" y="52870"/>
                </a:lnTo>
                <a:lnTo>
                  <a:pt x="66250" y="52880"/>
                </a:lnTo>
                <a:lnTo>
                  <a:pt x="66280" y="52890"/>
                </a:lnTo>
                <a:lnTo>
                  <a:pt x="66320" y="52930"/>
                </a:lnTo>
                <a:lnTo>
                  <a:pt x="66300" y="53010"/>
                </a:lnTo>
                <a:lnTo>
                  <a:pt x="66360" y="53040"/>
                </a:lnTo>
                <a:lnTo>
                  <a:pt x="66310" y="53090"/>
                </a:lnTo>
                <a:lnTo>
                  <a:pt x="66330" y="53120"/>
                </a:lnTo>
                <a:lnTo>
                  <a:pt x="66310" y="53150"/>
                </a:lnTo>
                <a:lnTo>
                  <a:pt x="66280" y="53150"/>
                </a:lnTo>
                <a:lnTo>
                  <a:pt x="66250" y="53140"/>
                </a:lnTo>
                <a:lnTo>
                  <a:pt x="66240" y="53160"/>
                </a:lnTo>
                <a:lnTo>
                  <a:pt x="66310" y="53210"/>
                </a:lnTo>
                <a:lnTo>
                  <a:pt x="66290" y="53230"/>
                </a:lnTo>
                <a:lnTo>
                  <a:pt x="66190" y="53130"/>
                </a:lnTo>
                <a:lnTo>
                  <a:pt x="66140" y="52980"/>
                </a:lnTo>
                <a:lnTo>
                  <a:pt x="66190" y="52850"/>
                </a:lnTo>
                <a:lnTo>
                  <a:pt x="66200" y="52790"/>
                </a:lnTo>
                <a:close/>
                <a:moveTo>
                  <a:pt x="65730" y="52780"/>
                </a:moveTo>
                <a:lnTo>
                  <a:pt x="65800" y="52830"/>
                </a:lnTo>
                <a:lnTo>
                  <a:pt x="65780" y="52930"/>
                </a:lnTo>
                <a:lnTo>
                  <a:pt x="65810" y="53000"/>
                </a:lnTo>
                <a:lnTo>
                  <a:pt x="65720" y="52990"/>
                </a:lnTo>
                <a:lnTo>
                  <a:pt x="65680" y="53050"/>
                </a:lnTo>
                <a:lnTo>
                  <a:pt x="65620" y="52960"/>
                </a:lnTo>
                <a:lnTo>
                  <a:pt x="65620" y="52890"/>
                </a:lnTo>
                <a:lnTo>
                  <a:pt x="65690" y="52800"/>
                </a:lnTo>
                <a:lnTo>
                  <a:pt x="65730" y="52780"/>
                </a:lnTo>
                <a:close/>
                <a:moveTo>
                  <a:pt x="65390" y="52780"/>
                </a:moveTo>
                <a:lnTo>
                  <a:pt x="65410" y="52780"/>
                </a:lnTo>
                <a:lnTo>
                  <a:pt x="65410" y="52800"/>
                </a:lnTo>
                <a:lnTo>
                  <a:pt x="65420" y="52810"/>
                </a:lnTo>
                <a:lnTo>
                  <a:pt x="65450" y="52810"/>
                </a:lnTo>
                <a:lnTo>
                  <a:pt x="65440" y="52840"/>
                </a:lnTo>
                <a:lnTo>
                  <a:pt x="65400" y="52900"/>
                </a:lnTo>
                <a:lnTo>
                  <a:pt x="65400" y="53050"/>
                </a:lnTo>
                <a:lnTo>
                  <a:pt x="65340" y="52980"/>
                </a:lnTo>
                <a:lnTo>
                  <a:pt x="65340" y="52950"/>
                </a:lnTo>
                <a:lnTo>
                  <a:pt x="65290" y="52870"/>
                </a:lnTo>
                <a:lnTo>
                  <a:pt x="65320" y="52840"/>
                </a:lnTo>
                <a:lnTo>
                  <a:pt x="65340" y="52830"/>
                </a:lnTo>
                <a:lnTo>
                  <a:pt x="65370" y="52800"/>
                </a:lnTo>
                <a:lnTo>
                  <a:pt x="65380" y="52790"/>
                </a:lnTo>
                <a:lnTo>
                  <a:pt x="65390" y="52780"/>
                </a:lnTo>
                <a:close/>
                <a:moveTo>
                  <a:pt x="66980" y="52780"/>
                </a:moveTo>
                <a:lnTo>
                  <a:pt x="67020" y="52780"/>
                </a:lnTo>
                <a:lnTo>
                  <a:pt x="67000" y="52860"/>
                </a:lnTo>
                <a:lnTo>
                  <a:pt x="66950" y="52840"/>
                </a:lnTo>
                <a:lnTo>
                  <a:pt x="66980" y="52780"/>
                </a:lnTo>
                <a:close/>
                <a:moveTo>
                  <a:pt x="66290" y="52820"/>
                </a:moveTo>
                <a:lnTo>
                  <a:pt x="66280" y="52890"/>
                </a:lnTo>
                <a:lnTo>
                  <a:pt x="66250" y="52880"/>
                </a:lnTo>
                <a:lnTo>
                  <a:pt x="66250" y="52870"/>
                </a:lnTo>
                <a:lnTo>
                  <a:pt x="66230" y="52870"/>
                </a:lnTo>
                <a:lnTo>
                  <a:pt x="66230" y="52830"/>
                </a:lnTo>
                <a:lnTo>
                  <a:pt x="66240" y="52820"/>
                </a:lnTo>
                <a:lnTo>
                  <a:pt x="66260" y="52810"/>
                </a:lnTo>
                <a:lnTo>
                  <a:pt x="66290" y="52770"/>
                </a:lnTo>
                <a:lnTo>
                  <a:pt x="66290" y="52820"/>
                </a:lnTo>
                <a:close/>
                <a:moveTo>
                  <a:pt x="66510" y="52800"/>
                </a:moveTo>
                <a:lnTo>
                  <a:pt x="66490" y="52870"/>
                </a:lnTo>
                <a:lnTo>
                  <a:pt x="66510" y="52910"/>
                </a:lnTo>
                <a:lnTo>
                  <a:pt x="66460" y="52950"/>
                </a:lnTo>
                <a:lnTo>
                  <a:pt x="66400" y="52960"/>
                </a:lnTo>
                <a:lnTo>
                  <a:pt x="66390" y="52900"/>
                </a:lnTo>
                <a:lnTo>
                  <a:pt x="66490" y="52750"/>
                </a:lnTo>
                <a:lnTo>
                  <a:pt x="66510" y="52800"/>
                </a:lnTo>
                <a:close/>
                <a:moveTo>
                  <a:pt x="66400" y="52970"/>
                </a:moveTo>
                <a:lnTo>
                  <a:pt x="66370" y="53010"/>
                </a:lnTo>
                <a:lnTo>
                  <a:pt x="66310" y="53010"/>
                </a:lnTo>
                <a:lnTo>
                  <a:pt x="66330" y="52930"/>
                </a:lnTo>
                <a:lnTo>
                  <a:pt x="66290" y="52900"/>
                </a:lnTo>
                <a:lnTo>
                  <a:pt x="66330" y="52860"/>
                </a:lnTo>
                <a:lnTo>
                  <a:pt x="66390" y="52740"/>
                </a:lnTo>
                <a:lnTo>
                  <a:pt x="66410" y="52780"/>
                </a:lnTo>
                <a:lnTo>
                  <a:pt x="66390" y="52890"/>
                </a:lnTo>
                <a:lnTo>
                  <a:pt x="66400" y="52970"/>
                </a:lnTo>
                <a:close/>
                <a:moveTo>
                  <a:pt x="66750" y="52730"/>
                </a:moveTo>
                <a:lnTo>
                  <a:pt x="66760" y="52740"/>
                </a:lnTo>
                <a:lnTo>
                  <a:pt x="66800" y="52740"/>
                </a:lnTo>
                <a:lnTo>
                  <a:pt x="66810" y="52760"/>
                </a:lnTo>
                <a:lnTo>
                  <a:pt x="66780" y="52800"/>
                </a:lnTo>
                <a:lnTo>
                  <a:pt x="66780" y="52810"/>
                </a:lnTo>
                <a:lnTo>
                  <a:pt x="66750" y="52840"/>
                </a:lnTo>
                <a:lnTo>
                  <a:pt x="66770" y="52850"/>
                </a:lnTo>
                <a:lnTo>
                  <a:pt x="66720" y="52950"/>
                </a:lnTo>
                <a:lnTo>
                  <a:pt x="66690" y="52940"/>
                </a:lnTo>
                <a:lnTo>
                  <a:pt x="66710" y="52880"/>
                </a:lnTo>
                <a:lnTo>
                  <a:pt x="66660" y="52800"/>
                </a:lnTo>
                <a:lnTo>
                  <a:pt x="66660" y="52780"/>
                </a:lnTo>
                <a:lnTo>
                  <a:pt x="66690" y="52770"/>
                </a:lnTo>
                <a:lnTo>
                  <a:pt x="66710" y="52750"/>
                </a:lnTo>
                <a:lnTo>
                  <a:pt x="66750" y="52730"/>
                </a:lnTo>
                <a:close/>
                <a:moveTo>
                  <a:pt x="65570" y="52710"/>
                </a:moveTo>
                <a:lnTo>
                  <a:pt x="65610" y="52770"/>
                </a:lnTo>
                <a:lnTo>
                  <a:pt x="65570" y="52820"/>
                </a:lnTo>
                <a:lnTo>
                  <a:pt x="65500" y="52810"/>
                </a:lnTo>
                <a:lnTo>
                  <a:pt x="65490" y="52760"/>
                </a:lnTo>
                <a:lnTo>
                  <a:pt x="65570" y="52710"/>
                </a:lnTo>
                <a:close/>
                <a:moveTo>
                  <a:pt x="66820" y="52670"/>
                </a:moveTo>
                <a:lnTo>
                  <a:pt x="66830" y="52690"/>
                </a:lnTo>
                <a:lnTo>
                  <a:pt x="66850" y="52740"/>
                </a:lnTo>
                <a:lnTo>
                  <a:pt x="66910" y="52740"/>
                </a:lnTo>
                <a:lnTo>
                  <a:pt x="66900" y="52800"/>
                </a:lnTo>
                <a:lnTo>
                  <a:pt x="66850" y="52790"/>
                </a:lnTo>
                <a:lnTo>
                  <a:pt x="66810" y="52840"/>
                </a:lnTo>
                <a:lnTo>
                  <a:pt x="66840" y="52920"/>
                </a:lnTo>
                <a:lnTo>
                  <a:pt x="66760" y="52880"/>
                </a:lnTo>
                <a:lnTo>
                  <a:pt x="66770" y="52850"/>
                </a:lnTo>
                <a:lnTo>
                  <a:pt x="66760" y="52830"/>
                </a:lnTo>
                <a:lnTo>
                  <a:pt x="66780" y="52810"/>
                </a:lnTo>
                <a:lnTo>
                  <a:pt x="66800" y="52770"/>
                </a:lnTo>
                <a:lnTo>
                  <a:pt x="66810" y="52760"/>
                </a:lnTo>
                <a:lnTo>
                  <a:pt x="66800" y="52740"/>
                </a:lnTo>
                <a:lnTo>
                  <a:pt x="66780" y="52740"/>
                </a:lnTo>
                <a:lnTo>
                  <a:pt x="66770" y="52710"/>
                </a:lnTo>
                <a:lnTo>
                  <a:pt x="66790" y="52700"/>
                </a:lnTo>
                <a:lnTo>
                  <a:pt x="66800" y="52680"/>
                </a:lnTo>
                <a:lnTo>
                  <a:pt x="66820" y="52670"/>
                </a:lnTo>
                <a:close/>
                <a:moveTo>
                  <a:pt x="65860" y="52660"/>
                </a:moveTo>
                <a:lnTo>
                  <a:pt x="65930" y="52720"/>
                </a:lnTo>
                <a:lnTo>
                  <a:pt x="65900" y="52770"/>
                </a:lnTo>
                <a:lnTo>
                  <a:pt x="65920" y="52820"/>
                </a:lnTo>
                <a:lnTo>
                  <a:pt x="65840" y="52810"/>
                </a:lnTo>
                <a:lnTo>
                  <a:pt x="65820" y="52760"/>
                </a:lnTo>
                <a:lnTo>
                  <a:pt x="65830" y="52700"/>
                </a:lnTo>
                <a:lnTo>
                  <a:pt x="65860" y="52660"/>
                </a:lnTo>
                <a:close/>
                <a:moveTo>
                  <a:pt x="65150" y="52630"/>
                </a:moveTo>
                <a:lnTo>
                  <a:pt x="65200" y="52650"/>
                </a:lnTo>
                <a:lnTo>
                  <a:pt x="65200" y="52750"/>
                </a:lnTo>
                <a:lnTo>
                  <a:pt x="65230" y="52820"/>
                </a:lnTo>
                <a:lnTo>
                  <a:pt x="65280" y="52850"/>
                </a:lnTo>
                <a:lnTo>
                  <a:pt x="65270" y="52900"/>
                </a:lnTo>
                <a:lnTo>
                  <a:pt x="65220" y="52910"/>
                </a:lnTo>
                <a:lnTo>
                  <a:pt x="65180" y="52930"/>
                </a:lnTo>
                <a:lnTo>
                  <a:pt x="65170" y="52960"/>
                </a:lnTo>
                <a:lnTo>
                  <a:pt x="65180" y="53040"/>
                </a:lnTo>
                <a:lnTo>
                  <a:pt x="65150" y="53070"/>
                </a:lnTo>
                <a:lnTo>
                  <a:pt x="65080" y="53050"/>
                </a:lnTo>
                <a:lnTo>
                  <a:pt x="65090" y="53020"/>
                </a:lnTo>
                <a:lnTo>
                  <a:pt x="65070" y="52930"/>
                </a:lnTo>
                <a:lnTo>
                  <a:pt x="65010" y="52840"/>
                </a:lnTo>
                <a:lnTo>
                  <a:pt x="64960" y="52830"/>
                </a:lnTo>
                <a:lnTo>
                  <a:pt x="64950" y="52790"/>
                </a:lnTo>
                <a:lnTo>
                  <a:pt x="64970" y="52770"/>
                </a:lnTo>
                <a:lnTo>
                  <a:pt x="65080" y="52720"/>
                </a:lnTo>
                <a:lnTo>
                  <a:pt x="65100" y="52680"/>
                </a:lnTo>
                <a:lnTo>
                  <a:pt x="65090" y="52650"/>
                </a:lnTo>
                <a:lnTo>
                  <a:pt x="65100" y="52640"/>
                </a:lnTo>
                <a:lnTo>
                  <a:pt x="65150" y="52630"/>
                </a:lnTo>
                <a:close/>
                <a:moveTo>
                  <a:pt x="66580" y="52620"/>
                </a:moveTo>
                <a:lnTo>
                  <a:pt x="66580" y="52640"/>
                </a:lnTo>
                <a:lnTo>
                  <a:pt x="66600" y="52650"/>
                </a:lnTo>
                <a:lnTo>
                  <a:pt x="66640" y="52660"/>
                </a:lnTo>
                <a:lnTo>
                  <a:pt x="66630" y="52680"/>
                </a:lnTo>
                <a:lnTo>
                  <a:pt x="66650" y="52730"/>
                </a:lnTo>
                <a:lnTo>
                  <a:pt x="66650" y="52790"/>
                </a:lnTo>
                <a:lnTo>
                  <a:pt x="66700" y="52870"/>
                </a:lnTo>
                <a:lnTo>
                  <a:pt x="66680" y="52920"/>
                </a:lnTo>
                <a:lnTo>
                  <a:pt x="66680" y="52950"/>
                </a:lnTo>
                <a:lnTo>
                  <a:pt x="66700" y="52970"/>
                </a:lnTo>
                <a:lnTo>
                  <a:pt x="66760" y="52980"/>
                </a:lnTo>
                <a:lnTo>
                  <a:pt x="66740" y="53020"/>
                </a:lnTo>
                <a:lnTo>
                  <a:pt x="66650" y="52960"/>
                </a:lnTo>
                <a:lnTo>
                  <a:pt x="66640" y="52900"/>
                </a:lnTo>
                <a:lnTo>
                  <a:pt x="66600" y="52880"/>
                </a:lnTo>
                <a:lnTo>
                  <a:pt x="66530" y="52870"/>
                </a:lnTo>
                <a:lnTo>
                  <a:pt x="66540" y="52770"/>
                </a:lnTo>
                <a:lnTo>
                  <a:pt x="66540" y="52670"/>
                </a:lnTo>
                <a:lnTo>
                  <a:pt x="66580" y="52620"/>
                </a:lnTo>
                <a:close/>
                <a:moveTo>
                  <a:pt x="64610" y="52590"/>
                </a:moveTo>
                <a:lnTo>
                  <a:pt x="64670" y="52720"/>
                </a:lnTo>
                <a:lnTo>
                  <a:pt x="64700" y="52760"/>
                </a:lnTo>
                <a:lnTo>
                  <a:pt x="64690" y="52810"/>
                </a:lnTo>
                <a:lnTo>
                  <a:pt x="64710" y="52910"/>
                </a:lnTo>
                <a:lnTo>
                  <a:pt x="64710" y="52970"/>
                </a:lnTo>
                <a:lnTo>
                  <a:pt x="64660" y="53130"/>
                </a:lnTo>
                <a:lnTo>
                  <a:pt x="64660" y="53240"/>
                </a:lnTo>
                <a:lnTo>
                  <a:pt x="64610" y="53310"/>
                </a:lnTo>
                <a:lnTo>
                  <a:pt x="64490" y="53310"/>
                </a:lnTo>
                <a:lnTo>
                  <a:pt x="64350" y="53260"/>
                </a:lnTo>
                <a:lnTo>
                  <a:pt x="64340" y="53180"/>
                </a:lnTo>
                <a:lnTo>
                  <a:pt x="64360" y="53050"/>
                </a:lnTo>
                <a:lnTo>
                  <a:pt x="64410" y="53000"/>
                </a:lnTo>
                <a:lnTo>
                  <a:pt x="64440" y="52870"/>
                </a:lnTo>
                <a:lnTo>
                  <a:pt x="64570" y="52620"/>
                </a:lnTo>
                <a:lnTo>
                  <a:pt x="64610" y="52590"/>
                </a:lnTo>
                <a:close/>
                <a:moveTo>
                  <a:pt x="66400" y="52580"/>
                </a:moveTo>
                <a:lnTo>
                  <a:pt x="66410" y="52600"/>
                </a:lnTo>
                <a:lnTo>
                  <a:pt x="66390" y="52610"/>
                </a:lnTo>
                <a:lnTo>
                  <a:pt x="66400" y="52620"/>
                </a:lnTo>
                <a:lnTo>
                  <a:pt x="66430" y="52600"/>
                </a:lnTo>
                <a:lnTo>
                  <a:pt x="66440" y="52610"/>
                </a:lnTo>
                <a:lnTo>
                  <a:pt x="66510" y="52620"/>
                </a:lnTo>
                <a:lnTo>
                  <a:pt x="66490" y="52740"/>
                </a:lnTo>
                <a:lnTo>
                  <a:pt x="66410" y="52770"/>
                </a:lnTo>
                <a:lnTo>
                  <a:pt x="66390" y="52740"/>
                </a:lnTo>
                <a:lnTo>
                  <a:pt x="66340" y="52720"/>
                </a:lnTo>
                <a:lnTo>
                  <a:pt x="66370" y="52620"/>
                </a:lnTo>
                <a:lnTo>
                  <a:pt x="66390" y="52590"/>
                </a:lnTo>
                <a:lnTo>
                  <a:pt x="66400" y="52580"/>
                </a:lnTo>
                <a:close/>
                <a:moveTo>
                  <a:pt x="66920" y="52540"/>
                </a:moveTo>
                <a:lnTo>
                  <a:pt x="67020" y="52580"/>
                </a:lnTo>
                <a:lnTo>
                  <a:pt x="67060" y="52630"/>
                </a:lnTo>
                <a:lnTo>
                  <a:pt x="67050" y="52730"/>
                </a:lnTo>
                <a:lnTo>
                  <a:pt x="67030" y="52760"/>
                </a:lnTo>
                <a:lnTo>
                  <a:pt x="66960" y="52780"/>
                </a:lnTo>
                <a:lnTo>
                  <a:pt x="66940" y="52850"/>
                </a:lnTo>
                <a:lnTo>
                  <a:pt x="66900" y="52880"/>
                </a:lnTo>
                <a:lnTo>
                  <a:pt x="66870" y="52860"/>
                </a:lnTo>
                <a:lnTo>
                  <a:pt x="66820" y="52860"/>
                </a:lnTo>
                <a:lnTo>
                  <a:pt x="66840" y="52810"/>
                </a:lnTo>
                <a:lnTo>
                  <a:pt x="66890" y="52810"/>
                </a:lnTo>
                <a:lnTo>
                  <a:pt x="66910" y="52800"/>
                </a:lnTo>
                <a:lnTo>
                  <a:pt x="66920" y="52760"/>
                </a:lnTo>
                <a:lnTo>
                  <a:pt x="66900" y="52730"/>
                </a:lnTo>
                <a:lnTo>
                  <a:pt x="66860" y="52730"/>
                </a:lnTo>
                <a:lnTo>
                  <a:pt x="66840" y="52690"/>
                </a:lnTo>
                <a:lnTo>
                  <a:pt x="66920" y="52610"/>
                </a:lnTo>
                <a:lnTo>
                  <a:pt x="66920" y="52540"/>
                </a:lnTo>
                <a:close/>
                <a:moveTo>
                  <a:pt x="65940" y="52520"/>
                </a:moveTo>
                <a:lnTo>
                  <a:pt x="65960" y="52530"/>
                </a:lnTo>
                <a:lnTo>
                  <a:pt x="65960" y="52560"/>
                </a:lnTo>
                <a:lnTo>
                  <a:pt x="65980" y="52580"/>
                </a:lnTo>
                <a:lnTo>
                  <a:pt x="65970" y="52600"/>
                </a:lnTo>
                <a:lnTo>
                  <a:pt x="66010" y="52600"/>
                </a:lnTo>
                <a:lnTo>
                  <a:pt x="66030" y="52610"/>
                </a:lnTo>
                <a:lnTo>
                  <a:pt x="66020" y="52710"/>
                </a:lnTo>
                <a:lnTo>
                  <a:pt x="65990" y="52860"/>
                </a:lnTo>
                <a:lnTo>
                  <a:pt x="65940" y="52830"/>
                </a:lnTo>
                <a:lnTo>
                  <a:pt x="65910" y="52760"/>
                </a:lnTo>
                <a:lnTo>
                  <a:pt x="65940" y="52740"/>
                </a:lnTo>
                <a:lnTo>
                  <a:pt x="65900" y="52670"/>
                </a:lnTo>
                <a:lnTo>
                  <a:pt x="65870" y="52650"/>
                </a:lnTo>
                <a:lnTo>
                  <a:pt x="65890" y="52590"/>
                </a:lnTo>
                <a:lnTo>
                  <a:pt x="65940" y="52520"/>
                </a:lnTo>
                <a:close/>
                <a:moveTo>
                  <a:pt x="66480" y="52510"/>
                </a:moveTo>
                <a:lnTo>
                  <a:pt x="66540" y="52550"/>
                </a:lnTo>
                <a:lnTo>
                  <a:pt x="66510" y="52620"/>
                </a:lnTo>
                <a:lnTo>
                  <a:pt x="66450" y="52610"/>
                </a:lnTo>
                <a:lnTo>
                  <a:pt x="66480" y="52510"/>
                </a:lnTo>
                <a:close/>
                <a:moveTo>
                  <a:pt x="65780" y="52520"/>
                </a:moveTo>
                <a:lnTo>
                  <a:pt x="65820" y="52560"/>
                </a:lnTo>
                <a:lnTo>
                  <a:pt x="65780" y="52720"/>
                </a:lnTo>
                <a:lnTo>
                  <a:pt x="65730" y="52730"/>
                </a:lnTo>
                <a:lnTo>
                  <a:pt x="65690" y="52670"/>
                </a:lnTo>
                <a:lnTo>
                  <a:pt x="65720" y="52600"/>
                </a:lnTo>
                <a:lnTo>
                  <a:pt x="65750" y="52570"/>
                </a:lnTo>
                <a:lnTo>
                  <a:pt x="65740" y="52500"/>
                </a:lnTo>
                <a:lnTo>
                  <a:pt x="65780" y="52520"/>
                </a:lnTo>
                <a:close/>
                <a:moveTo>
                  <a:pt x="65460" y="52500"/>
                </a:moveTo>
                <a:lnTo>
                  <a:pt x="65500" y="52530"/>
                </a:lnTo>
                <a:lnTo>
                  <a:pt x="65560" y="52560"/>
                </a:lnTo>
                <a:lnTo>
                  <a:pt x="65580" y="52660"/>
                </a:lnTo>
                <a:lnTo>
                  <a:pt x="65480" y="52750"/>
                </a:lnTo>
                <a:lnTo>
                  <a:pt x="65450" y="52800"/>
                </a:lnTo>
                <a:lnTo>
                  <a:pt x="65430" y="52810"/>
                </a:lnTo>
                <a:lnTo>
                  <a:pt x="65420" y="52810"/>
                </a:lnTo>
                <a:lnTo>
                  <a:pt x="65410" y="52780"/>
                </a:lnTo>
                <a:lnTo>
                  <a:pt x="65400" y="52770"/>
                </a:lnTo>
                <a:lnTo>
                  <a:pt x="65380" y="52780"/>
                </a:lnTo>
                <a:lnTo>
                  <a:pt x="65340" y="52820"/>
                </a:lnTo>
                <a:lnTo>
                  <a:pt x="65310" y="52710"/>
                </a:lnTo>
                <a:lnTo>
                  <a:pt x="65340" y="52600"/>
                </a:lnTo>
                <a:lnTo>
                  <a:pt x="65380" y="52550"/>
                </a:lnTo>
                <a:lnTo>
                  <a:pt x="65390" y="52510"/>
                </a:lnTo>
                <a:lnTo>
                  <a:pt x="65430" y="52510"/>
                </a:lnTo>
                <a:lnTo>
                  <a:pt x="65460" y="52500"/>
                </a:lnTo>
                <a:close/>
                <a:moveTo>
                  <a:pt x="66210" y="52490"/>
                </a:moveTo>
                <a:lnTo>
                  <a:pt x="66230" y="52520"/>
                </a:lnTo>
                <a:lnTo>
                  <a:pt x="66290" y="52530"/>
                </a:lnTo>
                <a:lnTo>
                  <a:pt x="66310" y="52580"/>
                </a:lnTo>
                <a:lnTo>
                  <a:pt x="66360" y="52620"/>
                </a:lnTo>
                <a:lnTo>
                  <a:pt x="66330" y="52710"/>
                </a:lnTo>
                <a:lnTo>
                  <a:pt x="66340" y="52730"/>
                </a:lnTo>
                <a:lnTo>
                  <a:pt x="66370" y="52740"/>
                </a:lnTo>
                <a:lnTo>
                  <a:pt x="66330" y="52850"/>
                </a:lnTo>
                <a:lnTo>
                  <a:pt x="66300" y="52810"/>
                </a:lnTo>
                <a:lnTo>
                  <a:pt x="66300" y="52770"/>
                </a:lnTo>
                <a:lnTo>
                  <a:pt x="66290" y="52760"/>
                </a:lnTo>
                <a:lnTo>
                  <a:pt x="66270" y="52790"/>
                </a:lnTo>
                <a:lnTo>
                  <a:pt x="66260" y="52810"/>
                </a:lnTo>
                <a:lnTo>
                  <a:pt x="66230" y="52830"/>
                </a:lnTo>
                <a:lnTo>
                  <a:pt x="66210" y="52790"/>
                </a:lnTo>
                <a:lnTo>
                  <a:pt x="66180" y="52780"/>
                </a:lnTo>
                <a:lnTo>
                  <a:pt x="66150" y="52690"/>
                </a:lnTo>
                <a:lnTo>
                  <a:pt x="66150" y="52630"/>
                </a:lnTo>
                <a:lnTo>
                  <a:pt x="66210" y="52490"/>
                </a:lnTo>
                <a:close/>
                <a:moveTo>
                  <a:pt x="65620" y="52480"/>
                </a:moveTo>
                <a:lnTo>
                  <a:pt x="65630" y="52490"/>
                </a:lnTo>
                <a:lnTo>
                  <a:pt x="65580" y="52550"/>
                </a:lnTo>
                <a:lnTo>
                  <a:pt x="65550" y="52520"/>
                </a:lnTo>
                <a:lnTo>
                  <a:pt x="65580" y="52480"/>
                </a:lnTo>
                <a:lnTo>
                  <a:pt x="65620" y="52480"/>
                </a:lnTo>
                <a:close/>
                <a:moveTo>
                  <a:pt x="65990" y="52450"/>
                </a:moveTo>
                <a:lnTo>
                  <a:pt x="66070" y="52480"/>
                </a:lnTo>
                <a:lnTo>
                  <a:pt x="66030" y="52570"/>
                </a:lnTo>
                <a:lnTo>
                  <a:pt x="65990" y="52590"/>
                </a:lnTo>
                <a:lnTo>
                  <a:pt x="65960" y="52560"/>
                </a:lnTo>
                <a:lnTo>
                  <a:pt x="65960" y="52530"/>
                </a:lnTo>
                <a:lnTo>
                  <a:pt x="65950" y="52510"/>
                </a:lnTo>
                <a:lnTo>
                  <a:pt x="65990" y="52450"/>
                </a:lnTo>
                <a:close/>
                <a:moveTo>
                  <a:pt x="64610" y="52440"/>
                </a:moveTo>
                <a:lnTo>
                  <a:pt x="64640" y="52470"/>
                </a:lnTo>
                <a:lnTo>
                  <a:pt x="64590" y="52520"/>
                </a:lnTo>
                <a:lnTo>
                  <a:pt x="64560" y="52480"/>
                </a:lnTo>
                <a:lnTo>
                  <a:pt x="64610" y="52440"/>
                </a:lnTo>
                <a:close/>
                <a:moveTo>
                  <a:pt x="66530" y="52460"/>
                </a:moveTo>
                <a:lnTo>
                  <a:pt x="66590" y="52480"/>
                </a:lnTo>
                <a:lnTo>
                  <a:pt x="66670" y="52470"/>
                </a:lnTo>
                <a:lnTo>
                  <a:pt x="66740" y="52430"/>
                </a:lnTo>
                <a:lnTo>
                  <a:pt x="66900" y="52520"/>
                </a:lnTo>
                <a:lnTo>
                  <a:pt x="66880" y="52620"/>
                </a:lnTo>
                <a:lnTo>
                  <a:pt x="66840" y="52690"/>
                </a:lnTo>
                <a:lnTo>
                  <a:pt x="66830" y="52690"/>
                </a:lnTo>
                <a:lnTo>
                  <a:pt x="66810" y="52650"/>
                </a:lnTo>
                <a:lnTo>
                  <a:pt x="66810" y="52670"/>
                </a:lnTo>
                <a:lnTo>
                  <a:pt x="66790" y="52680"/>
                </a:lnTo>
                <a:lnTo>
                  <a:pt x="66790" y="52700"/>
                </a:lnTo>
                <a:lnTo>
                  <a:pt x="66770" y="52710"/>
                </a:lnTo>
                <a:lnTo>
                  <a:pt x="66740" y="52730"/>
                </a:lnTo>
                <a:lnTo>
                  <a:pt x="66710" y="52750"/>
                </a:lnTo>
                <a:lnTo>
                  <a:pt x="66680" y="52770"/>
                </a:lnTo>
                <a:lnTo>
                  <a:pt x="66650" y="52750"/>
                </a:lnTo>
                <a:lnTo>
                  <a:pt x="66660" y="52720"/>
                </a:lnTo>
                <a:lnTo>
                  <a:pt x="66640" y="52680"/>
                </a:lnTo>
                <a:lnTo>
                  <a:pt x="66640" y="52660"/>
                </a:lnTo>
                <a:lnTo>
                  <a:pt x="66630" y="52650"/>
                </a:lnTo>
                <a:lnTo>
                  <a:pt x="66600" y="52650"/>
                </a:lnTo>
                <a:lnTo>
                  <a:pt x="66560" y="52530"/>
                </a:lnTo>
                <a:lnTo>
                  <a:pt x="66530" y="52460"/>
                </a:lnTo>
                <a:close/>
                <a:moveTo>
                  <a:pt x="66220" y="52420"/>
                </a:moveTo>
                <a:lnTo>
                  <a:pt x="66240" y="52460"/>
                </a:lnTo>
                <a:lnTo>
                  <a:pt x="66300" y="52440"/>
                </a:lnTo>
                <a:lnTo>
                  <a:pt x="66360" y="52440"/>
                </a:lnTo>
                <a:lnTo>
                  <a:pt x="66410" y="52470"/>
                </a:lnTo>
                <a:lnTo>
                  <a:pt x="66430" y="52460"/>
                </a:lnTo>
                <a:lnTo>
                  <a:pt x="66470" y="52510"/>
                </a:lnTo>
                <a:lnTo>
                  <a:pt x="66420" y="52580"/>
                </a:lnTo>
                <a:lnTo>
                  <a:pt x="66410" y="52610"/>
                </a:lnTo>
                <a:lnTo>
                  <a:pt x="66390" y="52610"/>
                </a:lnTo>
                <a:lnTo>
                  <a:pt x="66410" y="52600"/>
                </a:lnTo>
                <a:lnTo>
                  <a:pt x="66410" y="52580"/>
                </a:lnTo>
                <a:lnTo>
                  <a:pt x="66400" y="52580"/>
                </a:lnTo>
                <a:lnTo>
                  <a:pt x="66390" y="52580"/>
                </a:lnTo>
                <a:lnTo>
                  <a:pt x="66370" y="52610"/>
                </a:lnTo>
                <a:lnTo>
                  <a:pt x="66350" y="52580"/>
                </a:lnTo>
                <a:lnTo>
                  <a:pt x="66310" y="52570"/>
                </a:lnTo>
                <a:lnTo>
                  <a:pt x="66290" y="52530"/>
                </a:lnTo>
                <a:lnTo>
                  <a:pt x="66270" y="52510"/>
                </a:lnTo>
                <a:lnTo>
                  <a:pt x="66240" y="52520"/>
                </a:lnTo>
                <a:lnTo>
                  <a:pt x="66200" y="52460"/>
                </a:lnTo>
                <a:lnTo>
                  <a:pt x="66220" y="52420"/>
                </a:lnTo>
                <a:close/>
                <a:moveTo>
                  <a:pt x="66280" y="52280"/>
                </a:moveTo>
                <a:lnTo>
                  <a:pt x="66290" y="52340"/>
                </a:lnTo>
                <a:lnTo>
                  <a:pt x="66430" y="52440"/>
                </a:lnTo>
                <a:lnTo>
                  <a:pt x="66400" y="52460"/>
                </a:lnTo>
                <a:lnTo>
                  <a:pt x="66320" y="52430"/>
                </a:lnTo>
                <a:lnTo>
                  <a:pt x="66250" y="52440"/>
                </a:lnTo>
                <a:lnTo>
                  <a:pt x="66220" y="52390"/>
                </a:lnTo>
                <a:lnTo>
                  <a:pt x="66220" y="52280"/>
                </a:lnTo>
                <a:lnTo>
                  <a:pt x="66280" y="52280"/>
                </a:lnTo>
                <a:close/>
                <a:moveTo>
                  <a:pt x="66050" y="52160"/>
                </a:moveTo>
                <a:lnTo>
                  <a:pt x="66090" y="52160"/>
                </a:lnTo>
                <a:lnTo>
                  <a:pt x="66200" y="52220"/>
                </a:lnTo>
                <a:lnTo>
                  <a:pt x="66140" y="52310"/>
                </a:lnTo>
                <a:lnTo>
                  <a:pt x="66130" y="52350"/>
                </a:lnTo>
                <a:lnTo>
                  <a:pt x="66100" y="52390"/>
                </a:lnTo>
                <a:lnTo>
                  <a:pt x="66040" y="52360"/>
                </a:lnTo>
                <a:lnTo>
                  <a:pt x="65970" y="52360"/>
                </a:lnTo>
                <a:lnTo>
                  <a:pt x="65960" y="52320"/>
                </a:lnTo>
                <a:lnTo>
                  <a:pt x="65980" y="52230"/>
                </a:lnTo>
                <a:lnTo>
                  <a:pt x="66050" y="52160"/>
                </a:lnTo>
                <a:close/>
                <a:moveTo>
                  <a:pt x="64630" y="52140"/>
                </a:moveTo>
                <a:lnTo>
                  <a:pt x="64570" y="52260"/>
                </a:lnTo>
                <a:lnTo>
                  <a:pt x="64500" y="52370"/>
                </a:lnTo>
                <a:lnTo>
                  <a:pt x="64480" y="52420"/>
                </a:lnTo>
                <a:lnTo>
                  <a:pt x="64390" y="52480"/>
                </a:lnTo>
                <a:lnTo>
                  <a:pt x="64360" y="52470"/>
                </a:lnTo>
                <a:lnTo>
                  <a:pt x="64390" y="52340"/>
                </a:lnTo>
                <a:lnTo>
                  <a:pt x="64430" y="52250"/>
                </a:lnTo>
                <a:lnTo>
                  <a:pt x="64500" y="52190"/>
                </a:lnTo>
                <a:lnTo>
                  <a:pt x="64630" y="52140"/>
                </a:lnTo>
                <a:close/>
                <a:moveTo>
                  <a:pt x="66460" y="52160"/>
                </a:moveTo>
                <a:lnTo>
                  <a:pt x="66560" y="52170"/>
                </a:lnTo>
                <a:lnTo>
                  <a:pt x="66610" y="52150"/>
                </a:lnTo>
                <a:lnTo>
                  <a:pt x="66640" y="52180"/>
                </a:lnTo>
                <a:lnTo>
                  <a:pt x="66700" y="52180"/>
                </a:lnTo>
                <a:lnTo>
                  <a:pt x="66720" y="52310"/>
                </a:lnTo>
                <a:lnTo>
                  <a:pt x="66720" y="52430"/>
                </a:lnTo>
                <a:lnTo>
                  <a:pt x="66700" y="52450"/>
                </a:lnTo>
                <a:lnTo>
                  <a:pt x="66580" y="52460"/>
                </a:lnTo>
                <a:lnTo>
                  <a:pt x="66500" y="52400"/>
                </a:lnTo>
                <a:lnTo>
                  <a:pt x="66360" y="52390"/>
                </a:lnTo>
                <a:lnTo>
                  <a:pt x="66300" y="52340"/>
                </a:lnTo>
                <a:lnTo>
                  <a:pt x="66290" y="52270"/>
                </a:lnTo>
                <a:lnTo>
                  <a:pt x="66320" y="52230"/>
                </a:lnTo>
                <a:lnTo>
                  <a:pt x="66320" y="52180"/>
                </a:lnTo>
                <a:lnTo>
                  <a:pt x="66370" y="52180"/>
                </a:lnTo>
                <a:lnTo>
                  <a:pt x="66430" y="52130"/>
                </a:lnTo>
                <a:lnTo>
                  <a:pt x="66460" y="52160"/>
                </a:lnTo>
                <a:close/>
                <a:moveTo>
                  <a:pt x="66330" y="52070"/>
                </a:moveTo>
                <a:lnTo>
                  <a:pt x="66360" y="52070"/>
                </a:lnTo>
                <a:lnTo>
                  <a:pt x="66370" y="52160"/>
                </a:lnTo>
                <a:lnTo>
                  <a:pt x="66320" y="52160"/>
                </a:lnTo>
                <a:lnTo>
                  <a:pt x="66300" y="52070"/>
                </a:lnTo>
                <a:lnTo>
                  <a:pt x="66330" y="52070"/>
                </a:lnTo>
                <a:close/>
                <a:moveTo>
                  <a:pt x="66710" y="52090"/>
                </a:moveTo>
                <a:lnTo>
                  <a:pt x="66710" y="52170"/>
                </a:lnTo>
                <a:lnTo>
                  <a:pt x="66640" y="52180"/>
                </a:lnTo>
                <a:lnTo>
                  <a:pt x="66580" y="52090"/>
                </a:lnTo>
                <a:lnTo>
                  <a:pt x="66710" y="52090"/>
                </a:lnTo>
                <a:close/>
                <a:moveTo>
                  <a:pt x="67020" y="52070"/>
                </a:moveTo>
                <a:lnTo>
                  <a:pt x="67090" y="52080"/>
                </a:lnTo>
                <a:lnTo>
                  <a:pt x="67160" y="52180"/>
                </a:lnTo>
                <a:lnTo>
                  <a:pt x="67190" y="52260"/>
                </a:lnTo>
                <a:lnTo>
                  <a:pt x="67150" y="52410"/>
                </a:lnTo>
                <a:lnTo>
                  <a:pt x="67060" y="52440"/>
                </a:lnTo>
                <a:lnTo>
                  <a:pt x="66980" y="52370"/>
                </a:lnTo>
                <a:lnTo>
                  <a:pt x="67030" y="52290"/>
                </a:lnTo>
                <a:lnTo>
                  <a:pt x="66910" y="52240"/>
                </a:lnTo>
                <a:lnTo>
                  <a:pt x="66910" y="52200"/>
                </a:lnTo>
                <a:lnTo>
                  <a:pt x="66890" y="52170"/>
                </a:lnTo>
                <a:lnTo>
                  <a:pt x="66940" y="52080"/>
                </a:lnTo>
                <a:lnTo>
                  <a:pt x="66980" y="52050"/>
                </a:lnTo>
                <a:lnTo>
                  <a:pt x="67020" y="52070"/>
                </a:lnTo>
                <a:close/>
                <a:moveTo>
                  <a:pt x="66460" y="52040"/>
                </a:moveTo>
                <a:lnTo>
                  <a:pt x="66510" y="52070"/>
                </a:lnTo>
                <a:lnTo>
                  <a:pt x="66520" y="52140"/>
                </a:lnTo>
                <a:lnTo>
                  <a:pt x="66460" y="52150"/>
                </a:lnTo>
                <a:lnTo>
                  <a:pt x="66450" y="52120"/>
                </a:lnTo>
                <a:lnTo>
                  <a:pt x="66420" y="52130"/>
                </a:lnTo>
                <a:lnTo>
                  <a:pt x="66380" y="52110"/>
                </a:lnTo>
                <a:lnTo>
                  <a:pt x="66410" y="52060"/>
                </a:lnTo>
                <a:lnTo>
                  <a:pt x="66460" y="52040"/>
                </a:lnTo>
                <a:close/>
                <a:moveTo>
                  <a:pt x="66620" y="51990"/>
                </a:moveTo>
                <a:lnTo>
                  <a:pt x="66620" y="52040"/>
                </a:lnTo>
                <a:lnTo>
                  <a:pt x="66650" y="52090"/>
                </a:lnTo>
                <a:lnTo>
                  <a:pt x="66600" y="52080"/>
                </a:lnTo>
                <a:lnTo>
                  <a:pt x="66570" y="52090"/>
                </a:lnTo>
                <a:lnTo>
                  <a:pt x="66480" y="52040"/>
                </a:lnTo>
                <a:lnTo>
                  <a:pt x="66510" y="52010"/>
                </a:lnTo>
                <a:lnTo>
                  <a:pt x="66530" y="52010"/>
                </a:lnTo>
                <a:lnTo>
                  <a:pt x="66580" y="51990"/>
                </a:lnTo>
                <a:lnTo>
                  <a:pt x="66620" y="51990"/>
                </a:lnTo>
                <a:close/>
                <a:moveTo>
                  <a:pt x="66710" y="51970"/>
                </a:moveTo>
                <a:lnTo>
                  <a:pt x="66680" y="52040"/>
                </a:lnTo>
                <a:lnTo>
                  <a:pt x="66630" y="52030"/>
                </a:lnTo>
                <a:lnTo>
                  <a:pt x="66620" y="51960"/>
                </a:lnTo>
                <a:lnTo>
                  <a:pt x="66710" y="51970"/>
                </a:lnTo>
                <a:close/>
                <a:moveTo>
                  <a:pt x="66440" y="51970"/>
                </a:moveTo>
                <a:lnTo>
                  <a:pt x="66450" y="52030"/>
                </a:lnTo>
                <a:lnTo>
                  <a:pt x="66380" y="52080"/>
                </a:lnTo>
                <a:lnTo>
                  <a:pt x="66290" y="52050"/>
                </a:lnTo>
                <a:lnTo>
                  <a:pt x="66310" y="51990"/>
                </a:lnTo>
                <a:lnTo>
                  <a:pt x="66370" y="51920"/>
                </a:lnTo>
                <a:lnTo>
                  <a:pt x="66420" y="51900"/>
                </a:lnTo>
                <a:lnTo>
                  <a:pt x="66440" y="51970"/>
                </a:lnTo>
                <a:close/>
                <a:moveTo>
                  <a:pt x="66480" y="51860"/>
                </a:moveTo>
                <a:lnTo>
                  <a:pt x="66560" y="51870"/>
                </a:lnTo>
                <a:lnTo>
                  <a:pt x="66570" y="51920"/>
                </a:lnTo>
                <a:lnTo>
                  <a:pt x="66610" y="51980"/>
                </a:lnTo>
                <a:lnTo>
                  <a:pt x="66570" y="51990"/>
                </a:lnTo>
                <a:lnTo>
                  <a:pt x="66530" y="52000"/>
                </a:lnTo>
                <a:lnTo>
                  <a:pt x="66510" y="51960"/>
                </a:lnTo>
                <a:lnTo>
                  <a:pt x="66440" y="51970"/>
                </a:lnTo>
                <a:lnTo>
                  <a:pt x="66430" y="51890"/>
                </a:lnTo>
                <a:lnTo>
                  <a:pt x="66480" y="51860"/>
                </a:lnTo>
                <a:close/>
                <a:moveTo>
                  <a:pt x="66610" y="51730"/>
                </a:moveTo>
                <a:lnTo>
                  <a:pt x="66670" y="51730"/>
                </a:lnTo>
                <a:lnTo>
                  <a:pt x="66720" y="51840"/>
                </a:lnTo>
                <a:lnTo>
                  <a:pt x="66770" y="51900"/>
                </a:lnTo>
                <a:lnTo>
                  <a:pt x="66750" y="51950"/>
                </a:lnTo>
                <a:lnTo>
                  <a:pt x="66630" y="51960"/>
                </a:lnTo>
                <a:lnTo>
                  <a:pt x="66580" y="51920"/>
                </a:lnTo>
                <a:lnTo>
                  <a:pt x="66560" y="51860"/>
                </a:lnTo>
                <a:lnTo>
                  <a:pt x="66610" y="51730"/>
                </a:lnTo>
                <a:close/>
                <a:moveTo>
                  <a:pt x="66840" y="51660"/>
                </a:moveTo>
                <a:lnTo>
                  <a:pt x="66940" y="51780"/>
                </a:lnTo>
                <a:lnTo>
                  <a:pt x="66930" y="51870"/>
                </a:lnTo>
                <a:lnTo>
                  <a:pt x="66890" y="51970"/>
                </a:lnTo>
                <a:lnTo>
                  <a:pt x="66860" y="52000"/>
                </a:lnTo>
                <a:lnTo>
                  <a:pt x="66800" y="52010"/>
                </a:lnTo>
                <a:lnTo>
                  <a:pt x="66760" y="52060"/>
                </a:lnTo>
                <a:lnTo>
                  <a:pt x="66770" y="52150"/>
                </a:lnTo>
                <a:lnTo>
                  <a:pt x="66790" y="52220"/>
                </a:lnTo>
                <a:lnTo>
                  <a:pt x="66830" y="52220"/>
                </a:lnTo>
                <a:lnTo>
                  <a:pt x="66800" y="52140"/>
                </a:lnTo>
                <a:lnTo>
                  <a:pt x="66810" y="52040"/>
                </a:lnTo>
                <a:lnTo>
                  <a:pt x="66860" y="52040"/>
                </a:lnTo>
                <a:lnTo>
                  <a:pt x="66910" y="52110"/>
                </a:lnTo>
                <a:lnTo>
                  <a:pt x="66880" y="52170"/>
                </a:lnTo>
                <a:lnTo>
                  <a:pt x="66910" y="52210"/>
                </a:lnTo>
                <a:lnTo>
                  <a:pt x="66900" y="52260"/>
                </a:lnTo>
                <a:lnTo>
                  <a:pt x="66960" y="52310"/>
                </a:lnTo>
                <a:lnTo>
                  <a:pt x="66960" y="52390"/>
                </a:lnTo>
                <a:lnTo>
                  <a:pt x="67040" y="52450"/>
                </a:lnTo>
                <a:lnTo>
                  <a:pt x="67020" y="52510"/>
                </a:lnTo>
                <a:lnTo>
                  <a:pt x="66960" y="52500"/>
                </a:lnTo>
                <a:lnTo>
                  <a:pt x="66830" y="52430"/>
                </a:lnTo>
                <a:lnTo>
                  <a:pt x="66790" y="52390"/>
                </a:lnTo>
                <a:lnTo>
                  <a:pt x="66740" y="52240"/>
                </a:lnTo>
                <a:lnTo>
                  <a:pt x="66750" y="52190"/>
                </a:lnTo>
                <a:lnTo>
                  <a:pt x="66710" y="52030"/>
                </a:lnTo>
                <a:lnTo>
                  <a:pt x="66730" y="51990"/>
                </a:lnTo>
                <a:lnTo>
                  <a:pt x="66790" y="51930"/>
                </a:lnTo>
                <a:lnTo>
                  <a:pt x="66780" y="51890"/>
                </a:lnTo>
                <a:lnTo>
                  <a:pt x="66730" y="51830"/>
                </a:lnTo>
                <a:lnTo>
                  <a:pt x="66700" y="51720"/>
                </a:lnTo>
                <a:lnTo>
                  <a:pt x="66760" y="51740"/>
                </a:lnTo>
                <a:lnTo>
                  <a:pt x="66840" y="51660"/>
                </a:lnTo>
                <a:close/>
                <a:moveTo>
                  <a:pt x="66980" y="51630"/>
                </a:moveTo>
                <a:lnTo>
                  <a:pt x="67010" y="51640"/>
                </a:lnTo>
                <a:lnTo>
                  <a:pt x="67020" y="51730"/>
                </a:lnTo>
                <a:lnTo>
                  <a:pt x="67040" y="51780"/>
                </a:lnTo>
                <a:lnTo>
                  <a:pt x="67110" y="51830"/>
                </a:lnTo>
                <a:lnTo>
                  <a:pt x="67060" y="51940"/>
                </a:lnTo>
                <a:lnTo>
                  <a:pt x="67080" y="52060"/>
                </a:lnTo>
                <a:lnTo>
                  <a:pt x="67030" y="52070"/>
                </a:lnTo>
                <a:lnTo>
                  <a:pt x="66980" y="52040"/>
                </a:lnTo>
                <a:lnTo>
                  <a:pt x="66880" y="52040"/>
                </a:lnTo>
                <a:lnTo>
                  <a:pt x="66920" y="51990"/>
                </a:lnTo>
                <a:lnTo>
                  <a:pt x="66970" y="51830"/>
                </a:lnTo>
                <a:lnTo>
                  <a:pt x="66960" y="51780"/>
                </a:lnTo>
                <a:lnTo>
                  <a:pt x="66910" y="51720"/>
                </a:lnTo>
                <a:lnTo>
                  <a:pt x="66900" y="51650"/>
                </a:lnTo>
                <a:lnTo>
                  <a:pt x="66980" y="51630"/>
                </a:lnTo>
                <a:close/>
                <a:moveTo>
                  <a:pt x="66140" y="51600"/>
                </a:moveTo>
                <a:lnTo>
                  <a:pt x="66240" y="51650"/>
                </a:lnTo>
                <a:lnTo>
                  <a:pt x="66330" y="51650"/>
                </a:lnTo>
                <a:lnTo>
                  <a:pt x="66340" y="51690"/>
                </a:lnTo>
                <a:lnTo>
                  <a:pt x="66400" y="51720"/>
                </a:lnTo>
                <a:lnTo>
                  <a:pt x="66340" y="51790"/>
                </a:lnTo>
                <a:lnTo>
                  <a:pt x="66250" y="51830"/>
                </a:lnTo>
                <a:lnTo>
                  <a:pt x="66220" y="51890"/>
                </a:lnTo>
                <a:lnTo>
                  <a:pt x="66130" y="51960"/>
                </a:lnTo>
                <a:lnTo>
                  <a:pt x="66120" y="52040"/>
                </a:lnTo>
                <a:lnTo>
                  <a:pt x="66240" y="52110"/>
                </a:lnTo>
                <a:lnTo>
                  <a:pt x="66270" y="52160"/>
                </a:lnTo>
                <a:lnTo>
                  <a:pt x="66210" y="52200"/>
                </a:lnTo>
                <a:lnTo>
                  <a:pt x="66160" y="52200"/>
                </a:lnTo>
                <a:lnTo>
                  <a:pt x="66060" y="52150"/>
                </a:lnTo>
                <a:lnTo>
                  <a:pt x="66050" y="52070"/>
                </a:lnTo>
                <a:lnTo>
                  <a:pt x="66020" y="51980"/>
                </a:lnTo>
                <a:lnTo>
                  <a:pt x="65980" y="51910"/>
                </a:lnTo>
                <a:lnTo>
                  <a:pt x="66030" y="51740"/>
                </a:lnTo>
                <a:lnTo>
                  <a:pt x="66100" y="51680"/>
                </a:lnTo>
                <a:lnTo>
                  <a:pt x="66140" y="51600"/>
                </a:lnTo>
                <a:close/>
                <a:moveTo>
                  <a:pt x="66550" y="51660"/>
                </a:moveTo>
                <a:lnTo>
                  <a:pt x="66570" y="51650"/>
                </a:lnTo>
                <a:lnTo>
                  <a:pt x="66570" y="51620"/>
                </a:lnTo>
                <a:lnTo>
                  <a:pt x="66590" y="51610"/>
                </a:lnTo>
                <a:lnTo>
                  <a:pt x="66610" y="51640"/>
                </a:lnTo>
                <a:lnTo>
                  <a:pt x="66620" y="51710"/>
                </a:lnTo>
                <a:lnTo>
                  <a:pt x="66570" y="51710"/>
                </a:lnTo>
                <a:lnTo>
                  <a:pt x="66570" y="51800"/>
                </a:lnTo>
                <a:lnTo>
                  <a:pt x="66430" y="51850"/>
                </a:lnTo>
                <a:lnTo>
                  <a:pt x="66420" y="51880"/>
                </a:lnTo>
                <a:lnTo>
                  <a:pt x="66350" y="51910"/>
                </a:lnTo>
                <a:lnTo>
                  <a:pt x="66340" y="51950"/>
                </a:lnTo>
                <a:lnTo>
                  <a:pt x="66290" y="51980"/>
                </a:lnTo>
                <a:lnTo>
                  <a:pt x="66260" y="52050"/>
                </a:lnTo>
                <a:lnTo>
                  <a:pt x="66170" y="52030"/>
                </a:lnTo>
                <a:lnTo>
                  <a:pt x="66160" y="51990"/>
                </a:lnTo>
                <a:lnTo>
                  <a:pt x="66250" y="51910"/>
                </a:lnTo>
                <a:lnTo>
                  <a:pt x="66290" y="51820"/>
                </a:lnTo>
                <a:lnTo>
                  <a:pt x="66350" y="51800"/>
                </a:lnTo>
                <a:lnTo>
                  <a:pt x="66450" y="51690"/>
                </a:lnTo>
                <a:lnTo>
                  <a:pt x="66520" y="51730"/>
                </a:lnTo>
                <a:lnTo>
                  <a:pt x="66550" y="51660"/>
                </a:lnTo>
                <a:close/>
                <a:moveTo>
                  <a:pt x="66790" y="51560"/>
                </a:moveTo>
                <a:lnTo>
                  <a:pt x="66850" y="51570"/>
                </a:lnTo>
                <a:lnTo>
                  <a:pt x="66870" y="51650"/>
                </a:lnTo>
                <a:lnTo>
                  <a:pt x="66830" y="51650"/>
                </a:lnTo>
                <a:lnTo>
                  <a:pt x="66790" y="51700"/>
                </a:lnTo>
                <a:lnTo>
                  <a:pt x="66730" y="51650"/>
                </a:lnTo>
                <a:lnTo>
                  <a:pt x="66750" y="51610"/>
                </a:lnTo>
                <a:lnTo>
                  <a:pt x="66760" y="51540"/>
                </a:lnTo>
                <a:lnTo>
                  <a:pt x="66790" y="51560"/>
                </a:lnTo>
                <a:close/>
                <a:moveTo>
                  <a:pt x="66460" y="51380"/>
                </a:moveTo>
                <a:lnTo>
                  <a:pt x="66500" y="51440"/>
                </a:lnTo>
                <a:lnTo>
                  <a:pt x="66500" y="51510"/>
                </a:lnTo>
                <a:lnTo>
                  <a:pt x="66430" y="51550"/>
                </a:lnTo>
                <a:lnTo>
                  <a:pt x="66450" y="51610"/>
                </a:lnTo>
                <a:lnTo>
                  <a:pt x="66500" y="51640"/>
                </a:lnTo>
                <a:lnTo>
                  <a:pt x="66470" y="51690"/>
                </a:lnTo>
                <a:lnTo>
                  <a:pt x="66400" y="51690"/>
                </a:lnTo>
                <a:lnTo>
                  <a:pt x="66340" y="51640"/>
                </a:lnTo>
                <a:lnTo>
                  <a:pt x="66290" y="51630"/>
                </a:lnTo>
                <a:lnTo>
                  <a:pt x="66300" y="51540"/>
                </a:lnTo>
                <a:lnTo>
                  <a:pt x="66360" y="51480"/>
                </a:lnTo>
                <a:lnTo>
                  <a:pt x="66390" y="51460"/>
                </a:lnTo>
                <a:lnTo>
                  <a:pt x="66410" y="51460"/>
                </a:lnTo>
                <a:lnTo>
                  <a:pt x="66410" y="51450"/>
                </a:lnTo>
                <a:lnTo>
                  <a:pt x="66420" y="51410"/>
                </a:lnTo>
                <a:lnTo>
                  <a:pt x="66460" y="51380"/>
                </a:lnTo>
                <a:close/>
                <a:moveTo>
                  <a:pt x="66570" y="51150"/>
                </a:moveTo>
                <a:lnTo>
                  <a:pt x="66620" y="51160"/>
                </a:lnTo>
                <a:lnTo>
                  <a:pt x="66680" y="51210"/>
                </a:lnTo>
                <a:lnTo>
                  <a:pt x="66740" y="51300"/>
                </a:lnTo>
                <a:lnTo>
                  <a:pt x="66810" y="51340"/>
                </a:lnTo>
                <a:lnTo>
                  <a:pt x="66790" y="51440"/>
                </a:lnTo>
                <a:lnTo>
                  <a:pt x="66840" y="51500"/>
                </a:lnTo>
                <a:lnTo>
                  <a:pt x="66850" y="51550"/>
                </a:lnTo>
                <a:lnTo>
                  <a:pt x="66780" y="51540"/>
                </a:lnTo>
                <a:lnTo>
                  <a:pt x="66760" y="51530"/>
                </a:lnTo>
                <a:lnTo>
                  <a:pt x="66750" y="51560"/>
                </a:lnTo>
                <a:lnTo>
                  <a:pt x="66710" y="51700"/>
                </a:lnTo>
                <a:lnTo>
                  <a:pt x="66660" y="51730"/>
                </a:lnTo>
                <a:lnTo>
                  <a:pt x="66630" y="51710"/>
                </a:lnTo>
                <a:lnTo>
                  <a:pt x="66610" y="51640"/>
                </a:lnTo>
                <a:lnTo>
                  <a:pt x="66590" y="51610"/>
                </a:lnTo>
                <a:lnTo>
                  <a:pt x="66580" y="51610"/>
                </a:lnTo>
                <a:lnTo>
                  <a:pt x="66570" y="51620"/>
                </a:lnTo>
                <a:lnTo>
                  <a:pt x="66530" y="51610"/>
                </a:lnTo>
                <a:lnTo>
                  <a:pt x="66450" y="51600"/>
                </a:lnTo>
                <a:lnTo>
                  <a:pt x="66440" y="51570"/>
                </a:lnTo>
                <a:lnTo>
                  <a:pt x="66500" y="51510"/>
                </a:lnTo>
                <a:lnTo>
                  <a:pt x="66500" y="51440"/>
                </a:lnTo>
                <a:lnTo>
                  <a:pt x="66440" y="51350"/>
                </a:lnTo>
                <a:lnTo>
                  <a:pt x="66460" y="51290"/>
                </a:lnTo>
                <a:lnTo>
                  <a:pt x="66450" y="51240"/>
                </a:lnTo>
                <a:lnTo>
                  <a:pt x="66480" y="51160"/>
                </a:lnTo>
                <a:lnTo>
                  <a:pt x="66520" y="51160"/>
                </a:lnTo>
                <a:lnTo>
                  <a:pt x="66570" y="51150"/>
                </a:lnTo>
                <a:close/>
                <a:moveTo>
                  <a:pt x="66940" y="51090"/>
                </a:moveTo>
                <a:lnTo>
                  <a:pt x="66950" y="51140"/>
                </a:lnTo>
                <a:lnTo>
                  <a:pt x="66930" y="51260"/>
                </a:lnTo>
                <a:lnTo>
                  <a:pt x="66980" y="51260"/>
                </a:lnTo>
                <a:lnTo>
                  <a:pt x="67040" y="51340"/>
                </a:lnTo>
                <a:lnTo>
                  <a:pt x="66980" y="51340"/>
                </a:lnTo>
                <a:lnTo>
                  <a:pt x="66970" y="51390"/>
                </a:lnTo>
                <a:lnTo>
                  <a:pt x="67070" y="51470"/>
                </a:lnTo>
                <a:lnTo>
                  <a:pt x="67090" y="51560"/>
                </a:lnTo>
                <a:lnTo>
                  <a:pt x="67150" y="51630"/>
                </a:lnTo>
                <a:lnTo>
                  <a:pt x="67170" y="51660"/>
                </a:lnTo>
                <a:lnTo>
                  <a:pt x="67140" y="51730"/>
                </a:lnTo>
                <a:lnTo>
                  <a:pt x="67180" y="51790"/>
                </a:lnTo>
                <a:lnTo>
                  <a:pt x="67150" y="51840"/>
                </a:lnTo>
                <a:lnTo>
                  <a:pt x="67120" y="51790"/>
                </a:lnTo>
                <a:lnTo>
                  <a:pt x="67040" y="51730"/>
                </a:lnTo>
                <a:lnTo>
                  <a:pt x="67050" y="51670"/>
                </a:lnTo>
                <a:lnTo>
                  <a:pt x="67030" y="51610"/>
                </a:lnTo>
                <a:lnTo>
                  <a:pt x="66940" y="51610"/>
                </a:lnTo>
                <a:lnTo>
                  <a:pt x="66890" y="51590"/>
                </a:lnTo>
                <a:lnTo>
                  <a:pt x="66870" y="51510"/>
                </a:lnTo>
                <a:lnTo>
                  <a:pt x="66830" y="51470"/>
                </a:lnTo>
                <a:lnTo>
                  <a:pt x="66850" y="51400"/>
                </a:lnTo>
                <a:lnTo>
                  <a:pt x="66840" y="51340"/>
                </a:lnTo>
                <a:lnTo>
                  <a:pt x="66850" y="51150"/>
                </a:lnTo>
                <a:lnTo>
                  <a:pt x="66880" y="51140"/>
                </a:lnTo>
                <a:lnTo>
                  <a:pt x="66890" y="51070"/>
                </a:lnTo>
                <a:lnTo>
                  <a:pt x="66940" y="51090"/>
                </a:lnTo>
                <a:close/>
                <a:moveTo>
                  <a:pt x="66600" y="51040"/>
                </a:moveTo>
                <a:lnTo>
                  <a:pt x="66660" y="51120"/>
                </a:lnTo>
                <a:lnTo>
                  <a:pt x="66700" y="51140"/>
                </a:lnTo>
                <a:lnTo>
                  <a:pt x="66680" y="51200"/>
                </a:lnTo>
                <a:lnTo>
                  <a:pt x="66600" y="51120"/>
                </a:lnTo>
                <a:lnTo>
                  <a:pt x="66600" y="51040"/>
                </a:lnTo>
                <a:close/>
                <a:moveTo>
                  <a:pt x="66380" y="50740"/>
                </a:moveTo>
                <a:lnTo>
                  <a:pt x="66410" y="50750"/>
                </a:lnTo>
                <a:lnTo>
                  <a:pt x="66430" y="50780"/>
                </a:lnTo>
                <a:lnTo>
                  <a:pt x="66460" y="50800"/>
                </a:lnTo>
                <a:lnTo>
                  <a:pt x="66430" y="50860"/>
                </a:lnTo>
                <a:lnTo>
                  <a:pt x="66380" y="50740"/>
                </a:lnTo>
                <a:close/>
                <a:moveTo>
                  <a:pt x="66700" y="50600"/>
                </a:moveTo>
                <a:lnTo>
                  <a:pt x="66720" y="50680"/>
                </a:lnTo>
                <a:lnTo>
                  <a:pt x="66710" y="50750"/>
                </a:lnTo>
                <a:lnTo>
                  <a:pt x="66680" y="50780"/>
                </a:lnTo>
                <a:lnTo>
                  <a:pt x="66690" y="50830"/>
                </a:lnTo>
                <a:lnTo>
                  <a:pt x="66680" y="50840"/>
                </a:lnTo>
                <a:lnTo>
                  <a:pt x="66700" y="50860"/>
                </a:lnTo>
                <a:lnTo>
                  <a:pt x="66710" y="50910"/>
                </a:lnTo>
                <a:lnTo>
                  <a:pt x="66730" y="50940"/>
                </a:lnTo>
                <a:lnTo>
                  <a:pt x="66720" y="51000"/>
                </a:lnTo>
                <a:lnTo>
                  <a:pt x="66760" y="51040"/>
                </a:lnTo>
                <a:lnTo>
                  <a:pt x="66660" y="51110"/>
                </a:lnTo>
                <a:lnTo>
                  <a:pt x="66650" y="51030"/>
                </a:lnTo>
                <a:lnTo>
                  <a:pt x="66600" y="51000"/>
                </a:lnTo>
                <a:lnTo>
                  <a:pt x="66580" y="50930"/>
                </a:lnTo>
                <a:lnTo>
                  <a:pt x="66600" y="50900"/>
                </a:lnTo>
                <a:lnTo>
                  <a:pt x="66600" y="50740"/>
                </a:lnTo>
                <a:lnTo>
                  <a:pt x="66610" y="50650"/>
                </a:lnTo>
                <a:lnTo>
                  <a:pt x="66660" y="50590"/>
                </a:lnTo>
                <a:lnTo>
                  <a:pt x="66700" y="50600"/>
                </a:lnTo>
                <a:close/>
                <a:moveTo>
                  <a:pt x="66760" y="50550"/>
                </a:moveTo>
                <a:lnTo>
                  <a:pt x="66860" y="50590"/>
                </a:lnTo>
                <a:lnTo>
                  <a:pt x="66880" y="50640"/>
                </a:lnTo>
                <a:lnTo>
                  <a:pt x="66920" y="50790"/>
                </a:lnTo>
                <a:lnTo>
                  <a:pt x="66960" y="50840"/>
                </a:lnTo>
                <a:lnTo>
                  <a:pt x="66950" y="50920"/>
                </a:lnTo>
                <a:lnTo>
                  <a:pt x="66970" y="50950"/>
                </a:lnTo>
                <a:lnTo>
                  <a:pt x="66890" y="51000"/>
                </a:lnTo>
                <a:lnTo>
                  <a:pt x="66880" y="51120"/>
                </a:lnTo>
                <a:lnTo>
                  <a:pt x="66840" y="51170"/>
                </a:lnTo>
                <a:lnTo>
                  <a:pt x="66820" y="51300"/>
                </a:lnTo>
                <a:lnTo>
                  <a:pt x="66790" y="51300"/>
                </a:lnTo>
                <a:lnTo>
                  <a:pt x="66720" y="51230"/>
                </a:lnTo>
                <a:lnTo>
                  <a:pt x="66690" y="51100"/>
                </a:lnTo>
                <a:lnTo>
                  <a:pt x="66750" y="51060"/>
                </a:lnTo>
                <a:lnTo>
                  <a:pt x="66770" y="51080"/>
                </a:lnTo>
                <a:lnTo>
                  <a:pt x="66770" y="51020"/>
                </a:lnTo>
                <a:lnTo>
                  <a:pt x="66720" y="50990"/>
                </a:lnTo>
                <a:lnTo>
                  <a:pt x="66760" y="50950"/>
                </a:lnTo>
                <a:lnTo>
                  <a:pt x="66710" y="50900"/>
                </a:lnTo>
                <a:lnTo>
                  <a:pt x="66710" y="50870"/>
                </a:lnTo>
                <a:lnTo>
                  <a:pt x="66690" y="50840"/>
                </a:lnTo>
                <a:lnTo>
                  <a:pt x="66700" y="50810"/>
                </a:lnTo>
                <a:lnTo>
                  <a:pt x="66690" y="50790"/>
                </a:lnTo>
                <a:lnTo>
                  <a:pt x="66720" y="50760"/>
                </a:lnTo>
                <a:lnTo>
                  <a:pt x="66740" y="50700"/>
                </a:lnTo>
                <a:lnTo>
                  <a:pt x="66720" y="50660"/>
                </a:lnTo>
                <a:lnTo>
                  <a:pt x="66690" y="50560"/>
                </a:lnTo>
                <a:lnTo>
                  <a:pt x="66760" y="50550"/>
                </a:lnTo>
                <a:close/>
                <a:moveTo>
                  <a:pt x="69320" y="38080"/>
                </a:moveTo>
                <a:lnTo>
                  <a:pt x="69360" y="38140"/>
                </a:lnTo>
                <a:lnTo>
                  <a:pt x="69350" y="38220"/>
                </a:lnTo>
                <a:lnTo>
                  <a:pt x="69370" y="38260"/>
                </a:lnTo>
                <a:lnTo>
                  <a:pt x="69320" y="38300"/>
                </a:lnTo>
                <a:lnTo>
                  <a:pt x="69340" y="38350"/>
                </a:lnTo>
                <a:lnTo>
                  <a:pt x="69380" y="38360"/>
                </a:lnTo>
                <a:lnTo>
                  <a:pt x="69380" y="38450"/>
                </a:lnTo>
                <a:lnTo>
                  <a:pt x="69350" y="38490"/>
                </a:lnTo>
                <a:lnTo>
                  <a:pt x="69340" y="38610"/>
                </a:lnTo>
                <a:lnTo>
                  <a:pt x="69320" y="38640"/>
                </a:lnTo>
                <a:lnTo>
                  <a:pt x="69310" y="38740"/>
                </a:lnTo>
                <a:lnTo>
                  <a:pt x="69360" y="38810"/>
                </a:lnTo>
                <a:lnTo>
                  <a:pt x="69360" y="38860"/>
                </a:lnTo>
                <a:lnTo>
                  <a:pt x="69320" y="38910"/>
                </a:lnTo>
                <a:lnTo>
                  <a:pt x="69290" y="38980"/>
                </a:lnTo>
                <a:lnTo>
                  <a:pt x="69320" y="39060"/>
                </a:lnTo>
                <a:lnTo>
                  <a:pt x="69240" y="39110"/>
                </a:lnTo>
                <a:lnTo>
                  <a:pt x="69120" y="39150"/>
                </a:lnTo>
                <a:lnTo>
                  <a:pt x="69120" y="39220"/>
                </a:lnTo>
                <a:lnTo>
                  <a:pt x="69060" y="39260"/>
                </a:lnTo>
                <a:lnTo>
                  <a:pt x="69040" y="39250"/>
                </a:lnTo>
                <a:lnTo>
                  <a:pt x="69060" y="39340"/>
                </a:lnTo>
                <a:lnTo>
                  <a:pt x="69050" y="39350"/>
                </a:lnTo>
                <a:lnTo>
                  <a:pt x="69020" y="39340"/>
                </a:lnTo>
                <a:lnTo>
                  <a:pt x="68950" y="39330"/>
                </a:lnTo>
                <a:lnTo>
                  <a:pt x="68960" y="39290"/>
                </a:lnTo>
                <a:lnTo>
                  <a:pt x="68940" y="39310"/>
                </a:lnTo>
                <a:lnTo>
                  <a:pt x="68950" y="39350"/>
                </a:lnTo>
                <a:lnTo>
                  <a:pt x="68990" y="39420"/>
                </a:lnTo>
                <a:lnTo>
                  <a:pt x="68980" y="39440"/>
                </a:lnTo>
                <a:lnTo>
                  <a:pt x="68940" y="39440"/>
                </a:lnTo>
                <a:lnTo>
                  <a:pt x="68920" y="39420"/>
                </a:lnTo>
                <a:lnTo>
                  <a:pt x="68900" y="39430"/>
                </a:lnTo>
                <a:lnTo>
                  <a:pt x="68920" y="39440"/>
                </a:lnTo>
                <a:lnTo>
                  <a:pt x="68940" y="39450"/>
                </a:lnTo>
                <a:lnTo>
                  <a:pt x="68940" y="39480"/>
                </a:lnTo>
                <a:lnTo>
                  <a:pt x="68970" y="39500"/>
                </a:lnTo>
                <a:lnTo>
                  <a:pt x="68940" y="39520"/>
                </a:lnTo>
                <a:lnTo>
                  <a:pt x="68930" y="39540"/>
                </a:lnTo>
                <a:lnTo>
                  <a:pt x="68910" y="39570"/>
                </a:lnTo>
                <a:lnTo>
                  <a:pt x="68890" y="39560"/>
                </a:lnTo>
                <a:lnTo>
                  <a:pt x="68890" y="39570"/>
                </a:lnTo>
                <a:lnTo>
                  <a:pt x="68940" y="39580"/>
                </a:lnTo>
                <a:lnTo>
                  <a:pt x="68960" y="39570"/>
                </a:lnTo>
                <a:lnTo>
                  <a:pt x="68960" y="39600"/>
                </a:lnTo>
                <a:lnTo>
                  <a:pt x="68930" y="39600"/>
                </a:lnTo>
                <a:lnTo>
                  <a:pt x="68940" y="39650"/>
                </a:lnTo>
                <a:lnTo>
                  <a:pt x="68920" y="39660"/>
                </a:lnTo>
                <a:lnTo>
                  <a:pt x="68880" y="39650"/>
                </a:lnTo>
                <a:lnTo>
                  <a:pt x="68900" y="39690"/>
                </a:lnTo>
                <a:lnTo>
                  <a:pt x="68910" y="39700"/>
                </a:lnTo>
                <a:lnTo>
                  <a:pt x="68940" y="39690"/>
                </a:lnTo>
                <a:lnTo>
                  <a:pt x="68990" y="39700"/>
                </a:lnTo>
                <a:lnTo>
                  <a:pt x="68980" y="39700"/>
                </a:lnTo>
                <a:lnTo>
                  <a:pt x="68950" y="39720"/>
                </a:lnTo>
                <a:lnTo>
                  <a:pt x="68930" y="39760"/>
                </a:lnTo>
                <a:lnTo>
                  <a:pt x="68870" y="39750"/>
                </a:lnTo>
                <a:lnTo>
                  <a:pt x="68880" y="39700"/>
                </a:lnTo>
                <a:lnTo>
                  <a:pt x="68790" y="39570"/>
                </a:lnTo>
                <a:lnTo>
                  <a:pt x="68720" y="39540"/>
                </a:lnTo>
                <a:lnTo>
                  <a:pt x="68740" y="39630"/>
                </a:lnTo>
                <a:lnTo>
                  <a:pt x="68730" y="39680"/>
                </a:lnTo>
                <a:lnTo>
                  <a:pt x="68690" y="39690"/>
                </a:lnTo>
                <a:lnTo>
                  <a:pt x="68620" y="39810"/>
                </a:lnTo>
                <a:lnTo>
                  <a:pt x="68630" y="39840"/>
                </a:lnTo>
                <a:lnTo>
                  <a:pt x="68710" y="39880"/>
                </a:lnTo>
                <a:lnTo>
                  <a:pt x="68760" y="40020"/>
                </a:lnTo>
                <a:lnTo>
                  <a:pt x="68630" y="40090"/>
                </a:lnTo>
                <a:lnTo>
                  <a:pt x="68580" y="40130"/>
                </a:lnTo>
                <a:lnTo>
                  <a:pt x="68570" y="40300"/>
                </a:lnTo>
                <a:lnTo>
                  <a:pt x="68500" y="40340"/>
                </a:lnTo>
                <a:lnTo>
                  <a:pt x="68470" y="40320"/>
                </a:lnTo>
                <a:lnTo>
                  <a:pt x="68470" y="40250"/>
                </a:lnTo>
                <a:lnTo>
                  <a:pt x="68400" y="40200"/>
                </a:lnTo>
                <a:lnTo>
                  <a:pt x="68370" y="40230"/>
                </a:lnTo>
                <a:lnTo>
                  <a:pt x="68260" y="40240"/>
                </a:lnTo>
                <a:lnTo>
                  <a:pt x="68160" y="40180"/>
                </a:lnTo>
                <a:lnTo>
                  <a:pt x="68170" y="40100"/>
                </a:lnTo>
                <a:lnTo>
                  <a:pt x="68110" y="40110"/>
                </a:lnTo>
                <a:lnTo>
                  <a:pt x="68060" y="40170"/>
                </a:lnTo>
                <a:lnTo>
                  <a:pt x="67970" y="40210"/>
                </a:lnTo>
                <a:lnTo>
                  <a:pt x="67940" y="40190"/>
                </a:lnTo>
                <a:lnTo>
                  <a:pt x="67880" y="40120"/>
                </a:lnTo>
                <a:lnTo>
                  <a:pt x="67770" y="40050"/>
                </a:lnTo>
                <a:lnTo>
                  <a:pt x="67690" y="40040"/>
                </a:lnTo>
                <a:lnTo>
                  <a:pt x="67670" y="39920"/>
                </a:lnTo>
                <a:lnTo>
                  <a:pt x="67610" y="39860"/>
                </a:lnTo>
                <a:lnTo>
                  <a:pt x="67520" y="39860"/>
                </a:lnTo>
                <a:lnTo>
                  <a:pt x="67450" y="39840"/>
                </a:lnTo>
                <a:lnTo>
                  <a:pt x="67420" y="39800"/>
                </a:lnTo>
                <a:lnTo>
                  <a:pt x="67360" y="39680"/>
                </a:lnTo>
                <a:lnTo>
                  <a:pt x="67380" y="39620"/>
                </a:lnTo>
                <a:lnTo>
                  <a:pt x="67380" y="39510"/>
                </a:lnTo>
                <a:lnTo>
                  <a:pt x="67330" y="39460"/>
                </a:lnTo>
                <a:lnTo>
                  <a:pt x="67280" y="39350"/>
                </a:lnTo>
                <a:lnTo>
                  <a:pt x="67360" y="39320"/>
                </a:lnTo>
                <a:lnTo>
                  <a:pt x="67260" y="39210"/>
                </a:lnTo>
                <a:lnTo>
                  <a:pt x="67250" y="39060"/>
                </a:lnTo>
                <a:lnTo>
                  <a:pt x="67180" y="39010"/>
                </a:lnTo>
                <a:lnTo>
                  <a:pt x="67100" y="39020"/>
                </a:lnTo>
                <a:lnTo>
                  <a:pt x="67060" y="38960"/>
                </a:lnTo>
                <a:lnTo>
                  <a:pt x="66980" y="38950"/>
                </a:lnTo>
                <a:lnTo>
                  <a:pt x="66950" y="38920"/>
                </a:lnTo>
                <a:lnTo>
                  <a:pt x="66950" y="38860"/>
                </a:lnTo>
                <a:lnTo>
                  <a:pt x="66880" y="38820"/>
                </a:lnTo>
                <a:lnTo>
                  <a:pt x="66850" y="38850"/>
                </a:lnTo>
                <a:lnTo>
                  <a:pt x="66840" y="38920"/>
                </a:lnTo>
                <a:lnTo>
                  <a:pt x="66770" y="39000"/>
                </a:lnTo>
                <a:lnTo>
                  <a:pt x="66750" y="39090"/>
                </a:lnTo>
                <a:lnTo>
                  <a:pt x="66780" y="39120"/>
                </a:lnTo>
                <a:lnTo>
                  <a:pt x="66850" y="39130"/>
                </a:lnTo>
                <a:lnTo>
                  <a:pt x="67000" y="39210"/>
                </a:lnTo>
                <a:lnTo>
                  <a:pt x="66960" y="39250"/>
                </a:lnTo>
                <a:lnTo>
                  <a:pt x="66990" y="39310"/>
                </a:lnTo>
                <a:lnTo>
                  <a:pt x="67070" y="39300"/>
                </a:lnTo>
                <a:lnTo>
                  <a:pt x="67050" y="39340"/>
                </a:lnTo>
                <a:lnTo>
                  <a:pt x="67120" y="39360"/>
                </a:lnTo>
                <a:lnTo>
                  <a:pt x="67160" y="39340"/>
                </a:lnTo>
                <a:lnTo>
                  <a:pt x="67160" y="39440"/>
                </a:lnTo>
                <a:lnTo>
                  <a:pt x="67130" y="39480"/>
                </a:lnTo>
                <a:lnTo>
                  <a:pt x="66980" y="39470"/>
                </a:lnTo>
                <a:lnTo>
                  <a:pt x="66870" y="39480"/>
                </a:lnTo>
                <a:lnTo>
                  <a:pt x="66800" y="39350"/>
                </a:lnTo>
                <a:lnTo>
                  <a:pt x="66650" y="39340"/>
                </a:lnTo>
                <a:lnTo>
                  <a:pt x="66620" y="39380"/>
                </a:lnTo>
                <a:lnTo>
                  <a:pt x="66620" y="39440"/>
                </a:lnTo>
                <a:lnTo>
                  <a:pt x="66660" y="39510"/>
                </a:lnTo>
                <a:lnTo>
                  <a:pt x="66570" y="39510"/>
                </a:lnTo>
                <a:lnTo>
                  <a:pt x="66480" y="39440"/>
                </a:lnTo>
                <a:lnTo>
                  <a:pt x="66470" y="39380"/>
                </a:lnTo>
                <a:lnTo>
                  <a:pt x="66490" y="39310"/>
                </a:lnTo>
                <a:lnTo>
                  <a:pt x="66440" y="39280"/>
                </a:lnTo>
                <a:lnTo>
                  <a:pt x="66320" y="39310"/>
                </a:lnTo>
                <a:lnTo>
                  <a:pt x="66320" y="39210"/>
                </a:lnTo>
                <a:lnTo>
                  <a:pt x="66290" y="39150"/>
                </a:lnTo>
                <a:lnTo>
                  <a:pt x="66230" y="39180"/>
                </a:lnTo>
                <a:lnTo>
                  <a:pt x="66150" y="39180"/>
                </a:lnTo>
                <a:lnTo>
                  <a:pt x="66150" y="39140"/>
                </a:lnTo>
                <a:lnTo>
                  <a:pt x="66120" y="39060"/>
                </a:lnTo>
                <a:lnTo>
                  <a:pt x="66120" y="38980"/>
                </a:lnTo>
                <a:lnTo>
                  <a:pt x="66080" y="38990"/>
                </a:lnTo>
                <a:lnTo>
                  <a:pt x="66020" y="38930"/>
                </a:lnTo>
                <a:lnTo>
                  <a:pt x="65950" y="38890"/>
                </a:lnTo>
                <a:lnTo>
                  <a:pt x="65940" y="38790"/>
                </a:lnTo>
                <a:lnTo>
                  <a:pt x="65870" y="38790"/>
                </a:lnTo>
                <a:lnTo>
                  <a:pt x="65870" y="38860"/>
                </a:lnTo>
                <a:lnTo>
                  <a:pt x="65760" y="38840"/>
                </a:lnTo>
                <a:lnTo>
                  <a:pt x="65780" y="38790"/>
                </a:lnTo>
                <a:lnTo>
                  <a:pt x="65740" y="38750"/>
                </a:lnTo>
                <a:lnTo>
                  <a:pt x="65680" y="38760"/>
                </a:lnTo>
                <a:lnTo>
                  <a:pt x="65680" y="38680"/>
                </a:lnTo>
                <a:lnTo>
                  <a:pt x="65590" y="38650"/>
                </a:lnTo>
                <a:lnTo>
                  <a:pt x="65570" y="38580"/>
                </a:lnTo>
                <a:lnTo>
                  <a:pt x="65500" y="38560"/>
                </a:lnTo>
                <a:lnTo>
                  <a:pt x="65470" y="38590"/>
                </a:lnTo>
                <a:lnTo>
                  <a:pt x="65420" y="38550"/>
                </a:lnTo>
                <a:lnTo>
                  <a:pt x="65400" y="38450"/>
                </a:lnTo>
                <a:lnTo>
                  <a:pt x="65380" y="38300"/>
                </a:lnTo>
                <a:lnTo>
                  <a:pt x="65340" y="38320"/>
                </a:lnTo>
                <a:lnTo>
                  <a:pt x="65270" y="38420"/>
                </a:lnTo>
                <a:lnTo>
                  <a:pt x="65260" y="38500"/>
                </a:lnTo>
                <a:lnTo>
                  <a:pt x="65230" y="38550"/>
                </a:lnTo>
                <a:lnTo>
                  <a:pt x="65200" y="38670"/>
                </a:lnTo>
                <a:lnTo>
                  <a:pt x="65160" y="38720"/>
                </a:lnTo>
                <a:lnTo>
                  <a:pt x="65150" y="38770"/>
                </a:lnTo>
                <a:lnTo>
                  <a:pt x="65230" y="38840"/>
                </a:lnTo>
                <a:lnTo>
                  <a:pt x="65270" y="38740"/>
                </a:lnTo>
                <a:lnTo>
                  <a:pt x="65370" y="38790"/>
                </a:lnTo>
                <a:lnTo>
                  <a:pt x="65570" y="38820"/>
                </a:lnTo>
                <a:lnTo>
                  <a:pt x="65550" y="38850"/>
                </a:lnTo>
                <a:lnTo>
                  <a:pt x="65600" y="38900"/>
                </a:lnTo>
                <a:lnTo>
                  <a:pt x="65590" y="38960"/>
                </a:lnTo>
                <a:lnTo>
                  <a:pt x="65680" y="39090"/>
                </a:lnTo>
                <a:lnTo>
                  <a:pt x="65630" y="39130"/>
                </a:lnTo>
                <a:lnTo>
                  <a:pt x="65550" y="39140"/>
                </a:lnTo>
                <a:lnTo>
                  <a:pt x="65500" y="39120"/>
                </a:lnTo>
                <a:lnTo>
                  <a:pt x="65450" y="39140"/>
                </a:lnTo>
                <a:lnTo>
                  <a:pt x="65440" y="39200"/>
                </a:lnTo>
                <a:lnTo>
                  <a:pt x="65380" y="39200"/>
                </a:lnTo>
                <a:lnTo>
                  <a:pt x="65340" y="39260"/>
                </a:lnTo>
                <a:lnTo>
                  <a:pt x="65240" y="39320"/>
                </a:lnTo>
                <a:lnTo>
                  <a:pt x="65200" y="39370"/>
                </a:lnTo>
                <a:lnTo>
                  <a:pt x="65200" y="39460"/>
                </a:lnTo>
                <a:lnTo>
                  <a:pt x="65220" y="39490"/>
                </a:lnTo>
                <a:lnTo>
                  <a:pt x="65200" y="39560"/>
                </a:lnTo>
                <a:lnTo>
                  <a:pt x="65120" y="39620"/>
                </a:lnTo>
                <a:lnTo>
                  <a:pt x="65020" y="39630"/>
                </a:lnTo>
                <a:lnTo>
                  <a:pt x="65000" y="39660"/>
                </a:lnTo>
                <a:lnTo>
                  <a:pt x="64930" y="39650"/>
                </a:lnTo>
                <a:lnTo>
                  <a:pt x="64880" y="39710"/>
                </a:lnTo>
                <a:lnTo>
                  <a:pt x="64730" y="39790"/>
                </a:lnTo>
                <a:lnTo>
                  <a:pt x="64720" y="39900"/>
                </a:lnTo>
                <a:lnTo>
                  <a:pt x="64680" y="39950"/>
                </a:lnTo>
                <a:lnTo>
                  <a:pt x="64750" y="40040"/>
                </a:lnTo>
                <a:lnTo>
                  <a:pt x="64710" y="40100"/>
                </a:lnTo>
                <a:lnTo>
                  <a:pt x="64750" y="40160"/>
                </a:lnTo>
                <a:lnTo>
                  <a:pt x="64670" y="40170"/>
                </a:lnTo>
                <a:lnTo>
                  <a:pt x="64600" y="40270"/>
                </a:lnTo>
                <a:lnTo>
                  <a:pt x="64550" y="40430"/>
                </a:lnTo>
                <a:lnTo>
                  <a:pt x="64500" y="40440"/>
                </a:lnTo>
                <a:lnTo>
                  <a:pt x="64480" y="40500"/>
                </a:lnTo>
                <a:lnTo>
                  <a:pt x="64530" y="40600"/>
                </a:lnTo>
                <a:lnTo>
                  <a:pt x="64550" y="40690"/>
                </a:lnTo>
                <a:lnTo>
                  <a:pt x="64530" y="40770"/>
                </a:lnTo>
                <a:lnTo>
                  <a:pt x="64670" y="40910"/>
                </a:lnTo>
                <a:lnTo>
                  <a:pt x="64750" y="40840"/>
                </a:lnTo>
                <a:lnTo>
                  <a:pt x="64790" y="40870"/>
                </a:lnTo>
                <a:lnTo>
                  <a:pt x="64840" y="40840"/>
                </a:lnTo>
                <a:lnTo>
                  <a:pt x="64880" y="40850"/>
                </a:lnTo>
                <a:lnTo>
                  <a:pt x="64940" y="40800"/>
                </a:lnTo>
                <a:lnTo>
                  <a:pt x="64980" y="40810"/>
                </a:lnTo>
                <a:lnTo>
                  <a:pt x="64980" y="40900"/>
                </a:lnTo>
                <a:lnTo>
                  <a:pt x="65030" y="40920"/>
                </a:lnTo>
                <a:lnTo>
                  <a:pt x="65170" y="41040"/>
                </a:lnTo>
                <a:lnTo>
                  <a:pt x="65280" y="41110"/>
                </a:lnTo>
                <a:lnTo>
                  <a:pt x="65270" y="41160"/>
                </a:lnTo>
                <a:lnTo>
                  <a:pt x="65350" y="41190"/>
                </a:lnTo>
                <a:lnTo>
                  <a:pt x="65350" y="41240"/>
                </a:lnTo>
                <a:lnTo>
                  <a:pt x="65490" y="41260"/>
                </a:lnTo>
                <a:lnTo>
                  <a:pt x="65490" y="41370"/>
                </a:lnTo>
                <a:lnTo>
                  <a:pt x="65470" y="41410"/>
                </a:lnTo>
                <a:lnTo>
                  <a:pt x="65530" y="41500"/>
                </a:lnTo>
                <a:lnTo>
                  <a:pt x="65600" y="41500"/>
                </a:lnTo>
                <a:lnTo>
                  <a:pt x="65600" y="41570"/>
                </a:lnTo>
                <a:lnTo>
                  <a:pt x="65670" y="41640"/>
                </a:lnTo>
                <a:lnTo>
                  <a:pt x="65720" y="41660"/>
                </a:lnTo>
                <a:lnTo>
                  <a:pt x="65750" y="41700"/>
                </a:lnTo>
                <a:lnTo>
                  <a:pt x="65820" y="41730"/>
                </a:lnTo>
                <a:lnTo>
                  <a:pt x="65880" y="41740"/>
                </a:lnTo>
                <a:lnTo>
                  <a:pt x="65910" y="41710"/>
                </a:lnTo>
                <a:lnTo>
                  <a:pt x="65950" y="41760"/>
                </a:lnTo>
                <a:lnTo>
                  <a:pt x="66000" y="41760"/>
                </a:lnTo>
                <a:lnTo>
                  <a:pt x="66010" y="41810"/>
                </a:lnTo>
                <a:lnTo>
                  <a:pt x="66060" y="41840"/>
                </a:lnTo>
                <a:lnTo>
                  <a:pt x="66160" y="41840"/>
                </a:lnTo>
                <a:lnTo>
                  <a:pt x="66180" y="41760"/>
                </a:lnTo>
                <a:lnTo>
                  <a:pt x="66270" y="41750"/>
                </a:lnTo>
                <a:lnTo>
                  <a:pt x="66340" y="41780"/>
                </a:lnTo>
                <a:lnTo>
                  <a:pt x="66420" y="41680"/>
                </a:lnTo>
                <a:lnTo>
                  <a:pt x="66460" y="41700"/>
                </a:lnTo>
                <a:lnTo>
                  <a:pt x="66470" y="41790"/>
                </a:lnTo>
                <a:lnTo>
                  <a:pt x="66520" y="41790"/>
                </a:lnTo>
                <a:lnTo>
                  <a:pt x="66540" y="41890"/>
                </a:lnTo>
                <a:lnTo>
                  <a:pt x="66510" y="41930"/>
                </a:lnTo>
                <a:lnTo>
                  <a:pt x="66530" y="41980"/>
                </a:lnTo>
                <a:lnTo>
                  <a:pt x="66500" y="42060"/>
                </a:lnTo>
                <a:lnTo>
                  <a:pt x="66550" y="42080"/>
                </a:lnTo>
                <a:lnTo>
                  <a:pt x="66550" y="42170"/>
                </a:lnTo>
                <a:lnTo>
                  <a:pt x="66630" y="42210"/>
                </a:lnTo>
                <a:lnTo>
                  <a:pt x="66660" y="42280"/>
                </a:lnTo>
                <a:lnTo>
                  <a:pt x="66720" y="42250"/>
                </a:lnTo>
                <a:lnTo>
                  <a:pt x="66760" y="42330"/>
                </a:lnTo>
                <a:lnTo>
                  <a:pt x="66860" y="42330"/>
                </a:lnTo>
                <a:lnTo>
                  <a:pt x="66950" y="42370"/>
                </a:lnTo>
                <a:lnTo>
                  <a:pt x="67000" y="42360"/>
                </a:lnTo>
                <a:lnTo>
                  <a:pt x="67000" y="42420"/>
                </a:lnTo>
                <a:lnTo>
                  <a:pt x="66930" y="42420"/>
                </a:lnTo>
                <a:lnTo>
                  <a:pt x="66860" y="42470"/>
                </a:lnTo>
                <a:lnTo>
                  <a:pt x="66840" y="42530"/>
                </a:lnTo>
                <a:lnTo>
                  <a:pt x="66860" y="42600"/>
                </a:lnTo>
                <a:lnTo>
                  <a:pt x="66800" y="42600"/>
                </a:lnTo>
                <a:lnTo>
                  <a:pt x="66810" y="42660"/>
                </a:lnTo>
                <a:lnTo>
                  <a:pt x="66770" y="42760"/>
                </a:lnTo>
                <a:lnTo>
                  <a:pt x="66700" y="42710"/>
                </a:lnTo>
                <a:lnTo>
                  <a:pt x="66640" y="42710"/>
                </a:lnTo>
                <a:lnTo>
                  <a:pt x="66560" y="42630"/>
                </a:lnTo>
                <a:lnTo>
                  <a:pt x="66440" y="42740"/>
                </a:lnTo>
                <a:lnTo>
                  <a:pt x="66370" y="42720"/>
                </a:lnTo>
                <a:lnTo>
                  <a:pt x="66360" y="42690"/>
                </a:lnTo>
                <a:lnTo>
                  <a:pt x="66280" y="42700"/>
                </a:lnTo>
                <a:lnTo>
                  <a:pt x="66180" y="42630"/>
                </a:lnTo>
                <a:lnTo>
                  <a:pt x="66110" y="42630"/>
                </a:lnTo>
                <a:lnTo>
                  <a:pt x="66070" y="42660"/>
                </a:lnTo>
                <a:lnTo>
                  <a:pt x="65990" y="42640"/>
                </a:lnTo>
                <a:lnTo>
                  <a:pt x="65920" y="42640"/>
                </a:lnTo>
                <a:lnTo>
                  <a:pt x="65820" y="42720"/>
                </a:lnTo>
                <a:lnTo>
                  <a:pt x="65770" y="42720"/>
                </a:lnTo>
                <a:lnTo>
                  <a:pt x="65750" y="42670"/>
                </a:lnTo>
                <a:lnTo>
                  <a:pt x="65550" y="42620"/>
                </a:lnTo>
                <a:lnTo>
                  <a:pt x="65510" y="42670"/>
                </a:lnTo>
                <a:lnTo>
                  <a:pt x="65450" y="42670"/>
                </a:lnTo>
                <a:lnTo>
                  <a:pt x="65510" y="42810"/>
                </a:lnTo>
                <a:lnTo>
                  <a:pt x="65500" y="42850"/>
                </a:lnTo>
                <a:lnTo>
                  <a:pt x="65450" y="42880"/>
                </a:lnTo>
                <a:lnTo>
                  <a:pt x="65480" y="43020"/>
                </a:lnTo>
                <a:lnTo>
                  <a:pt x="65440" y="43120"/>
                </a:lnTo>
                <a:lnTo>
                  <a:pt x="65480" y="43140"/>
                </a:lnTo>
                <a:lnTo>
                  <a:pt x="65440" y="43240"/>
                </a:lnTo>
                <a:lnTo>
                  <a:pt x="65400" y="43240"/>
                </a:lnTo>
                <a:lnTo>
                  <a:pt x="65330" y="43360"/>
                </a:lnTo>
                <a:lnTo>
                  <a:pt x="65340" y="43430"/>
                </a:lnTo>
                <a:lnTo>
                  <a:pt x="65280" y="43450"/>
                </a:lnTo>
                <a:lnTo>
                  <a:pt x="65230" y="43420"/>
                </a:lnTo>
                <a:lnTo>
                  <a:pt x="65170" y="43450"/>
                </a:lnTo>
                <a:lnTo>
                  <a:pt x="65130" y="43520"/>
                </a:lnTo>
                <a:lnTo>
                  <a:pt x="65180" y="43620"/>
                </a:lnTo>
                <a:lnTo>
                  <a:pt x="65140" y="43660"/>
                </a:lnTo>
                <a:lnTo>
                  <a:pt x="65100" y="43620"/>
                </a:lnTo>
                <a:lnTo>
                  <a:pt x="64970" y="43590"/>
                </a:lnTo>
                <a:lnTo>
                  <a:pt x="64960" y="43510"/>
                </a:lnTo>
                <a:lnTo>
                  <a:pt x="64870" y="43390"/>
                </a:lnTo>
                <a:lnTo>
                  <a:pt x="64730" y="43400"/>
                </a:lnTo>
                <a:lnTo>
                  <a:pt x="64670" y="43460"/>
                </a:lnTo>
                <a:lnTo>
                  <a:pt x="64620" y="43470"/>
                </a:lnTo>
                <a:lnTo>
                  <a:pt x="64620" y="43510"/>
                </a:lnTo>
                <a:lnTo>
                  <a:pt x="64670" y="43570"/>
                </a:lnTo>
                <a:lnTo>
                  <a:pt x="64660" y="43610"/>
                </a:lnTo>
                <a:lnTo>
                  <a:pt x="64700" y="43680"/>
                </a:lnTo>
                <a:lnTo>
                  <a:pt x="64550" y="43830"/>
                </a:lnTo>
                <a:lnTo>
                  <a:pt x="64530" y="43930"/>
                </a:lnTo>
                <a:lnTo>
                  <a:pt x="64490" y="43920"/>
                </a:lnTo>
                <a:lnTo>
                  <a:pt x="64420" y="44020"/>
                </a:lnTo>
                <a:lnTo>
                  <a:pt x="64440" y="44040"/>
                </a:lnTo>
                <a:lnTo>
                  <a:pt x="64400" y="44120"/>
                </a:lnTo>
                <a:lnTo>
                  <a:pt x="64270" y="44260"/>
                </a:lnTo>
                <a:lnTo>
                  <a:pt x="64280" y="44280"/>
                </a:lnTo>
                <a:lnTo>
                  <a:pt x="64370" y="44360"/>
                </a:lnTo>
                <a:lnTo>
                  <a:pt x="64430" y="44450"/>
                </a:lnTo>
                <a:lnTo>
                  <a:pt x="64530" y="44630"/>
                </a:lnTo>
                <a:lnTo>
                  <a:pt x="64640" y="44750"/>
                </a:lnTo>
                <a:lnTo>
                  <a:pt x="64720" y="44800"/>
                </a:lnTo>
                <a:lnTo>
                  <a:pt x="64800" y="44900"/>
                </a:lnTo>
                <a:lnTo>
                  <a:pt x="64960" y="44940"/>
                </a:lnTo>
                <a:lnTo>
                  <a:pt x="65140" y="45110"/>
                </a:lnTo>
                <a:lnTo>
                  <a:pt x="65190" y="45140"/>
                </a:lnTo>
                <a:lnTo>
                  <a:pt x="65310" y="45160"/>
                </a:lnTo>
                <a:lnTo>
                  <a:pt x="65440" y="45130"/>
                </a:lnTo>
                <a:lnTo>
                  <a:pt x="65630" y="45240"/>
                </a:lnTo>
                <a:lnTo>
                  <a:pt x="65690" y="45250"/>
                </a:lnTo>
                <a:lnTo>
                  <a:pt x="65760" y="45380"/>
                </a:lnTo>
                <a:lnTo>
                  <a:pt x="65790" y="45290"/>
                </a:lnTo>
                <a:lnTo>
                  <a:pt x="65850" y="45330"/>
                </a:lnTo>
                <a:lnTo>
                  <a:pt x="65950" y="45330"/>
                </a:lnTo>
                <a:lnTo>
                  <a:pt x="65960" y="45350"/>
                </a:lnTo>
                <a:lnTo>
                  <a:pt x="66080" y="45330"/>
                </a:lnTo>
                <a:lnTo>
                  <a:pt x="66160" y="45340"/>
                </a:lnTo>
                <a:lnTo>
                  <a:pt x="66220" y="45380"/>
                </a:lnTo>
                <a:lnTo>
                  <a:pt x="66260" y="45470"/>
                </a:lnTo>
                <a:lnTo>
                  <a:pt x="66240" y="45680"/>
                </a:lnTo>
                <a:lnTo>
                  <a:pt x="66210" y="45680"/>
                </a:lnTo>
                <a:lnTo>
                  <a:pt x="66150" y="45770"/>
                </a:lnTo>
                <a:lnTo>
                  <a:pt x="66180" y="45920"/>
                </a:lnTo>
                <a:lnTo>
                  <a:pt x="66150" y="45920"/>
                </a:lnTo>
                <a:lnTo>
                  <a:pt x="66150" y="45980"/>
                </a:lnTo>
                <a:lnTo>
                  <a:pt x="66230" y="45980"/>
                </a:lnTo>
                <a:lnTo>
                  <a:pt x="66220" y="46070"/>
                </a:lnTo>
                <a:lnTo>
                  <a:pt x="66260" y="46110"/>
                </a:lnTo>
                <a:lnTo>
                  <a:pt x="66260" y="46230"/>
                </a:lnTo>
                <a:lnTo>
                  <a:pt x="66320" y="46250"/>
                </a:lnTo>
                <a:lnTo>
                  <a:pt x="66350" y="46310"/>
                </a:lnTo>
                <a:lnTo>
                  <a:pt x="66270" y="46320"/>
                </a:lnTo>
                <a:lnTo>
                  <a:pt x="66250" y="46400"/>
                </a:lnTo>
                <a:lnTo>
                  <a:pt x="66270" y="46470"/>
                </a:lnTo>
                <a:lnTo>
                  <a:pt x="66250" y="46530"/>
                </a:lnTo>
                <a:lnTo>
                  <a:pt x="66170" y="46530"/>
                </a:lnTo>
                <a:lnTo>
                  <a:pt x="66170" y="46580"/>
                </a:lnTo>
                <a:lnTo>
                  <a:pt x="66070" y="46620"/>
                </a:lnTo>
                <a:lnTo>
                  <a:pt x="66060" y="46650"/>
                </a:lnTo>
                <a:lnTo>
                  <a:pt x="65970" y="46690"/>
                </a:lnTo>
                <a:lnTo>
                  <a:pt x="65940" y="46650"/>
                </a:lnTo>
                <a:lnTo>
                  <a:pt x="65820" y="46690"/>
                </a:lnTo>
                <a:lnTo>
                  <a:pt x="65890" y="46820"/>
                </a:lnTo>
                <a:lnTo>
                  <a:pt x="65830" y="46900"/>
                </a:lnTo>
                <a:lnTo>
                  <a:pt x="65770" y="46930"/>
                </a:lnTo>
                <a:lnTo>
                  <a:pt x="65820" y="46970"/>
                </a:lnTo>
                <a:lnTo>
                  <a:pt x="65810" y="47060"/>
                </a:lnTo>
                <a:lnTo>
                  <a:pt x="65780" y="47130"/>
                </a:lnTo>
                <a:lnTo>
                  <a:pt x="65810" y="47260"/>
                </a:lnTo>
                <a:lnTo>
                  <a:pt x="65780" y="47330"/>
                </a:lnTo>
                <a:lnTo>
                  <a:pt x="65860" y="47390"/>
                </a:lnTo>
                <a:lnTo>
                  <a:pt x="65850" y="47470"/>
                </a:lnTo>
                <a:lnTo>
                  <a:pt x="66000" y="47440"/>
                </a:lnTo>
                <a:lnTo>
                  <a:pt x="66050" y="47620"/>
                </a:lnTo>
                <a:lnTo>
                  <a:pt x="66110" y="47650"/>
                </a:lnTo>
                <a:lnTo>
                  <a:pt x="66140" y="47720"/>
                </a:lnTo>
                <a:lnTo>
                  <a:pt x="66210" y="47750"/>
                </a:lnTo>
                <a:lnTo>
                  <a:pt x="66270" y="47820"/>
                </a:lnTo>
                <a:lnTo>
                  <a:pt x="66370" y="47770"/>
                </a:lnTo>
                <a:lnTo>
                  <a:pt x="66420" y="47780"/>
                </a:lnTo>
                <a:lnTo>
                  <a:pt x="66430" y="47830"/>
                </a:lnTo>
                <a:lnTo>
                  <a:pt x="66400" y="47870"/>
                </a:lnTo>
                <a:lnTo>
                  <a:pt x="66400" y="47940"/>
                </a:lnTo>
                <a:lnTo>
                  <a:pt x="66330" y="47940"/>
                </a:lnTo>
                <a:lnTo>
                  <a:pt x="66300" y="48100"/>
                </a:lnTo>
                <a:lnTo>
                  <a:pt x="66330" y="48160"/>
                </a:lnTo>
                <a:lnTo>
                  <a:pt x="66260" y="48220"/>
                </a:lnTo>
                <a:lnTo>
                  <a:pt x="66260" y="48280"/>
                </a:lnTo>
                <a:lnTo>
                  <a:pt x="66280" y="48310"/>
                </a:lnTo>
                <a:lnTo>
                  <a:pt x="66150" y="48390"/>
                </a:lnTo>
                <a:lnTo>
                  <a:pt x="66220" y="48450"/>
                </a:lnTo>
                <a:lnTo>
                  <a:pt x="66210" y="48510"/>
                </a:lnTo>
                <a:lnTo>
                  <a:pt x="66280" y="48550"/>
                </a:lnTo>
                <a:lnTo>
                  <a:pt x="66350" y="48550"/>
                </a:lnTo>
                <a:lnTo>
                  <a:pt x="66390" y="48610"/>
                </a:lnTo>
                <a:lnTo>
                  <a:pt x="66470" y="48610"/>
                </a:lnTo>
                <a:lnTo>
                  <a:pt x="66450" y="48510"/>
                </a:lnTo>
                <a:lnTo>
                  <a:pt x="66510" y="48530"/>
                </a:lnTo>
                <a:lnTo>
                  <a:pt x="66570" y="48590"/>
                </a:lnTo>
                <a:lnTo>
                  <a:pt x="66740" y="48570"/>
                </a:lnTo>
                <a:lnTo>
                  <a:pt x="66790" y="48630"/>
                </a:lnTo>
                <a:lnTo>
                  <a:pt x="66850" y="48650"/>
                </a:lnTo>
                <a:lnTo>
                  <a:pt x="66920" y="48600"/>
                </a:lnTo>
                <a:lnTo>
                  <a:pt x="66950" y="48610"/>
                </a:lnTo>
                <a:lnTo>
                  <a:pt x="66930" y="48690"/>
                </a:lnTo>
                <a:lnTo>
                  <a:pt x="66870" y="48690"/>
                </a:lnTo>
                <a:lnTo>
                  <a:pt x="66810" y="48750"/>
                </a:lnTo>
                <a:lnTo>
                  <a:pt x="66790" y="48850"/>
                </a:lnTo>
                <a:lnTo>
                  <a:pt x="66730" y="48900"/>
                </a:lnTo>
                <a:lnTo>
                  <a:pt x="66700" y="48940"/>
                </a:lnTo>
                <a:lnTo>
                  <a:pt x="66620" y="48970"/>
                </a:lnTo>
                <a:lnTo>
                  <a:pt x="66610" y="49050"/>
                </a:lnTo>
                <a:lnTo>
                  <a:pt x="66640" y="49170"/>
                </a:lnTo>
                <a:lnTo>
                  <a:pt x="66630" y="49200"/>
                </a:lnTo>
                <a:lnTo>
                  <a:pt x="66620" y="49350"/>
                </a:lnTo>
                <a:lnTo>
                  <a:pt x="66600" y="49390"/>
                </a:lnTo>
                <a:lnTo>
                  <a:pt x="66700" y="49410"/>
                </a:lnTo>
                <a:lnTo>
                  <a:pt x="66700" y="49480"/>
                </a:lnTo>
                <a:lnTo>
                  <a:pt x="66740" y="49500"/>
                </a:lnTo>
                <a:lnTo>
                  <a:pt x="66710" y="49540"/>
                </a:lnTo>
                <a:lnTo>
                  <a:pt x="66730" y="49620"/>
                </a:lnTo>
                <a:lnTo>
                  <a:pt x="66790" y="49650"/>
                </a:lnTo>
                <a:lnTo>
                  <a:pt x="66830" y="49620"/>
                </a:lnTo>
                <a:lnTo>
                  <a:pt x="66890" y="49730"/>
                </a:lnTo>
                <a:lnTo>
                  <a:pt x="66860" y="49870"/>
                </a:lnTo>
                <a:lnTo>
                  <a:pt x="66810" y="49890"/>
                </a:lnTo>
                <a:lnTo>
                  <a:pt x="66760" y="49950"/>
                </a:lnTo>
                <a:lnTo>
                  <a:pt x="66760" y="50050"/>
                </a:lnTo>
                <a:lnTo>
                  <a:pt x="66810" y="50120"/>
                </a:lnTo>
                <a:lnTo>
                  <a:pt x="66870" y="50170"/>
                </a:lnTo>
                <a:lnTo>
                  <a:pt x="66830" y="50270"/>
                </a:lnTo>
                <a:lnTo>
                  <a:pt x="66790" y="50320"/>
                </a:lnTo>
                <a:lnTo>
                  <a:pt x="66790" y="50380"/>
                </a:lnTo>
                <a:lnTo>
                  <a:pt x="66860" y="50420"/>
                </a:lnTo>
                <a:lnTo>
                  <a:pt x="66800" y="50460"/>
                </a:lnTo>
                <a:lnTo>
                  <a:pt x="66810" y="50530"/>
                </a:lnTo>
                <a:lnTo>
                  <a:pt x="66690" y="50550"/>
                </a:lnTo>
                <a:lnTo>
                  <a:pt x="66640" y="50610"/>
                </a:lnTo>
                <a:lnTo>
                  <a:pt x="66620" y="50610"/>
                </a:lnTo>
                <a:lnTo>
                  <a:pt x="66580" y="50710"/>
                </a:lnTo>
                <a:lnTo>
                  <a:pt x="66590" y="50750"/>
                </a:lnTo>
                <a:lnTo>
                  <a:pt x="66570" y="50940"/>
                </a:lnTo>
                <a:lnTo>
                  <a:pt x="66520" y="50930"/>
                </a:lnTo>
                <a:lnTo>
                  <a:pt x="66470" y="50870"/>
                </a:lnTo>
                <a:lnTo>
                  <a:pt x="66460" y="50790"/>
                </a:lnTo>
                <a:lnTo>
                  <a:pt x="66420" y="50750"/>
                </a:lnTo>
                <a:lnTo>
                  <a:pt x="66390" y="50730"/>
                </a:lnTo>
                <a:lnTo>
                  <a:pt x="66350" y="50700"/>
                </a:lnTo>
                <a:lnTo>
                  <a:pt x="66300" y="50690"/>
                </a:lnTo>
                <a:lnTo>
                  <a:pt x="66270" y="50700"/>
                </a:lnTo>
                <a:lnTo>
                  <a:pt x="66250" y="50710"/>
                </a:lnTo>
                <a:lnTo>
                  <a:pt x="66230" y="50690"/>
                </a:lnTo>
                <a:lnTo>
                  <a:pt x="66210" y="50680"/>
                </a:lnTo>
                <a:lnTo>
                  <a:pt x="66180" y="50660"/>
                </a:lnTo>
                <a:lnTo>
                  <a:pt x="66160" y="50650"/>
                </a:lnTo>
                <a:lnTo>
                  <a:pt x="66130" y="50680"/>
                </a:lnTo>
                <a:lnTo>
                  <a:pt x="66190" y="50660"/>
                </a:lnTo>
                <a:lnTo>
                  <a:pt x="66210" y="50680"/>
                </a:lnTo>
                <a:lnTo>
                  <a:pt x="66250" y="50710"/>
                </a:lnTo>
                <a:lnTo>
                  <a:pt x="66280" y="50700"/>
                </a:lnTo>
                <a:lnTo>
                  <a:pt x="66310" y="50700"/>
                </a:lnTo>
                <a:lnTo>
                  <a:pt x="66350" y="50710"/>
                </a:lnTo>
                <a:lnTo>
                  <a:pt x="66380" y="50730"/>
                </a:lnTo>
                <a:lnTo>
                  <a:pt x="66370" y="50760"/>
                </a:lnTo>
                <a:lnTo>
                  <a:pt x="66400" y="50800"/>
                </a:lnTo>
                <a:lnTo>
                  <a:pt x="66440" y="50910"/>
                </a:lnTo>
                <a:lnTo>
                  <a:pt x="66480" y="50950"/>
                </a:lnTo>
                <a:lnTo>
                  <a:pt x="66560" y="50950"/>
                </a:lnTo>
                <a:lnTo>
                  <a:pt x="66580" y="51010"/>
                </a:lnTo>
                <a:lnTo>
                  <a:pt x="66560" y="51140"/>
                </a:lnTo>
                <a:lnTo>
                  <a:pt x="66520" y="51160"/>
                </a:lnTo>
                <a:lnTo>
                  <a:pt x="66490" y="51150"/>
                </a:lnTo>
                <a:lnTo>
                  <a:pt x="66470" y="51160"/>
                </a:lnTo>
                <a:lnTo>
                  <a:pt x="66440" y="51250"/>
                </a:lnTo>
                <a:lnTo>
                  <a:pt x="66460" y="51280"/>
                </a:lnTo>
                <a:lnTo>
                  <a:pt x="66440" y="51350"/>
                </a:lnTo>
                <a:lnTo>
                  <a:pt x="66440" y="51380"/>
                </a:lnTo>
                <a:lnTo>
                  <a:pt x="66410" y="51400"/>
                </a:lnTo>
                <a:lnTo>
                  <a:pt x="66410" y="51420"/>
                </a:lnTo>
                <a:lnTo>
                  <a:pt x="66400" y="51450"/>
                </a:lnTo>
                <a:lnTo>
                  <a:pt x="66390" y="51460"/>
                </a:lnTo>
                <a:lnTo>
                  <a:pt x="66350" y="51480"/>
                </a:lnTo>
                <a:lnTo>
                  <a:pt x="66280" y="51540"/>
                </a:lnTo>
                <a:lnTo>
                  <a:pt x="66290" y="51570"/>
                </a:lnTo>
                <a:lnTo>
                  <a:pt x="66250" y="51640"/>
                </a:lnTo>
                <a:lnTo>
                  <a:pt x="66150" y="51600"/>
                </a:lnTo>
                <a:lnTo>
                  <a:pt x="66080" y="51610"/>
                </a:lnTo>
                <a:lnTo>
                  <a:pt x="66060" y="51680"/>
                </a:lnTo>
                <a:lnTo>
                  <a:pt x="65990" y="51760"/>
                </a:lnTo>
                <a:lnTo>
                  <a:pt x="65990" y="51800"/>
                </a:lnTo>
                <a:lnTo>
                  <a:pt x="65950" y="51840"/>
                </a:lnTo>
                <a:lnTo>
                  <a:pt x="65940" y="51910"/>
                </a:lnTo>
                <a:lnTo>
                  <a:pt x="65960" y="52050"/>
                </a:lnTo>
                <a:lnTo>
                  <a:pt x="65980" y="52090"/>
                </a:lnTo>
                <a:lnTo>
                  <a:pt x="65920" y="52160"/>
                </a:lnTo>
                <a:lnTo>
                  <a:pt x="65880" y="52310"/>
                </a:lnTo>
                <a:lnTo>
                  <a:pt x="65920" y="52410"/>
                </a:lnTo>
                <a:lnTo>
                  <a:pt x="65890" y="52500"/>
                </a:lnTo>
                <a:lnTo>
                  <a:pt x="65820" y="52550"/>
                </a:lnTo>
                <a:lnTo>
                  <a:pt x="65800" y="52500"/>
                </a:lnTo>
                <a:lnTo>
                  <a:pt x="65780" y="52520"/>
                </a:lnTo>
                <a:lnTo>
                  <a:pt x="65730" y="52500"/>
                </a:lnTo>
                <a:lnTo>
                  <a:pt x="65740" y="52570"/>
                </a:lnTo>
                <a:lnTo>
                  <a:pt x="65690" y="52650"/>
                </a:lnTo>
                <a:lnTo>
                  <a:pt x="65600" y="52590"/>
                </a:lnTo>
                <a:lnTo>
                  <a:pt x="65600" y="52560"/>
                </a:lnTo>
                <a:lnTo>
                  <a:pt x="65630" y="52500"/>
                </a:lnTo>
                <a:lnTo>
                  <a:pt x="65670" y="52480"/>
                </a:lnTo>
                <a:lnTo>
                  <a:pt x="65610" y="52470"/>
                </a:lnTo>
                <a:lnTo>
                  <a:pt x="65560" y="52490"/>
                </a:lnTo>
                <a:lnTo>
                  <a:pt x="65540" y="52530"/>
                </a:lnTo>
                <a:lnTo>
                  <a:pt x="65490" y="52520"/>
                </a:lnTo>
                <a:lnTo>
                  <a:pt x="65500" y="52460"/>
                </a:lnTo>
                <a:lnTo>
                  <a:pt x="65450" y="52480"/>
                </a:lnTo>
                <a:lnTo>
                  <a:pt x="65420" y="52510"/>
                </a:lnTo>
                <a:lnTo>
                  <a:pt x="65400" y="52490"/>
                </a:lnTo>
                <a:lnTo>
                  <a:pt x="65380" y="52510"/>
                </a:lnTo>
                <a:lnTo>
                  <a:pt x="65330" y="52560"/>
                </a:lnTo>
                <a:lnTo>
                  <a:pt x="65320" y="52660"/>
                </a:lnTo>
                <a:lnTo>
                  <a:pt x="65300" y="52690"/>
                </a:lnTo>
                <a:lnTo>
                  <a:pt x="65310" y="52800"/>
                </a:lnTo>
                <a:lnTo>
                  <a:pt x="65280" y="52840"/>
                </a:lnTo>
                <a:lnTo>
                  <a:pt x="65240" y="52820"/>
                </a:lnTo>
                <a:lnTo>
                  <a:pt x="65210" y="52750"/>
                </a:lnTo>
                <a:lnTo>
                  <a:pt x="65210" y="52650"/>
                </a:lnTo>
                <a:lnTo>
                  <a:pt x="65130" y="52630"/>
                </a:lnTo>
                <a:lnTo>
                  <a:pt x="65110" y="52640"/>
                </a:lnTo>
                <a:lnTo>
                  <a:pt x="65090" y="52650"/>
                </a:lnTo>
                <a:lnTo>
                  <a:pt x="65080" y="52720"/>
                </a:lnTo>
                <a:lnTo>
                  <a:pt x="64970" y="52760"/>
                </a:lnTo>
                <a:lnTo>
                  <a:pt x="64950" y="52780"/>
                </a:lnTo>
                <a:lnTo>
                  <a:pt x="64950" y="52810"/>
                </a:lnTo>
                <a:lnTo>
                  <a:pt x="65000" y="52900"/>
                </a:lnTo>
                <a:lnTo>
                  <a:pt x="65010" y="52940"/>
                </a:lnTo>
                <a:lnTo>
                  <a:pt x="64830" y="52920"/>
                </a:lnTo>
                <a:lnTo>
                  <a:pt x="64840" y="52880"/>
                </a:lnTo>
                <a:lnTo>
                  <a:pt x="64790" y="52750"/>
                </a:lnTo>
                <a:lnTo>
                  <a:pt x="64730" y="52670"/>
                </a:lnTo>
                <a:lnTo>
                  <a:pt x="64690" y="52580"/>
                </a:lnTo>
                <a:lnTo>
                  <a:pt x="64720" y="52460"/>
                </a:lnTo>
                <a:lnTo>
                  <a:pt x="64720" y="52420"/>
                </a:lnTo>
                <a:lnTo>
                  <a:pt x="64660" y="52340"/>
                </a:lnTo>
                <a:lnTo>
                  <a:pt x="64770" y="52210"/>
                </a:lnTo>
                <a:lnTo>
                  <a:pt x="64830" y="52120"/>
                </a:lnTo>
                <a:lnTo>
                  <a:pt x="64850" y="51960"/>
                </a:lnTo>
                <a:lnTo>
                  <a:pt x="64820" y="51830"/>
                </a:lnTo>
                <a:lnTo>
                  <a:pt x="64820" y="51780"/>
                </a:lnTo>
                <a:lnTo>
                  <a:pt x="64750" y="51670"/>
                </a:lnTo>
                <a:lnTo>
                  <a:pt x="64690" y="51630"/>
                </a:lnTo>
                <a:lnTo>
                  <a:pt x="64560" y="51600"/>
                </a:lnTo>
                <a:lnTo>
                  <a:pt x="64440" y="51600"/>
                </a:lnTo>
                <a:lnTo>
                  <a:pt x="64470" y="51540"/>
                </a:lnTo>
                <a:lnTo>
                  <a:pt x="64480" y="51440"/>
                </a:lnTo>
                <a:lnTo>
                  <a:pt x="64530" y="51320"/>
                </a:lnTo>
                <a:lnTo>
                  <a:pt x="64480" y="51330"/>
                </a:lnTo>
                <a:lnTo>
                  <a:pt x="64450" y="51380"/>
                </a:lnTo>
                <a:lnTo>
                  <a:pt x="64450" y="51470"/>
                </a:lnTo>
                <a:lnTo>
                  <a:pt x="64370" y="51570"/>
                </a:lnTo>
                <a:lnTo>
                  <a:pt x="64310" y="51560"/>
                </a:lnTo>
                <a:lnTo>
                  <a:pt x="64200" y="51490"/>
                </a:lnTo>
                <a:lnTo>
                  <a:pt x="64130" y="51390"/>
                </a:lnTo>
                <a:lnTo>
                  <a:pt x="64130" y="51190"/>
                </a:lnTo>
                <a:lnTo>
                  <a:pt x="64100" y="51040"/>
                </a:lnTo>
                <a:lnTo>
                  <a:pt x="64050" y="51030"/>
                </a:lnTo>
                <a:lnTo>
                  <a:pt x="64080" y="51140"/>
                </a:lnTo>
                <a:lnTo>
                  <a:pt x="64090" y="51260"/>
                </a:lnTo>
                <a:lnTo>
                  <a:pt x="64060" y="51290"/>
                </a:lnTo>
                <a:lnTo>
                  <a:pt x="64070" y="51430"/>
                </a:lnTo>
                <a:lnTo>
                  <a:pt x="64160" y="51520"/>
                </a:lnTo>
                <a:lnTo>
                  <a:pt x="64210" y="51600"/>
                </a:lnTo>
                <a:lnTo>
                  <a:pt x="64300" y="51630"/>
                </a:lnTo>
                <a:lnTo>
                  <a:pt x="64330" y="51600"/>
                </a:lnTo>
                <a:lnTo>
                  <a:pt x="64420" y="51660"/>
                </a:lnTo>
                <a:lnTo>
                  <a:pt x="64530" y="51650"/>
                </a:lnTo>
                <a:lnTo>
                  <a:pt x="64610" y="51680"/>
                </a:lnTo>
                <a:lnTo>
                  <a:pt x="64640" y="51720"/>
                </a:lnTo>
                <a:lnTo>
                  <a:pt x="64770" y="51890"/>
                </a:lnTo>
                <a:lnTo>
                  <a:pt x="64700" y="52000"/>
                </a:lnTo>
                <a:lnTo>
                  <a:pt x="64470" y="52160"/>
                </a:lnTo>
                <a:lnTo>
                  <a:pt x="64410" y="52180"/>
                </a:lnTo>
                <a:lnTo>
                  <a:pt x="64310" y="52080"/>
                </a:lnTo>
                <a:lnTo>
                  <a:pt x="64320" y="52020"/>
                </a:lnTo>
                <a:lnTo>
                  <a:pt x="64270" y="52010"/>
                </a:lnTo>
                <a:lnTo>
                  <a:pt x="64290" y="52100"/>
                </a:lnTo>
                <a:lnTo>
                  <a:pt x="64380" y="52180"/>
                </a:lnTo>
                <a:lnTo>
                  <a:pt x="64340" y="52280"/>
                </a:lnTo>
                <a:lnTo>
                  <a:pt x="64250" y="52500"/>
                </a:lnTo>
                <a:lnTo>
                  <a:pt x="64190" y="52640"/>
                </a:lnTo>
                <a:lnTo>
                  <a:pt x="64070" y="52750"/>
                </a:lnTo>
                <a:lnTo>
                  <a:pt x="64040" y="52810"/>
                </a:lnTo>
                <a:lnTo>
                  <a:pt x="63950" y="52860"/>
                </a:lnTo>
                <a:lnTo>
                  <a:pt x="63780" y="53010"/>
                </a:lnTo>
                <a:lnTo>
                  <a:pt x="63720" y="53090"/>
                </a:lnTo>
                <a:lnTo>
                  <a:pt x="63660" y="53120"/>
                </a:lnTo>
                <a:lnTo>
                  <a:pt x="63560" y="53110"/>
                </a:lnTo>
                <a:lnTo>
                  <a:pt x="63530" y="53170"/>
                </a:lnTo>
                <a:lnTo>
                  <a:pt x="63360" y="53240"/>
                </a:lnTo>
                <a:lnTo>
                  <a:pt x="63040" y="53300"/>
                </a:lnTo>
                <a:lnTo>
                  <a:pt x="62820" y="53370"/>
                </a:lnTo>
                <a:lnTo>
                  <a:pt x="62820" y="53360"/>
                </a:lnTo>
                <a:lnTo>
                  <a:pt x="62820" y="53320"/>
                </a:lnTo>
                <a:lnTo>
                  <a:pt x="62760" y="53270"/>
                </a:lnTo>
                <a:lnTo>
                  <a:pt x="62760" y="53230"/>
                </a:lnTo>
                <a:lnTo>
                  <a:pt x="62780" y="53170"/>
                </a:lnTo>
                <a:lnTo>
                  <a:pt x="62780" y="53120"/>
                </a:lnTo>
                <a:lnTo>
                  <a:pt x="62790" y="53110"/>
                </a:lnTo>
                <a:lnTo>
                  <a:pt x="62770" y="53060"/>
                </a:lnTo>
                <a:lnTo>
                  <a:pt x="62780" y="53040"/>
                </a:lnTo>
                <a:lnTo>
                  <a:pt x="62780" y="53030"/>
                </a:lnTo>
                <a:lnTo>
                  <a:pt x="62720" y="53010"/>
                </a:lnTo>
                <a:lnTo>
                  <a:pt x="62740" y="53000"/>
                </a:lnTo>
                <a:lnTo>
                  <a:pt x="62720" y="52980"/>
                </a:lnTo>
                <a:lnTo>
                  <a:pt x="62720" y="52930"/>
                </a:lnTo>
                <a:lnTo>
                  <a:pt x="62700" y="52920"/>
                </a:lnTo>
                <a:lnTo>
                  <a:pt x="62660" y="52910"/>
                </a:lnTo>
                <a:lnTo>
                  <a:pt x="62580" y="52900"/>
                </a:lnTo>
                <a:lnTo>
                  <a:pt x="62550" y="52900"/>
                </a:lnTo>
                <a:lnTo>
                  <a:pt x="62520" y="52910"/>
                </a:lnTo>
                <a:lnTo>
                  <a:pt x="62470" y="52870"/>
                </a:lnTo>
                <a:lnTo>
                  <a:pt x="62430" y="52860"/>
                </a:lnTo>
                <a:lnTo>
                  <a:pt x="62420" y="52870"/>
                </a:lnTo>
                <a:lnTo>
                  <a:pt x="62410" y="52850"/>
                </a:lnTo>
                <a:lnTo>
                  <a:pt x="62390" y="52850"/>
                </a:lnTo>
                <a:lnTo>
                  <a:pt x="62370" y="52840"/>
                </a:lnTo>
                <a:lnTo>
                  <a:pt x="62340" y="52830"/>
                </a:lnTo>
                <a:lnTo>
                  <a:pt x="62310" y="52820"/>
                </a:lnTo>
                <a:lnTo>
                  <a:pt x="62310" y="52800"/>
                </a:lnTo>
                <a:lnTo>
                  <a:pt x="62270" y="52810"/>
                </a:lnTo>
                <a:lnTo>
                  <a:pt x="62250" y="52800"/>
                </a:lnTo>
                <a:lnTo>
                  <a:pt x="62250" y="52790"/>
                </a:lnTo>
                <a:lnTo>
                  <a:pt x="62220" y="52770"/>
                </a:lnTo>
                <a:lnTo>
                  <a:pt x="62230" y="52750"/>
                </a:lnTo>
                <a:lnTo>
                  <a:pt x="62220" y="52710"/>
                </a:lnTo>
                <a:lnTo>
                  <a:pt x="62200" y="52680"/>
                </a:lnTo>
                <a:lnTo>
                  <a:pt x="62170" y="52640"/>
                </a:lnTo>
                <a:lnTo>
                  <a:pt x="62180" y="52610"/>
                </a:lnTo>
                <a:lnTo>
                  <a:pt x="62140" y="52530"/>
                </a:lnTo>
                <a:lnTo>
                  <a:pt x="62190" y="52460"/>
                </a:lnTo>
                <a:lnTo>
                  <a:pt x="62150" y="52420"/>
                </a:lnTo>
                <a:lnTo>
                  <a:pt x="62140" y="52400"/>
                </a:lnTo>
                <a:lnTo>
                  <a:pt x="62140" y="52360"/>
                </a:lnTo>
                <a:lnTo>
                  <a:pt x="62120" y="52360"/>
                </a:lnTo>
                <a:lnTo>
                  <a:pt x="62110" y="52360"/>
                </a:lnTo>
                <a:lnTo>
                  <a:pt x="62060" y="52350"/>
                </a:lnTo>
                <a:lnTo>
                  <a:pt x="61980" y="52320"/>
                </a:lnTo>
                <a:lnTo>
                  <a:pt x="61960" y="52300"/>
                </a:lnTo>
                <a:lnTo>
                  <a:pt x="61940" y="52370"/>
                </a:lnTo>
                <a:lnTo>
                  <a:pt x="61930" y="52430"/>
                </a:lnTo>
                <a:lnTo>
                  <a:pt x="61920" y="52430"/>
                </a:lnTo>
                <a:lnTo>
                  <a:pt x="61860" y="52460"/>
                </a:lnTo>
                <a:lnTo>
                  <a:pt x="61810" y="52450"/>
                </a:lnTo>
                <a:lnTo>
                  <a:pt x="61800" y="52460"/>
                </a:lnTo>
                <a:lnTo>
                  <a:pt x="61790" y="52460"/>
                </a:lnTo>
                <a:lnTo>
                  <a:pt x="61750" y="52520"/>
                </a:lnTo>
                <a:lnTo>
                  <a:pt x="61740" y="52530"/>
                </a:lnTo>
                <a:lnTo>
                  <a:pt x="61750" y="52540"/>
                </a:lnTo>
                <a:lnTo>
                  <a:pt x="61760" y="52560"/>
                </a:lnTo>
                <a:lnTo>
                  <a:pt x="61770" y="52570"/>
                </a:lnTo>
                <a:lnTo>
                  <a:pt x="61760" y="52630"/>
                </a:lnTo>
                <a:lnTo>
                  <a:pt x="61710" y="52630"/>
                </a:lnTo>
                <a:lnTo>
                  <a:pt x="61580" y="52620"/>
                </a:lnTo>
                <a:lnTo>
                  <a:pt x="61560" y="52560"/>
                </a:lnTo>
                <a:lnTo>
                  <a:pt x="61500" y="52490"/>
                </a:lnTo>
                <a:lnTo>
                  <a:pt x="61520" y="52400"/>
                </a:lnTo>
                <a:lnTo>
                  <a:pt x="61600" y="52250"/>
                </a:lnTo>
                <a:lnTo>
                  <a:pt x="61560" y="52190"/>
                </a:lnTo>
                <a:lnTo>
                  <a:pt x="61570" y="52140"/>
                </a:lnTo>
                <a:lnTo>
                  <a:pt x="61550" y="52100"/>
                </a:lnTo>
                <a:lnTo>
                  <a:pt x="61490" y="52090"/>
                </a:lnTo>
                <a:lnTo>
                  <a:pt x="61380" y="51970"/>
                </a:lnTo>
                <a:lnTo>
                  <a:pt x="61250" y="51970"/>
                </a:lnTo>
                <a:lnTo>
                  <a:pt x="61090" y="51930"/>
                </a:lnTo>
                <a:lnTo>
                  <a:pt x="61040" y="51940"/>
                </a:lnTo>
                <a:lnTo>
                  <a:pt x="61020" y="51890"/>
                </a:lnTo>
                <a:lnTo>
                  <a:pt x="60970" y="51880"/>
                </a:lnTo>
                <a:lnTo>
                  <a:pt x="60960" y="51790"/>
                </a:lnTo>
                <a:lnTo>
                  <a:pt x="60930" y="51770"/>
                </a:lnTo>
                <a:lnTo>
                  <a:pt x="60820" y="51800"/>
                </a:lnTo>
                <a:lnTo>
                  <a:pt x="60720" y="51800"/>
                </a:lnTo>
                <a:lnTo>
                  <a:pt x="60720" y="51690"/>
                </a:lnTo>
                <a:lnTo>
                  <a:pt x="60740" y="51580"/>
                </a:lnTo>
                <a:lnTo>
                  <a:pt x="60810" y="51610"/>
                </a:lnTo>
                <a:lnTo>
                  <a:pt x="60930" y="51580"/>
                </a:lnTo>
                <a:lnTo>
                  <a:pt x="60980" y="51520"/>
                </a:lnTo>
                <a:lnTo>
                  <a:pt x="60940" y="51480"/>
                </a:lnTo>
                <a:lnTo>
                  <a:pt x="61010" y="51450"/>
                </a:lnTo>
                <a:lnTo>
                  <a:pt x="61090" y="51450"/>
                </a:lnTo>
                <a:lnTo>
                  <a:pt x="61190" y="51480"/>
                </a:lnTo>
                <a:lnTo>
                  <a:pt x="61200" y="51390"/>
                </a:lnTo>
                <a:lnTo>
                  <a:pt x="61150" y="51340"/>
                </a:lnTo>
                <a:lnTo>
                  <a:pt x="61030" y="51260"/>
                </a:lnTo>
                <a:lnTo>
                  <a:pt x="61030" y="51210"/>
                </a:lnTo>
                <a:lnTo>
                  <a:pt x="61070" y="51130"/>
                </a:lnTo>
                <a:lnTo>
                  <a:pt x="61070" y="51050"/>
                </a:lnTo>
                <a:lnTo>
                  <a:pt x="60970" y="50990"/>
                </a:lnTo>
                <a:lnTo>
                  <a:pt x="60860" y="50970"/>
                </a:lnTo>
                <a:lnTo>
                  <a:pt x="60800" y="50830"/>
                </a:lnTo>
                <a:lnTo>
                  <a:pt x="60830" y="50800"/>
                </a:lnTo>
                <a:lnTo>
                  <a:pt x="60920" y="50820"/>
                </a:lnTo>
                <a:lnTo>
                  <a:pt x="60930" y="50680"/>
                </a:lnTo>
                <a:lnTo>
                  <a:pt x="60910" y="50610"/>
                </a:lnTo>
                <a:lnTo>
                  <a:pt x="60860" y="50590"/>
                </a:lnTo>
                <a:lnTo>
                  <a:pt x="60830" y="50520"/>
                </a:lnTo>
                <a:lnTo>
                  <a:pt x="60700" y="50500"/>
                </a:lnTo>
                <a:lnTo>
                  <a:pt x="60610" y="50530"/>
                </a:lnTo>
                <a:lnTo>
                  <a:pt x="60550" y="50520"/>
                </a:lnTo>
                <a:lnTo>
                  <a:pt x="60540" y="50470"/>
                </a:lnTo>
                <a:lnTo>
                  <a:pt x="60500" y="50450"/>
                </a:lnTo>
                <a:lnTo>
                  <a:pt x="60510" y="50280"/>
                </a:lnTo>
                <a:lnTo>
                  <a:pt x="60460" y="50230"/>
                </a:lnTo>
                <a:lnTo>
                  <a:pt x="60350" y="50180"/>
                </a:lnTo>
                <a:lnTo>
                  <a:pt x="60270" y="50120"/>
                </a:lnTo>
                <a:lnTo>
                  <a:pt x="60080" y="50080"/>
                </a:lnTo>
                <a:lnTo>
                  <a:pt x="60010" y="49970"/>
                </a:lnTo>
                <a:lnTo>
                  <a:pt x="59900" y="49920"/>
                </a:lnTo>
                <a:lnTo>
                  <a:pt x="59920" y="49830"/>
                </a:lnTo>
                <a:lnTo>
                  <a:pt x="59950" y="49770"/>
                </a:lnTo>
                <a:lnTo>
                  <a:pt x="59950" y="49670"/>
                </a:lnTo>
                <a:lnTo>
                  <a:pt x="59990" y="49680"/>
                </a:lnTo>
                <a:lnTo>
                  <a:pt x="60000" y="49610"/>
                </a:lnTo>
                <a:lnTo>
                  <a:pt x="60030" y="49560"/>
                </a:lnTo>
                <a:lnTo>
                  <a:pt x="59950" y="49510"/>
                </a:lnTo>
                <a:lnTo>
                  <a:pt x="59960" y="49470"/>
                </a:lnTo>
                <a:lnTo>
                  <a:pt x="60020" y="49460"/>
                </a:lnTo>
                <a:lnTo>
                  <a:pt x="60050" y="49420"/>
                </a:lnTo>
                <a:lnTo>
                  <a:pt x="60100" y="49450"/>
                </a:lnTo>
                <a:lnTo>
                  <a:pt x="60130" y="49410"/>
                </a:lnTo>
                <a:lnTo>
                  <a:pt x="60180" y="49420"/>
                </a:lnTo>
                <a:lnTo>
                  <a:pt x="60240" y="49370"/>
                </a:lnTo>
                <a:lnTo>
                  <a:pt x="60230" y="49310"/>
                </a:lnTo>
                <a:lnTo>
                  <a:pt x="60170" y="49360"/>
                </a:lnTo>
                <a:lnTo>
                  <a:pt x="60130" y="49290"/>
                </a:lnTo>
                <a:lnTo>
                  <a:pt x="60030" y="49300"/>
                </a:lnTo>
                <a:lnTo>
                  <a:pt x="59900" y="49270"/>
                </a:lnTo>
                <a:lnTo>
                  <a:pt x="59840" y="49330"/>
                </a:lnTo>
                <a:lnTo>
                  <a:pt x="59810" y="49280"/>
                </a:lnTo>
                <a:lnTo>
                  <a:pt x="59750" y="49270"/>
                </a:lnTo>
                <a:lnTo>
                  <a:pt x="59670" y="49290"/>
                </a:lnTo>
                <a:lnTo>
                  <a:pt x="59530" y="49230"/>
                </a:lnTo>
                <a:lnTo>
                  <a:pt x="59480" y="49270"/>
                </a:lnTo>
                <a:lnTo>
                  <a:pt x="59350" y="49280"/>
                </a:lnTo>
                <a:lnTo>
                  <a:pt x="59310" y="49210"/>
                </a:lnTo>
                <a:lnTo>
                  <a:pt x="59240" y="49220"/>
                </a:lnTo>
                <a:lnTo>
                  <a:pt x="59200" y="49140"/>
                </a:lnTo>
                <a:lnTo>
                  <a:pt x="59130" y="49070"/>
                </a:lnTo>
                <a:lnTo>
                  <a:pt x="59140" y="49020"/>
                </a:lnTo>
                <a:lnTo>
                  <a:pt x="59080" y="48980"/>
                </a:lnTo>
                <a:lnTo>
                  <a:pt x="59020" y="48990"/>
                </a:lnTo>
                <a:lnTo>
                  <a:pt x="58880" y="48920"/>
                </a:lnTo>
                <a:lnTo>
                  <a:pt x="58900" y="48870"/>
                </a:lnTo>
                <a:lnTo>
                  <a:pt x="58860" y="48830"/>
                </a:lnTo>
                <a:lnTo>
                  <a:pt x="58710" y="48820"/>
                </a:lnTo>
                <a:lnTo>
                  <a:pt x="58630" y="48850"/>
                </a:lnTo>
                <a:lnTo>
                  <a:pt x="58610" y="48870"/>
                </a:lnTo>
                <a:lnTo>
                  <a:pt x="58530" y="48870"/>
                </a:lnTo>
                <a:lnTo>
                  <a:pt x="58490" y="48820"/>
                </a:lnTo>
                <a:lnTo>
                  <a:pt x="58430" y="48790"/>
                </a:lnTo>
                <a:lnTo>
                  <a:pt x="58430" y="48740"/>
                </a:lnTo>
                <a:lnTo>
                  <a:pt x="58370" y="48680"/>
                </a:lnTo>
                <a:lnTo>
                  <a:pt x="58310" y="48690"/>
                </a:lnTo>
                <a:lnTo>
                  <a:pt x="58290" y="48470"/>
                </a:lnTo>
                <a:lnTo>
                  <a:pt x="58310" y="48420"/>
                </a:lnTo>
                <a:lnTo>
                  <a:pt x="58380" y="48350"/>
                </a:lnTo>
                <a:lnTo>
                  <a:pt x="58410" y="48270"/>
                </a:lnTo>
                <a:lnTo>
                  <a:pt x="58400" y="48170"/>
                </a:lnTo>
                <a:lnTo>
                  <a:pt x="58480" y="48130"/>
                </a:lnTo>
                <a:lnTo>
                  <a:pt x="58430" y="48040"/>
                </a:lnTo>
                <a:lnTo>
                  <a:pt x="58390" y="48040"/>
                </a:lnTo>
                <a:lnTo>
                  <a:pt x="58380" y="47910"/>
                </a:lnTo>
                <a:lnTo>
                  <a:pt x="58420" y="47840"/>
                </a:lnTo>
                <a:lnTo>
                  <a:pt x="58510" y="47850"/>
                </a:lnTo>
                <a:lnTo>
                  <a:pt x="58590" y="47900"/>
                </a:lnTo>
                <a:lnTo>
                  <a:pt x="58820" y="47800"/>
                </a:lnTo>
                <a:lnTo>
                  <a:pt x="58880" y="47800"/>
                </a:lnTo>
                <a:lnTo>
                  <a:pt x="58850" y="47710"/>
                </a:lnTo>
                <a:lnTo>
                  <a:pt x="58790" y="47610"/>
                </a:lnTo>
                <a:lnTo>
                  <a:pt x="58790" y="47580"/>
                </a:lnTo>
                <a:lnTo>
                  <a:pt x="58870" y="47520"/>
                </a:lnTo>
                <a:lnTo>
                  <a:pt x="58960" y="47530"/>
                </a:lnTo>
                <a:lnTo>
                  <a:pt x="58960" y="47560"/>
                </a:lnTo>
                <a:lnTo>
                  <a:pt x="59040" y="47550"/>
                </a:lnTo>
                <a:lnTo>
                  <a:pt x="59140" y="47560"/>
                </a:lnTo>
                <a:lnTo>
                  <a:pt x="59180" y="47610"/>
                </a:lnTo>
                <a:lnTo>
                  <a:pt x="59160" y="47690"/>
                </a:lnTo>
                <a:lnTo>
                  <a:pt x="59190" y="47750"/>
                </a:lnTo>
                <a:lnTo>
                  <a:pt x="59150" y="47840"/>
                </a:lnTo>
                <a:lnTo>
                  <a:pt x="59250" y="47840"/>
                </a:lnTo>
                <a:lnTo>
                  <a:pt x="59320" y="47890"/>
                </a:lnTo>
                <a:lnTo>
                  <a:pt x="59370" y="47900"/>
                </a:lnTo>
                <a:lnTo>
                  <a:pt x="59380" y="47960"/>
                </a:lnTo>
                <a:lnTo>
                  <a:pt x="59440" y="47960"/>
                </a:lnTo>
                <a:lnTo>
                  <a:pt x="59530" y="47950"/>
                </a:lnTo>
                <a:lnTo>
                  <a:pt x="59540" y="47980"/>
                </a:lnTo>
                <a:lnTo>
                  <a:pt x="59590" y="48010"/>
                </a:lnTo>
                <a:lnTo>
                  <a:pt x="59620" y="47990"/>
                </a:lnTo>
                <a:lnTo>
                  <a:pt x="59590" y="47940"/>
                </a:lnTo>
                <a:lnTo>
                  <a:pt x="59660" y="47890"/>
                </a:lnTo>
                <a:lnTo>
                  <a:pt x="59730" y="47880"/>
                </a:lnTo>
                <a:lnTo>
                  <a:pt x="59740" y="47730"/>
                </a:lnTo>
                <a:lnTo>
                  <a:pt x="59770" y="47700"/>
                </a:lnTo>
                <a:lnTo>
                  <a:pt x="59740" y="47640"/>
                </a:lnTo>
                <a:lnTo>
                  <a:pt x="59810" y="47550"/>
                </a:lnTo>
                <a:lnTo>
                  <a:pt x="59810" y="47520"/>
                </a:lnTo>
                <a:lnTo>
                  <a:pt x="59880" y="47500"/>
                </a:lnTo>
                <a:lnTo>
                  <a:pt x="59980" y="47370"/>
                </a:lnTo>
                <a:lnTo>
                  <a:pt x="60080" y="47360"/>
                </a:lnTo>
                <a:lnTo>
                  <a:pt x="60210" y="47380"/>
                </a:lnTo>
                <a:lnTo>
                  <a:pt x="60380" y="47280"/>
                </a:lnTo>
                <a:lnTo>
                  <a:pt x="60540" y="47220"/>
                </a:lnTo>
                <a:lnTo>
                  <a:pt x="60710" y="47180"/>
                </a:lnTo>
                <a:lnTo>
                  <a:pt x="60770" y="47190"/>
                </a:lnTo>
                <a:lnTo>
                  <a:pt x="60780" y="47240"/>
                </a:lnTo>
                <a:lnTo>
                  <a:pt x="60930" y="47210"/>
                </a:lnTo>
                <a:lnTo>
                  <a:pt x="60930" y="47170"/>
                </a:lnTo>
                <a:lnTo>
                  <a:pt x="60970" y="47050"/>
                </a:lnTo>
                <a:lnTo>
                  <a:pt x="61000" y="47040"/>
                </a:lnTo>
                <a:lnTo>
                  <a:pt x="61000" y="46940"/>
                </a:lnTo>
                <a:lnTo>
                  <a:pt x="60950" y="46880"/>
                </a:lnTo>
                <a:lnTo>
                  <a:pt x="60960" y="46830"/>
                </a:lnTo>
                <a:lnTo>
                  <a:pt x="61010" y="46840"/>
                </a:lnTo>
                <a:lnTo>
                  <a:pt x="61080" y="46810"/>
                </a:lnTo>
                <a:lnTo>
                  <a:pt x="61120" y="46740"/>
                </a:lnTo>
                <a:lnTo>
                  <a:pt x="61170" y="46740"/>
                </a:lnTo>
                <a:lnTo>
                  <a:pt x="61160" y="46680"/>
                </a:lnTo>
                <a:lnTo>
                  <a:pt x="61210" y="46630"/>
                </a:lnTo>
                <a:lnTo>
                  <a:pt x="61290" y="46670"/>
                </a:lnTo>
                <a:lnTo>
                  <a:pt x="61300" y="46710"/>
                </a:lnTo>
                <a:lnTo>
                  <a:pt x="61350" y="46740"/>
                </a:lnTo>
                <a:lnTo>
                  <a:pt x="61400" y="46680"/>
                </a:lnTo>
                <a:lnTo>
                  <a:pt x="61510" y="46710"/>
                </a:lnTo>
                <a:lnTo>
                  <a:pt x="61600" y="46760"/>
                </a:lnTo>
                <a:lnTo>
                  <a:pt x="61660" y="46820"/>
                </a:lnTo>
                <a:lnTo>
                  <a:pt x="61790" y="46870"/>
                </a:lnTo>
                <a:lnTo>
                  <a:pt x="61910" y="46890"/>
                </a:lnTo>
                <a:lnTo>
                  <a:pt x="61960" y="46810"/>
                </a:lnTo>
                <a:lnTo>
                  <a:pt x="61920" y="46790"/>
                </a:lnTo>
                <a:lnTo>
                  <a:pt x="61860" y="46720"/>
                </a:lnTo>
                <a:lnTo>
                  <a:pt x="61870" y="46670"/>
                </a:lnTo>
                <a:lnTo>
                  <a:pt x="62010" y="46700"/>
                </a:lnTo>
                <a:lnTo>
                  <a:pt x="62030" y="46740"/>
                </a:lnTo>
                <a:lnTo>
                  <a:pt x="62110" y="46700"/>
                </a:lnTo>
                <a:lnTo>
                  <a:pt x="62100" y="46790"/>
                </a:lnTo>
                <a:lnTo>
                  <a:pt x="62170" y="46790"/>
                </a:lnTo>
                <a:lnTo>
                  <a:pt x="62200" y="46750"/>
                </a:lnTo>
                <a:lnTo>
                  <a:pt x="62180" y="46700"/>
                </a:lnTo>
                <a:lnTo>
                  <a:pt x="62170" y="46570"/>
                </a:lnTo>
                <a:lnTo>
                  <a:pt x="62210" y="46570"/>
                </a:lnTo>
                <a:lnTo>
                  <a:pt x="62230" y="46650"/>
                </a:lnTo>
                <a:lnTo>
                  <a:pt x="62300" y="46600"/>
                </a:lnTo>
                <a:lnTo>
                  <a:pt x="62280" y="46470"/>
                </a:lnTo>
                <a:lnTo>
                  <a:pt x="62300" y="46400"/>
                </a:lnTo>
                <a:lnTo>
                  <a:pt x="62210" y="46360"/>
                </a:lnTo>
                <a:lnTo>
                  <a:pt x="62240" y="46320"/>
                </a:lnTo>
                <a:lnTo>
                  <a:pt x="62180" y="46280"/>
                </a:lnTo>
                <a:lnTo>
                  <a:pt x="62140" y="46200"/>
                </a:lnTo>
                <a:lnTo>
                  <a:pt x="62170" y="46150"/>
                </a:lnTo>
                <a:lnTo>
                  <a:pt x="62250" y="46180"/>
                </a:lnTo>
                <a:lnTo>
                  <a:pt x="62410" y="46180"/>
                </a:lnTo>
                <a:lnTo>
                  <a:pt x="62370" y="46260"/>
                </a:lnTo>
                <a:lnTo>
                  <a:pt x="62430" y="46290"/>
                </a:lnTo>
                <a:lnTo>
                  <a:pt x="62480" y="46240"/>
                </a:lnTo>
                <a:lnTo>
                  <a:pt x="62570" y="46270"/>
                </a:lnTo>
                <a:lnTo>
                  <a:pt x="62700" y="46340"/>
                </a:lnTo>
                <a:lnTo>
                  <a:pt x="62760" y="46290"/>
                </a:lnTo>
                <a:lnTo>
                  <a:pt x="62710" y="46260"/>
                </a:lnTo>
                <a:lnTo>
                  <a:pt x="62730" y="46220"/>
                </a:lnTo>
                <a:lnTo>
                  <a:pt x="62790" y="46240"/>
                </a:lnTo>
                <a:lnTo>
                  <a:pt x="62870" y="46210"/>
                </a:lnTo>
                <a:lnTo>
                  <a:pt x="62890" y="46140"/>
                </a:lnTo>
                <a:lnTo>
                  <a:pt x="62850" y="46120"/>
                </a:lnTo>
                <a:lnTo>
                  <a:pt x="62890" y="46030"/>
                </a:lnTo>
                <a:lnTo>
                  <a:pt x="62840" y="46020"/>
                </a:lnTo>
                <a:lnTo>
                  <a:pt x="62860" y="45920"/>
                </a:lnTo>
                <a:lnTo>
                  <a:pt x="62930" y="45960"/>
                </a:lnTo>
                <a:lnTo>
                  <a:pt x="62980" y="46010"/>
                </a:lnTo>
                <a:lnTo>
                  <a:pt x="63060" y="46010"/>
                </a:lnTo>
                <a:lnTo>
                  <a:pt x="63060" y="45950"/>
                </a:lnTo>
                <a:lnTo>
                  <a:pt x="63090" y="45900"/>
                </a:lnTo>
                <a:lnTo>
                  <a:pt x="63160" y="45880"/>
                </a:lnTo>
                <a:lnTo>
                  <a:pt x="63110" y="45830"/>
                </a:lnTo>
                <a:lnTo>
                  <a:pt x="63090" y="45790"/>
                </a:lnTo>
                <a:lnTo>
                  <a:pt x="63220" y="45780"/>
                </a:lnTo>
                <a:lnTo>
                  <a:pt x="63260" y="45810"/>
                </a:lnTo>
                <a:lnTo>
                  <a:pt x="63390" y="45820"/>
                </a:lnTo>
                <a:lnTo>
                  <a:pt x="63410" y="45750"/>
                </a:lnTo>
                <a:lnTo>
                  <a:pt x="63340" y="45650"/>
                </a:lnTo>
                <a:lnTo>
                  <a:pt x="63250" y="45640"/>
                </a:lnTo>
                <a:lnTo>
                  <a:pt x="63270" y="45530"/>
                </a:lnTo>
                <a:lnTo>
                  <a:pt x="63370" y="45530"/>
                </a:lnTo>
                <a:lnTo>
                  <a:pt x="63430" y="45470"/>
                </a:lnTo>
                <a:lnTo>
                  <a:pt x="63450" y="45400"/>
                </a:lnTo>
                <a:lnTo>
                  <a:pt x="63490" y="45410"/>
                </a:lnTo>
                <a:lnTo>
                  <a:pt x="63570" y="45360"/>
                </a:lnTo>
                <a:lnTo>
                  <a:pt x="63590" y="45270"/>
                </a:lnTo>
                <a:lnTo>
                  <a:pt x="63690" y="45120"/>
                </a:lnTo>
                <a:lnTo>
                  <a:pt x="63690" y="45070"/>
                </a:lnTo>
                <a:lnTo>
                  <a:pt x="63660" y="45040"/>
                </a:lnTo>
                <a:lnTo>
                  <a:pt x="63660" y="44970"/>
                </a:lnTo>
                <a:lnTo>
                  <a:pt x="63740" y="44870"/>
                </a:lnTo>
                <a:lnTo>
                  <a:pt x="63690" y="44800"/>
                </a:lnTo>
                <a:lnTo>
                  <a:pt x="63700" y="44720"/>
                </a:lnTo>
                <a:lnTo>
                  <a:pt x="63680" y="44580"/>
                </a:lnTo>
                <a:lnTo>
                  <a:pt x="63720" y="44540"/>
                </a:lnTo>
                <a:lnTo>
                  <a:pt x="63760" y="44590"/>
                </a:lnTo>
                <a:lnTo>
                  <a:pt x="63820" y="44620"/>
                </a:lnTo>
                <a:lnTo>
                  <a:pt x="63870" y="44590"/>
                </a:lnTo>
                <a:lnTo>
                  <a:pt x="63930" y="44580"/>
                </a:lnTo>
                <a:lnTo>
                  <a:pt x="63940" y="44530"/>
                </a:lnTo>
                <a:lnTo>
                  <a:pt x="63990" y="44490"/>
                </a:lnTo>
                <a:lnTo>
                  <a:pt x="63970" y="44430"/>
                </a:lnTo>
                <a:lnTo>
                  <a:pt x="64000" y="44280"/>
                </a:lnTo>
                <a:lnTo>
                  <a:pt x="63930" y="44230"/>
                </a:lnTo>
                <a:lnTo>
                  <a:pt x="63960" y="44200"/>
                </a:lnTo>
                <a:lnTo>
                  <a:pt x="63970" y="44100"/>
                </a:lnTo>
                <a:lnTo>
                  <a:pt x="63800" y="44050"/>
                </a:lnTo>
                <a:lnTo>
                  <a:pt x="63740" y="43970"/>
                </a:lnTo>
                <a:lnTo>
                  <a:pt x="63830" y="43980"/>
                </a:lnTo>
                <a:lnTo>
                  <a:pt x="63870" y="43940"/>
                </a:lnTo>
                <a:lnTo>
                  <a:pt x="63960" y="43740"/>
                </a:lnTo>
                <a:lnTo>
                  <a:pt x="64000" y="43700"/>
                </a:lnTo>
                <a:lnTo>
                  <a:pt x="64150" y="43620"/>
                </a:lnTo>
                <a:lnTo>
                  <a:pt x="64170" y="43580"/>
                </a:lnTo>
                <a:lnTo>
                  <a:pt x="64160" y="43490"/>
                </a:lnTo>
                <a:lnTo>
                  <a:pt x="64130" y="43460"/>
                </a:lnTo>
                <a:lnTo>
                  <a:pt x="63980" y="43310"/>
                </a:lnTo>
                <a:lnTo>
                  <a:pt x="63970" y="43270"/>
                </a:lnTo>
                <a:lnTo>
                  <a:pt x="63870" y="43140"/>
                </a:lnTo>
                <a:lnTo>
                  <a:pt x="63790" y="43090"/>
                </a:lnTo>
                <a:lnTo>
                  <a:pt x="63670" y="43030"/>
                </a:lnTo>
                <a:lnTo>
                  <a:pt x="63620" y="42960"/>
                </a:lnTo>
                <a:lnTo>
                  <a:pt x="63610" y="42800"/>
                </a:lnTo>
                <a:lnTo>
                  <a:pt x="63660" y="42600"/>
                </a:lnTo>
                <a:lnTo>
                  <a:pt x="63770" y="42650"/>
                </a:lnTo>
                <a:lnTo>
                  <a:pt x="63780" y="42620"/>
                </a:lnTo>
                <a:lnTo>
                  <a:pt x="63750" y="42550"/>
                </a:lnTo>
                <a:lnTo>
                  <a:pt x="63830" y="42500"/>
                </a:lnTo>
                <a:lnTo>
                  <a:pt x="63850" y="42420"/>
                </a:lnTo>
                <a:lnTo>
                  <a:pt x="63830" y="42360"/>
                </a:lnTo>
                <a:lnTo>
                  <a:pt x="63770" y="42350"/>
                </a:lnTo>
                <a:lnTo>
                  <a:pt x="63640" y="42240"/>
                </a:lnTo>
                <a:lnTo>
                  <a:pt x="63660" y="42140"/>
                </a:lnTo>
                <a:lnTo>
                  <a:pt x="63600" y="42120"/>
                </a:lnTo>
                <a:lnTo>
                  <a:pt x="63590" y="42070"/>
                </a:lnTo>
                <a:lnTo>
                  <a:pt x="63650" y="41910"/>
                </a:lnTo>
                <a:lnTo>
                  <a:pt x="63720" y="41950"/>
                </a:lnTo>
                <a:lnTo>
                  <a:pt x="63760" y="41920"/>
                </a:lnTo>
                <a:lnTo>
                  <a:pt x="63780" y="41860"/>
                </a:lnTo>
                <a:lnTo>
                  <a:pt x="63870" y="41850"/>
                </a:lnTo>
                <a:lnTo>
                  <a:pt x="63860" y="41820"/>
                </a:lnTo>
                <a:lnTo>
                  <a:pt x="63880" y="41740"/>
                </a:lnTo>
                <a:lnTo>
                  <a:pt x="63970" y="41730"/>
                </a:lnTo>
                <a:lnTo>
                  <a:pt x="63970" y="41690"/>
                </a:lnTo>
                <a:lnTo>
                  <a:pt x="64030" y="41640"/>
                </a:lnTo>
                <a:lnTo>
                  <a:pt x="64120" y="41630"/>
                </a:lnTo>
                <a:lnTo>
                  <a:pt x="64190" y="41700"/>
                </a:lnTo>
                <a:lnTo>
                  <a:pt x="64200" y="41740"/>
                </a:lnTo>
                <a:lnTo>
                  <a:pt x="64250" y="41770"/>
                </a:lnTo>
                <a:lnTo>
                  <a:pt x="64280" y="41750"/>
                </a:lnTo>
                <a:lnTo>
                  <a:pt x="64320" y="41790"/>
                </a:lnTo>
                <a:lnTo>
                  <a:pt x="64420" y="41810"/>
                </a:lnTo>
                <a:lnTo>
                  <a:pt x="64430" y="41780"/>
                </a:lnTo>
                <a:lnTo>
                  <a:pt x="64430" y="41740"/>
                </a:lnTo>
                <a:lnTo>
                  <a:pt x="64420" y="41730"/>
                </a:lnTo>
                <a:lnTo>
                  <a:pt x="64410" y="41730"/>
                </a:lnTo>
                <a:lnTo>
                  <a:pt x="64390" y="41660"/>
                </a:lnTo>
                <a:lnTo>
                  <a:pt x="64370" y="41650"/>
                </a:lnTo>
                <a:lnTo>
                  <a:pt x="64350" y="41650"/>
                </a:lnTo>
                <a:lnTo>
                  <a:pt x="64310" y="41590"/>
                </a:lnTo>
                <a:lnTo>
                  <a:pt x="64320" y="41570"/>
                </a:lnTo>
                <a:lnTo>
                  <a:pt x="64340" y="41570"/>
                </a:lnTo>
                <a:lnTo>
                  <a:pt x="64310" y="41540"/>
                </a:lnTo>
                <a:lnTo>
                  <a:pt x="64330" y="41480"/>
                </a:lnTo>
                <a:lnTo>
                  <a:pt x="64350" y="41460"/>
                </a:lnTo>
                <a:lnTo>
                  <a:pt x="64340" y="41460"/>
                </a:lnTo>
                <a:lnTo>
                  <a:pt x="64320" y="41450"/>
                </a:lnTo>
                <a:lnTo>
                  <a:pt x="64350" y="41430"/>
                </a:lnTo>
                <a:lnTo>
                  <a:pt x="64350" y="41420"/>
                </a:lnTo>
                <a:lnTo>
                  <a:pt x="64340" y="41400"/>
                </a:lnTo>
                <a:lnTo>
                  <a:pt x="64360" y="41350"/>
                </a:lnTo>
                <a:lnTo>
                  <a:pt x="64340" y="41330"/>
                </a:lnTo>
                <a:lnTo>
                  <a:pt x="64360" y="41320"/>
                </a:lnTo>
                <a:lnTo>
                  <a:pt x="64370" y="41320"/>
                </a:lnTo>
                <a:lnTo>
                  <a:pt x="64370" y="41310"/>
                </a:lnTo>
                <a:lnTo>
                  <a:pt x="64360" y="41290"/>
                </a:lnTo>
                <a:lnTo>
                  <a:pt x="64370" y="41200"/>
                </a:lnTo>
                <a:lnTo>
                  <a:pt x="64370" y="41170"/>
                </a:lnTo>
                <a:lnTo>
                  <a:pt x="64180" y="41090"/>
                </a:lnTo>
                <a:lnTo>
                  <a:pt x="64090" y="41010"/>
                </a:lnTo>
                <a:lnTo>
                  <a:pt x="64070" y="40970"/>
                </a:lnTo>
                <a:lnTo>
                  <a:pt x="63970" y="40900"/>
                </a:lnTo>
                <a:lnTo>
                  <a:pt x="63960" y="40840"/>
                </a:lnTo>
                <a:lnTo>
                  <a:pt x="63990" y="40790"/>
                </a:lnTo>
                <a:lnTo>
                  <a:pt x="63930" y="40740"/>
                </a:lnTo>
                <a:lnTo>
                  <a:pt x="64000" y="40680"/>
                </a:lnTo>
                <a:lnTo>
                  <a:pt x="63920" y="40640"/>
                </a:lnTo>
                <a:lnTo>
                  <a:pt x="63890" y="40660"/>
                </a:lnTo>
                <a:lnTo>
                  <a:pt x="63750" y="40620"/>
                </a:lnTo>
                <a:lnTo>
                  <a:pt x="63730" y="40580"/>
                </a:lnTo>
                <a:lnTo>
                  <a:pt x="63740" y="40500"/>
                </a:lnTo>
                <a:lnTo>
                  <a:pt x="63710" y="40440"/>
                </a:lnTo>
                <a:lnTo>
                  <a:pt x="63770" y="40440"/>
                </a:lnTo>
                <a:lnTo>
                  <a:pt x="63770" y="40410"/>
                </a:lnTo>
                <a:lnTo>
                  <a:pt x="63760" y="40390"/>
                </a:lnTo>
                <a:lnTo>
                  <a:pt x="63770" y="40370"/>
                </a:lnTo>
                <a:lnTo>
                  <a:pt x="63780" y="40340"/>
                </a:lnTo>
                <a:lnTo>
                  <a:pt x="63760" y="40280"/>
                </a:lnTo>
                <a:lnTo>
                  <a:pt x="63770" y="40250"/>
                </a:lnTo>
                <a:lnTo>
                  <a:pt x="63780" y="40230"/>
                </a:lnTo>
                <a:lnTo>
                  <a:pt x="63810" y="40130"/>
                </a:lnTo>
                <a:lnTo>
                  <a:pt x="63830" y="40090"/>
                </a:lnTo>
                <a:lnTo>
                  <a:pt x="63900" y="40030"/>
                </a:lnTo>
                <a:lnTo>
                  <a:pt x="63930" y="40010"/>
                </a:lnTo>
                <a:lnTo>
                  <a:pt x="63950" y="39990"/>
                </a:lnTo>
                <a:lnTo>
                  <a:pt x="64010" y="39960"/>
                </a:lnTo>
                <a:lnTo>
                  <a:pt x="64030" y="40000"/>
                </a:lnTo>
                <a:lnTo>
                  <a:pt x="64050" y="40020"/>
                </a:lnTo>
                <a:lnTo>
                  <a:pt x="64070" y="39970"/>
                </a:lnTo>
                <a:lnTo>
                  <a:pt x="64130" y="39970"/>
                </a:lnTo>
                <a:lnTo>
                  <a:pt x="64150" y="39980"/>
                </a:lnTo>
                <a:lnTo>
                  <a:pt x="64160" y="39970"/>
                </a:lnTo>
                <a:lnTo>
                  <a:pt x="64160" y="39950"/>
                </a:lnTo>
                <a:lnTo>
                  <a:pt x="64110" y="39920"/>
                </a:lnTo>
                <a:lnTo>
                  <a:pt x="64160" y="39900"/>
                </a:lnTo>
                <a:lnTo>
                  <a:pt x="64150" y="39850"/>
                </a:lnTo>
                <a:lnTo>
                  <a:pt x="64150" y="39830"/>
                </a:lnTo>
                <a:lnTo>
                  <a:pt x="64150" y="39810"/>
                </a:lnTo>
                <a:lnTo>
                  <a:pt x="64140" y="39780"/>
                </a:lnTo>
                <a:lnTo>
                  <a:pt x="64190" y="39740"/>
                </a:lnTo>
                <a:lnTo>
                  <a:pt x="64230" y="39800"/>
                </a:lnTo>
                <a:lnTo>
                  <a:pt x="64260" y="39790"/>
                </a:lnTo>
                <a:lnTo>
                  <a:pt x="64280" y="39790"/>
                </a:lnTo>
                <a:lnTo>
                  <a:pt x="64270" y="39760"/>
                </a:lnTo>
                <a:lnTo>
                  <a:pt x="64330" y="39710"/>
                </a:lnTo>
                <a:lnTo>
                  <a:pt x="64340" y="39690"/>
                </a:lnTo>
                <a:lnTo>
                  <a:pt x="64400" y="39700"/>
                </a:lnTo>
                <a:lnTo>
                  <a:pt x="64430" y="39690"/>
                </a:lnTo>
                <a:lnTo>
                  <a:pt x="64440" y="39660"/>
                </a:lnTo>
                <a:lnTo>
                  <a:pt x="64480" y="39640"/>
                </a:lnTo>
                <a:lnTo>
                  <a:pt x="64480" y="39610"/>
                </a:lnTo>
                <a:lnTo>
                  <a:pt x="64500" y="39600"/>
                </a:lnTo>
                <a:lnTo>
                  <a:pt x="64520" y="39580"/>
                </a:lnTo>
                <a:lnTo>
                  <a:pt x="64530" y="39570"/>
                </a:lnTo>
                <a:lnTo>
                  <a:pt x="64560" y="39550"/>
                </a:lnTo>
                <a:lnTo>
                  <a:pt x="64570" y="39530"/>
                </a:lnTo>
                <a:lnTo>
                  <a:pt x="64580" y="39540"/>
                </a:lnTo>
                <a:lnTo>
                  <a:pt x="64620" y="39490"/>
                </a:lnTo>
                <a:lnTo>
                  <a:pt x="64670" y="39450"/>
                </a:lnTo>
                <a:lnTo>
                  <a:pt x="64690" y="39440"/>
                </a:lnTo>
                <a:lnTo>
                  <a:pt x="64720" y="39430"/>
                </a:lnTo>
                <a:lnTo>
                  <a:pt x="64740" y="39390"/>
                </a:lnTo>
                <a:lnTo>
                  <a:pt x="64800" y="39380"/>
                </a:lnTo>
                <a:lnTo>
                  <a:pt x="64830" y="39370"/>
                </a:lnTo>
                <a:lnTo>
                  <a:pt x="64840" y="39350"/>
                </a:lnTo>
                <a:lnTo>
                  <a:pt x="64860" y="39330"/>
                </a:lnTo>
                <a:lnTo>
                  <a:pt x="64870" y="39280"/>
                </a:lnTo>
                <a:lnTo>
                  <a:pt x="64970" y="39200"/>
                </a:lnTo>
                <a:lnTo>
                  <a:pt x="64980" y="39220"/>
                </a:lnTo>
                <a:lnTo>
                  <a:pt x="64990" y="39220"/>
                </a:lnTo>
                <a:lnTo>
                  <a:pt x="65000" y="39170"/>
                </a:lnTo>
                <a:lnTo>
                  <a:pt x="65030" y="39160"/>
                </a:lnTo>
                <a:lnTo>
                  <a:pt x="65030" y="39140"/>
                </a:lnTo>
                <a:lnTo>
                  <a:pt x="65010" y="39130"/>
                </a:lnTo>
                <a:lnTo>
                  <a:pt x="64980" y="39070"/>
                </a:lnTo>
                <a:lnTo>
                  <a:pt x="64940" y="39090"/>
                </a:lnTo>
                <a:lnTo>
                  <a:pt x="64910" y="39080"/>
                </a:lnTo>
                <a:lnTo>
                  <a:pt x="64870" y="39060"/>
                </a:lnTo>
                <a:lnTo>
                  <a:pt x="64870" y="39030"/>
                </a:lnTo>
                <a:lnTo>
                  <a:pt x="64940" y="38960"/>
                </a:lnTo>
                <a:lnTo>
                  <a:pt x="64930" y="38910"/>
                </a:lnTo>
                <a:lnTo>
                  <a:pt x="64910" y="38860"/>
                </a:lnTo>
                <a:lnTo>
                  <a:pt x="64870" y="38870"/>
                </a:lnTo>
                <a:lnTo>
                  <a:pt x="64840" y="38800"/>
                </a:lnTo>
                <a:lnTo>
                  <a:pt x="64770" y="38790"/>
                </a:lnTo>
                <a:lnTo>
                  <a:pt x="64730" y="38720"/>
                </a:lnTo>
                <a:lnTo>
                  <a:pt x="64770" y="38680"/>
                </a:lnTo>
                <a:lnTo>
                  <a:pt x="64880" y="38600"/>
                </a:lnTo>
                <a:lnTo>
                  <a:pt x="64870" y="38540"/>
                </a:lnTo>
                <a:lnTo>
                  <a:pt x="64810" y="38600"/>
                </a:lnTo>
                <a:lnTo>
                  <a:pt x="64750" y="38570"/>
                </a:lnTo>
                <a:lnTo>
                  <a:pt x="64700" y="38590"/>
                </a:lnTo>
                <a:lnTo>
                  <a:pt x="64690" y="38640"/>
                </a:lnTo>
                <a:lnTo>
                  <a:pt x="64600" y="38670"/>
                </a:lnTo>
                <a:lnTo>
                  <a:pt x="64530" y="38590"/>
                </a:lnTo>
                <a:lnTo>
                  <a:pt x="64530" y="38580"/>
                </a:lnTo>
                <a:lnTo>
                  <a:pt x="64540" y="38520"/>
                </a:lnTo>
                <a:lnTo>
                  <a:pt x="64570" y="38500"/>
                </a:lnTo>
                <a:lnTo>
                  <a:pt x="64630" y="38380"/>
                </a:lnTo>
                <a:lnTo>
                  <a:pt x="64640" y="38320"/>
                </a:lnTo>
                <a:lnTo>
                  <a:pt x="64690" y="38260"/>
                </a:lnTo>
                <a:lnTo>
                  <a:pt x="64700" y="38090"/>
                </a:lnTo>
                <a:lnTo>
                  <a:pt x="64740" y="38030"/>
                </a:lnTo>
                <a:lnTo>
                  <a:pt x="64760" y="37870"/>
                </a:lnTo>
                <a:lnTo>
                  <a:pt x="64710" y="37670"/>
                </a:lnTo>
                <a:lnTo>
                  <a:pt x="64720" y="37570"/>
                </a:lnTo>
                <a:lnTo>
                  <a:pt x="64620" y="37480"/>
                </a:lnTo>
                <a:lnTo>
                  <a:pt x="64650" y="37420"/>
                </a:lnTo>
                <a:lnTo>
                  <a:pt x="64580" y="37320"/>
                </a:lnTo>
                <a:lnTo>
                  <a:pt x="64570" y="37210"/>
                </a:lnTo>
                <a:lnTo>
                  <a:pt x="64490" y="37150"/>
                </a:lnTo>
                <a:lnTo>
                  <a:pt x="64470" y="37080"/>
                </a:lnTo>
                <a:lnTo>
                  <a:pt x="64350" y="37060"/>
                </a:lnTo>
                <a:lnTo>
                  <a:pt x="64290" y="36930"/>
                </a:lnTo>
                <a:lnTo>
                  <a:pt x="64280" y="36870"/>
                </a:lnTo>
                <a:lnTo>
                  <a:pt x="64220" y="36850"/>
                </a:lnTo>
                <a:lnTo>
                  <a:pt x="64220" y="36770"/>
                </a:lnTo>
                <a:lnTo>
                  <a:pt x="64270" y="36730"/>
                </a:lnTo>
                <a:lnTo>
                  <a:pt x="64290" y="36560"/>
                </a:lnTo>
                <a:lnTo>
                  <a:pt x="64290" y="36500"/>
                </a:lnTo>
                <a:lnTo>
                  <a:pt x="64400" y="36510"/>
                </a:lnTo>
                <a:lnTo>
                  <a:pt x="64450" y="36560"/>
                </a:lnTo>
                <a:lnTo>
                  <a:pt x="64420" y="36590"/>
                </a:lnTo>
                <a:lnTo>
                  <a:pt x="64470" y="36660"/>
                </a:lnTo>
                <a:lnTo>
                  <a:pt x="64470" y="36740"/>
                </a:lnTo>
                <a:lnTo>
                  <a:pt x="64610" y="36810"/>
                </a:lnTo>
                <a:lnTo>
                  <a:pt x="64670" y="36820"/>
                </a:lnTo>
                <a:lnTo>
                  <a:pt x="64730" y="36760"/>
                </a:lnTo>
                <a:lnTo>
                  <a:pt x="64820" y="36760"/>
                </a:lnTo>
                <a:lnTo>
                  <a:pt x="64880" y="36800"/>
                </a:lnTo>
                <a:lnTo>
                  <a:pt x="65000" y="36770"/>
                </a:lnTo>
                <a:lnTo>
                  <a:pt x="65060" y="36780"/>
                </a:lnTo>
                <a:lnTo>
                  <a:pt x="65070" y="36780"/>
                </a:lnTo>
                <a:lnTo>
                  <a:pt x="65120" y="36810"/>
                </a:lnTo>
                <a:lnTo>
                  <a:pt x="65130" y="36850"/>
                </a:lnTo>
                <a:lnTo>
                  <a:pt x="65180" y="36840"/>
                </a:lnTo>
                <a:lnTo>
                  <a:pt x="65200" y="36860"/>
                </a:lnTo>
                <a:lnTo>
                  <a:pt x="65250" y="36870"/>
                </a:lnTo>
                <a:lnTo>
                  <a:pt x="65360" y="36890"/>
                </a:lnTo>
                <a:lnTo>
                  <a:pt x="65420" y="36920"/>
                </a:lnTo>
                <a:lnTo>
                  <a:pt x="65480" y="36900"/>
                </a:lnTo>
                <a:lnTo>
                  <a:pt x="65520" y="36820"/>
                </a:lnTo>
                <a:lnTo>
                  <a:pt x="65600" y="36790"/>
                </a:lnTo>
                <a:lnTo>
                  <a:pt x="65670" y="36710"/>
                </a:lnTo>
                <a:lnTo>
                  <a:pt x="65660" y="36630"/>
                </a:lnTo>
                <a:lnTo>
                  <a:pt x="65720" y="36610"/>
                </a:lnTo>
                <a:lnTo>
                  <a:pt x="65860" y="36570"/>
                </a:lnTo>
                <a:lnTo>
                  <a:pt x="65930" y="36590"/>
                </a:lnTo>
                <a:lnTo>
                  <a:pt x="65990" y="36650"/>
                </a:lnTo>
                <a:lnTo>
                  <a:pt x="66050" y="36670"/>
                </a:lnTo>
                <a:lnTo>
                  <a:pt x="66110" y="36620"/>
                </a:lnTo>
                <a:lnTo>
                  <a:pt x="66190" y="36660"/>
                </a:lnTo>
                <a:lnTo>
                  <a:pt x="66200" y="36730"/>
                </a:lnTo>
                <a:lnTo>
                  <a:pt x="66240" y="36750"/>
                </a:lnTo>
                <a:lnTo>
                  <a:pt x="66300" y="36710"/>
                </a:lnTo>
                <a:lnTo>
                  <a:pt x="66390" y="36750"/>
                </a:lnTo>
                <a:lnTo>
                  <a:pt x="66430" y="36750"/>
                </a:lnTo>
                <a:lnTo>
                  <a:pt x="66500" y="36810"/>
                </a:lnTo>
                <a:lnTo>
                  <a:pt x="66620" y="36840"/>
                </a:lnTo>
                <a:lnTo>
                  <a:pt x="66650" y="37050"/>
                </a:lnTo>
                <a:lnTo>
                  <a:pt x="66620" y="37140"/>
                </a:lnTo>
                <a:lnTo>
                  <a:pt x="66630" y="37300"/>
                </a:lnTo>
                <a:lnTo>
                  <a:pt x="66670" y="37290"/>
                </a:lnTo>
                <a:lnTo>
                  <a:pt x="66690" y="37240"/>
                </a:lnTo>
                <a:lnTo>
                  <a:pt x="66730" y="37190"/>
                </a:lnTo>
                <a:lnTo>
                  <a:pt x="66830" y="37240"/>
                </a:lnTo>
                <a:lnTo>
                  <a:pt x="66860" y="37310"/>
                </a:lnTo>
                <a:lnTo>
                  <a:pt x="66820" y="37360"/>
                </a:lnTo>
                <a:lnTo>
                  <a:pt x="66870" y="37400"/>
                </a:lnTo>
                <a:lnTo>
                  <a:pt x="66940" y="37410"/>
                </a:lnTo>
                <a:lnTo>
                  <a:pt x="67050" y="37360"/>
                </a:lnTo>
                <a:lnTo>
                  <a:pt x="67100" y="37420"/>
                </a:lnTo>
                <a:lnTo>
                  <a:pt x="67110" y="37470"/>
                </a:lnTo>
                <a:lnTo>
                  <a:pt x="67210" y="37490"/>
                </a:lnTo>
                <a:lnTo>
                  <a:pt x="67220" y="37550"/>
                </a:lnTo>
                <a:lnTo>
                  <a:pt x="67260" y="37600"/>
                </a:lnTo>
                <a:lnTo>
                  <a:pt x="67260" y="37670"/>
                </a:lnTo>
                <a:lnTo>
                  <a:pt x="67330" y="37760"/>
                </a:lnTo>
                <a:lnTo>
                  <a:pt x="67450" y="37720"/>
                </a:lnTo>
                <a:lnTo>
                  <a:pt x="67500" y="37760"/>
                </a:lnTo>
                <a:lnTo>
                  <a:pt x="67620" y="37720"/>
                </a:lnTo>
                <a:lnTo>
                  <a:pt x="67670" y="37730"/>
                </a:lnTo>
                <a:lnTo>
                  <a:pt x="67770" y="37680"/>
                </a:lnTo>
                <a:lnTo>
                  <a:pt x="67850" y="37620"/>
                </a:lnTo>
                <a:lnTo>
                  <a:pt x="67880" y="37660"/>
                </a:lnTo>
                <a:lnTo>
                  <a:pt x="67960" y="37590"/>
                </a:lnTo>
                <a:lnTo>
                  <a:pt x="68030" y="37600"/>
                </a:lnTo>
                <a:lnTo>
                  <a:pt x="68040" y="37660"/>
                </a:lnTo>
                <a:lnTo>
                  <a:pt x="68200" y="37680"/>
                </a:lnTo>
                <a:lnTo>
                  <a:pt x="68230" y="37770"/>
                </a:lnTo>
                <a:lnTo>
                  <a:pt x="68340" y="37780"/>
                </a:lnTo>
                <a:lnTo>
                  <a:pt x="68380" y="37730"/>
                </a:lnTo>
                <a:lnTo>
                  <a:pt x="68420" y="37730"/>
                </a:lnTo>
                <a:lnTo>
                  <a:pt x="68530" y="37780"/>
                </a:lnTo>
                <a:lnTo>
                  <a:pt x="68650" y="37820"/>
                </a:lnTo>
                <a:lnTo>
                  <a:pt x="68690" y="37860"/>
                </a:lnTo>
                <a:lnTo>
                  <a:pt x="68730" y="37840"/>
                </a:lnTo>
                <a:lnTo>
                  <a:pt x="68770" y="37870"/>
                </a:lnTo>
                <a:lnTo>
                  <a:pt x="68730" y="37950"/>
                </a:lnTo>
                <a:lnTo>
                  <a:pt x="68660" y="38010"/>
                </a:lnTo>
                <a:lnTo>
                  <a:pt x="68780" y="38030"/>
                </a:lnTo>
                <a:lnTo>
                  <a:pt x="68810" y="37970"/>
                </a:lnTo>
                <a:lnTo>
                  <a:pt x="68900" y="37980"/>
                </a:lnTo>
                <a:lnTo>
                  <a:pt x="68970" y="38020"/>
                </a:lnTo>
                <a:lnTo>
                  <a:pt x="69040" y="38030"/>
                </a:lnTo>
                <a:lnTo>
                  <a:pt x="69100" y="38090"/>
                </a:lnTo>
                <a:lnTo>
                  <a:pt x="69190" y="38050"/>
                </a:lnTo>
                <a:lnTo>
                  <a:pt x="69320" y="38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