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Uttaranchal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India • State Map | Fully Editable Vector Shape</a:t>
            </a:r>
          </a:p>
        </p:txBody>
      </p:sp>
      <p:sp>
        <p:nvSpPr>
          <p:cNvPr id="101" name="Uttaranchal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5670" y="26540"/>
                </a:moveTo>
                <a:lnTo>
                  <a:pt x="35660" y="26500"/>
                </a:lnTo>
                <a:lnTo>
                  <a:pt x="35780" y="26440"/>
                </a:lnTo>
                <a:lnTo>
                  <a:pt x="35850" y="26440"/>
                </a:lnTo>
                <a:lnTo>
                  <a:pt x="35880" y="26390"/>
                </a:lnTo>
                <a:lnTo>
                  <a:pt x="35940" y="26400"/>
                </a:lnTo>
                <a:lnTo>
                  <a:pt x="36070" y="26310"/>
                </a:lnTo>
                <a:lnTo>
                  <a:pt x="36100" y="26310"/>
                </a:lnTo>
                <a:lnTo>
                  <a:pt x="36230" y="26220"/>
                </a:lnTo>
                <a:lnTo>
                  <a:pt x="36310" y="26200"/>
                </a:lnTo>
                <a:lnTo>
                  <a:pt x="36350" y="26120"/>
                </a:lnTo>
                <a:lnTo>
                  <a:pt x="36330" y="26050"/>
                </a:lnTo>
                <a:lnTo>
                  <a:pt x="36250" y="26060"/>
                </a:lnTo>
                <a:lnTo>
                  <a:pt x="36190" y="26020"/>
                </a:lnTo>
                <a:lnTo>
                  <a:pt x="36130" y="25900"/>
                </a:lnTo>
                <a:lnTo>
                  <a:pt x="36200" y="25910"/>
                </a:lnTo>
                <a:lnTo>
                  <a:pt x="36200" y="25860"/>
                </a:lnTo>
                <a:lnTo>
                  <a:pt x="36250" y="25790"/>
                </a:lnTo>
                <a:lnTo>
                  <a:pt x="36220" y="25710"/>
                </a:lnTo>
                <a:lnTo>
                  <a:pt x="36130" y="25650"/>
                </a:lnTo>
                <a:lnTo>
                  <a:pt x="36150" y="25570"/>
                </a:lnTo>
                <a:lnTo>
                  <a:pt x="36060" y="25460"/>
                </a:lnTo>
                <a:lnTo>
                  <a:pt x="36020" y="25460"/>
                </a:lnTo>
                <a:lnTo>
                  <a:pt x="36010" y="25380"/>
                </a:lnTo>
                <a:lnTo>
                  <a:pt x="36050" y="25350"/>
                </a:lnTo>
                <a:lnTo>
                  <a:pt x="36090" y="25260"/>
                </a:lnTo>
                <a:lnTo>
                  <a:pt x="36160" y="25170"/>
                </a:lnTo>
                <a:lnTo>
                  <a:pt x="36130" y="25120"/>
                </a:lnTo>
                <a:lnTo>
                  <a:pt x="36160" y="25020"/>
                </a:lnTo>
                <a:lnTo>
                  <a:pt x="36220" y="25080"/>
                </a:lnTo>
                <a:lnTo>
                  <a:pt x="36270" y="25050"/>
                </a:lnTo>
                <a:lnTo>
                  <a:pt x="36280" y="24980"/>
                </a:lnTo>
                <a:lnTo>
                  <a:pt x="36320" y="24920"/>
                </a:lnTo>
                <a:lnTo>
                  <a:pt x="36300" y="24880"/>
                </a:lnTo>
                <a:lnTo>
                  <a:pt x="36170" y="24890"/>
                </a:lnTo>
                <a:lnTo>
                  <a:pt x="36130" y="24810"/>
                </a:lnTo>
                <a:lnTo>
                  <a:pt x="36140" y="24760"/>
                </a:lnTo>
                <a:lnTo>
                  <a:pt x="36190" y="24720"/>
                </a:lnTo>
                <a:lnTo>
                  <a:pt x="36300" y="24740"/>
                </a:lnTo>
                <a:lnTo>
                  <a:pt x="36330" y="24670"/>
                </a:lnTo>
                <a:lnTo>
                  <a:pt x="36380" y="24630"/>
                </a:lnTo>
                <a:lnTo>
                  <a:pt x="36330" y="24470"/>
                </a:lnTo>
                <a:lnTo>
                  <a:pt x="36380" y="24410"/>
                </a:lnTo>
                <a:lnTo>
                  <a:pt x="36430" y="24390"/>
                </a:lnTo>
                <a:lnTo>
                  <a:pt x="36460" y="24290"/>
                </a:lnTo>
                <a:lnTo>
                  <a:pt x="36530" y="24250"/>
                </a:lnTo>
                <a:lnTo>
                  <a:pt x="36530" y="24210"/>
                </a:lnTo>
                <a:lnTo>
                  <a:pt x="36590" y="24140"/>
                </a:lnTo>
                <a:lnTo>
                  <a:pt x="36630" y="24140"/>
                </a:lnTo>
                <a:lnTo>
                  <a:pt x="36740" y="24070"/>
                </a:lnTo>
                <a:lnTo>
                  <a:pt x="36780" y="24120"/>
                </a:lnTo>
                <a:lnTo>
                  <a:pt x="36840" y="24110"/>
                </a:lnTo>
                <a:lnTo>
                  <a:pt x="36880" y="24140"/>
                </a:lnTo>
                <a:lnTo>
                  <a:pt x="36940" y="24050"/>
                </a:lnTo>
                <a:lnTo>
                  <a:pt x="37010" y="24030"/>
                </a:lnTo>
                <a:lnTo>
                  <a:pt x="37110" y="24030"/>
                </a:lnTo>
                <a:lnTo>
                  <a:pt x="37190" y="23960"/>
                </a:lnTo>
                <a:lnTo>
                  <a:pt x="37230" y="23950"/>
                </a:lnTo>
                <a:lnTo>
                  <a:pt x="37270" y="23900"/>
                </a:lnTo>
                <a:lnTo>
                  <a:pt x="37330" y="23900"/>
                </a:lnTo>
                <a:lnTo>
                  <a:pt x="37370" y="23930"/>
                </a:lnTo>
                <a:lnTo>
                  <a:pt x="37430" y="23890"/>
                </a:lnTo>
                <a:lnTo>
                  <a:pt x="37500" y="23890"/>
                </a:lnTo>
                <a:lnTo>
                  <a:pt x="37600" y="23780"/>
                </a:lnTo>
                <a:lnTo>
                  <a:pt x="37660" y="23790"/>
                </a:lnTo>
                <a:lnTo>
                  <a:pt x="37680" y="23720"/>
                </a:lnTo>
                <a:lnTo>
                  <a:pt x="37730" y="23730"/>
                </a:lnTo>
                <a:lnTo>
                  <a:pt x="37840" y="23710"/>
                </a:lnTo>
                <a:lnTo>
                  <a:pt x="37870" y="23720"/>
                </a:lnTo>
                <a:lnTo>
                  <a:pt x="37940" y="23810"/>
                </a:lnTo>
                <a:lnTo>
                  <a:pt x="38010" y="23810"/>
                </a:lnTo>
                <a:lnTo>
                  <a:pt x="38080" y="23860"/>
                </a:lnTo>
                <a:lnTo>
                  <a:pt x="38140" y="23940"/>
                </a:lnTo>
                <a:lnTo>
                  <a:pt x="38150" y="23990"/>
                </a:lnTo>
                <a:lnTo>
                  <a:pt x="38330" y="23980"/>
                </a:lnTo>
                <a:lnTo>
                  <a:pt x="38410" y="23900"/>
                </a:lnTo>
                <a:lnTo>
                  <a:pt x="38510" y="23890"/>
                </a:lnTo>
                <a:lnTo>
                  <a:pt x="38600" y="23940"/>
                </a:lnTo>
                <a:lnTo>
                  <a:pt x="38640" y="24010"/>
                </a:lnTo>
                <a:lnTo>
                  <a:pt x="38710" y="24000"/>
                </a:lnTo>
                <a:lnTo>
                  <a:pt x="38770" y="24020"/>
                </a:lnTo>
                <a:lnTo>
                  <a:pt x="38910" y="24020"/>
                </a:lnTo>
                <a:lnTo>
                  <a:pt x="39040" y="23990"/>
                </a:lnTo>
                <a:lnTo>
                  <a:pt x="39050" y="24080"/>
                </a:lnTo>
                <a:lnTo>
                  <a:pt x="39100" y="24170"/>
                </a:lnTo>
                <a:lnTo>
                  <a:pt x="39220" y="24290"/>
                </a:lnTo>
                <a:lnTo>
                  <a:pt x="39270" y="24310"/>
                </a:lnTo>
                <a:lnTo>
                  <a:pt x="39340" y="24280"/>
                </a:lnTo>
                <a:lnTo>
                  <a:pt x="39440" y="24310"/>
                </a:lnTo>
                <a:lnTo>
                  <a:pt x="39510" y="24280"/>
                </a:lnTo>
                <a:lnTo>
                  <a:pt x="39590" y="24270"/>
                </a:lnTo>
                <a:lnTo>
                  <a:pt x="39540" y="24180"/>
                </a:lnTo>
                <a:lnTo>
                  <a:pt x="39520" y="24060"/>
                </a:lnTo>
                <a:lnTo>
                  <a:pt x="39450" y="24030"/>
                </a:lnTo>
                <a:lnTo>
                  <a:pt x="39420" y="23930"/>
                </a:lnTo>
                <a:lnTo>
                  <a:pt x="39350" y="23900"/>
                </a:lnTo>
                <a:lnTo>
                  <a:pt x="39340" y="23820"/>
                </a:lnTo>
                <a:lnTo>
                  <a:pt x="39370" y="23790"/>
                </a:lnTo>
                <a:lnTo>
                  <a:pt x="39410" y="23560"/>
                </a:lnTo>
                <a:lnTo>
                  <a:pt x="39550" y="23500"/>
                </a:lnTo>
                <a:lnTo>
                  <a:pt x="39580" y="23470"/>
                </a:lnTo>
                <a:lnTo>
                  <a:pt x="39620" y="23360"/>
                </a:lnTo>
                <a:lnTo>
                  <a:pt x="39690" y="23280"/>
                </a:lnTo>
                <a:lnTo>
                  <a:pt x="39700" y="23180"/>
                </a:lnTo>
                <a:lnTo>
                  <a:pt x="39750" y="23130"/>
                </a:lnTo>
                <a:lnTo>
                  <a:pt x="39810" y="23180"/>
                </a:lnTo>
                <a:lnTo>
                  <a:pt x="39950" y="23240"/>
                </a:lnTo>
                <a:lnTo>
                  <a:pt x="40050" y="23370"/>
                </a:lnTo>
                <a:lnTo>
                  <a:pt x="40090" y="23450"/>
                </a:lnTo>
                <a:lnTo>
                  <a:pt x="40210" y="23570"/>
                </a:lnTo>
                <a:lnTo>
                  <a:pt x="40200" y="23620"/>
                </a:lnTo>
                <a:lnTo>
                  <a:pt x="40280" y="23700"/>
                </a:lnTo>
                <a:lnTo>
                  <a:pt x="40240" y="23780"/>
                </a:lnTo>
                <a:lnTo>
                  <a:pt x="40240" y="23830"/>
                </a:lnTo>
                <a:lnTo>
                  <a:pt x="40320" y="23860"/>
                </a:lnTo>
                <a:lnTo>
                  <a:pt x="40390" y="24020"/>
                </a:lnTo>
                <a:lnTo>
                  <a:pt x="40370" y="24070"/>
                </a:lnTo>
                <a:lnTo>
                  <a:pt x="40420" y="24170"/>
                </a:lnTo>
                <a:lnTo>
                  <a:pt x="40490" y="24230"/>
                </a:lnTo>
                <a:lnTo>
                  <a:pt x="40640" y="24270"/>
                </a:lnTo>
                <a:lnTo>
                  <a:pt x="40670" y="24380"/>
                </a:lnTo>
                <a:lnTo>
                  <a:pt x="40710" y="24400"/>
                </a:lnTo>
                <a:lnTo>
                  <a:pt x="40730" y="24530"/>
                </a:lnTo>
                <a:lnTo>
                  <a:pt x="40960" y="24510"/>
                </a:lnTo>
                <a:lnTo>
                  <a:pt x="40980" y="24570"/>
                </a:lnTo>
                <a:lnTo>
                  <a:pt x="41070" y="24670"/>
                </a:lnTo>
                <a:lnTo>
                  <a:pt x="41050" y="24730"/>
                </a:lnTo>
                <a:lnTo>
                  <a:pt x="41200" y="24820"/>
                </a:lnTo>
                <a:lnTo>
                  <a:pt x="41310" y="24760"/>
                </a:lnTo>
                <a:lnTo>
                  <a:pt x="41380" y="24740"/>
                </a:lnTo>
                <a:lnTo>
                  <a:pt x="41390" y="24690"/>
                </a:lnTo>
                <a:lnTo>
                  <a:pt x="41510" y="24700"/>
                </a:lnTo>
                <a:lnTo>
                  <a:pt x="41580" y="24670"/>
                </a:lnTo>
                <a:lnTo>
                  <a:pt x="41640" y="24630"/>
                </a:lnTo>
                <a:lnTo>
                  <a:pt x="41680" y="24670"/>
                </a:lnTo>
                <a:lnTo>
                  <a:pt x="41820" y="24720"/>
                </a:lnTo>
                <a:lnTo>
                  <a:pt x="41870" y="24700"/>
                </a:lnTo>
                <a:lnTo>
                  <a:pt x="41940" y="24710"/>
                </a:lnTo>
                <a:lnTo>
                  <a:pt x="42010" y="24880"/>
                </a:lnTo>
                <a:lnTo>
                  <a:pt x="42060" y="24900"/>
                </a:lnTo>
                <a:lnTo>
                  <a:pt x="42100" y="24990"/>
                </a:lnTo>
                <a:lnTo>
                  <a:pt x="42180" y="24990"/>
                </a:lnTo>
                <a:lnTo>
                  <a:pt x="42320" y="25070"/>
                </a:lnTo>
                <a:lnTo>
                  <a:pt x="42410" y="25140"/>
                </a:lnTo>
                <a:lnTo>
                  <a:pt x="42460" y="25140"/>
                </a:lnTo>
                <a:lnTo>
                  <a:pt x="42530" y="25220"/>
                </a:lnTo>
                <a:lnTo>
                  <a:pt x="42540" y="25280"/>
                </a:lnTo>
                <a:lnTo>
                  <a:pt x="42620" y="25350"/>
                </a:lnTo>
                <a:lnTo>
                  <a:pt x="42710" y="25300"/>
                </a:lnTo>
                <a:lnTo>
                  <a:pt x="42720" y="25250"/>
                </a:lnTo>
                <a:lnTo>
                  <a:pt x="42770" y="25250"/>
                </a:lnTo>
                <a:lnTo>
                  <a:pt x="42840" y="25330"/>
                </a:lnTo>
                <a:lnTo>
                  <a:pt x="42860" y="25400"/>
                </a:lnTo>
                <a:lnTo>
                  <a:pt x="42900" y="25420"/>
                </a:lnTo>
                <a:lnTo>
                  <a:pt x="42950" y="25390"/>
                </a:lnTo>
                <a:lnTo>
                  <a:pt x="42990" y="25470"/>
                </a:lnTo>
                <a:lnTo>
                  <a:pt x="42940" y="25610"/>
                </a:lnTo>
                <a:lnTo>
                  <a:pt x="42840" y="25670"/>
                </a:lnTo>
                <a:lnTo>
                  <a:pt x="42830" y="25700"/>
                </a:lnTo>
                <a:lnTo>
                  <a:pt x="42910" y="25780"/>
                </a:lnTo>
                <a:lnTo>
                  <a:pt x="42880" y="25830"/>
                </a:lnTo>
                <a:lnTo>
                  <a:pt x="42920" y="25870"/>
                </a:lnTo>
                <a:lnTo>
                  <a:pt x="42910" y="25980"/>
                </a:lnTo>
                <a:lnTo>
                  <a:pt x="42990" y="26030"/>
                </a:lnTo>
                <a:lnTo>
                  <a:pt x="43100" y="26000"/>
                </a:lnTo>
                <a:lnTo>
                  <a:pt x="43170" y="26020"/>
                </a:lnTo>
                <a:lnTo>
                  <a:pt x="43200" y="26070"/>
                </a:lnTo>
                <a:lnTo>
                  <a:pt x="43350" y="26150"/>
                </a:lnTo>
                <a:lnTo>
                  <a:pt x="43430" y="26140"/>
                </a:lnTo>
                <a:lnTo>
                  <a:pt x="43500" y="26220"/>
                </a:lnTo>
                <a:lnTo>
                  <a:pt x="43590" y="26260"/>
                </a:lnTo>
                <a:lnTo>
                  <a:pt x="43670" y="26270"/>
                </a:lnTo>
                <a:lnTo>
                  <a:pt x="43720" y="26330"/>
                </a:lnTo>
                <a:lnTo>
                  <a:pt x="43790" y="26360"/>
                </a:lnTo>
                <a:lnTo>
                  <a:pt x="43860" y="26340"/>
                </a:lnTo>
                <a:lnTo>
                  <a:pt x="43890" y="26270"/>
                </a:lnTo>
                <a:lnTo>
                  <a:pt x="43960" y="26290"/>
                </a:lnTo>
                <a:lnTo>
                  <a:pt x="44110" y="26410"/>
                </a:lnTo>
                <a:lnTo>
                  <a:pt x="44150" y="26410"/>
                </a:lnTo>
                <a:lnTo>
                  <a:pt x="44250" y="26500"/>
                </a:lnTo>
                <a:lnTo>
                  <a:pt x="44340" y="26550"/>
                </a:lnTo>
                <a:lnTo>
                  <a:pt x="44420" y="26630"/>
                </a:lnTo>
                <a:lnTo>
                  <a:pt x="44450" y="26720"/>
                </a:lnTo>
                <a:lnTo>
                  <a:pt x="44560" y="26810"/>
                </a:lnTo>
                <a:lnTo>
                  <a:pt x="44650" y="26850"/>
                </a:lnTo>
                <a:lnTo>
                  <a:pt x="44760" y="26870"/>
                </a:lnTo>
                <a:lnTo>
                  <a:pt x="44850" y="26910"/>
                </a:lnTo>
                <a:lnTo>
                  <a:pt x="45060" y="26970"/>
                </a:lnTo>
                <a:lnTo>
                  <a:pt x="45100" y="26990"/>
                </a:lnTo>
                <a:lnTo>
                  <a:pt x="45130" y="27070"/>
                </a:lnTo>
                <a:lnTo>
                  <a:pt x="45050" y="27040"/>
                </a:lnTo>
                <a:lnTo>
                  <a:pt x="45010" y="27070"/>
                </a:lnTo>
                <a:lnTo>
                  <a:pt x="44880" y="27080"/>
                </a:lnTo>
                <a:lnTo>
                  <a:pt x="44830" y="27120"/>
                </a:lnTo>
                <a:lnTo>
                  <a:pt x="44700" y="27290"/>
                </a:lnTo>
                <a:lnTo>
                  <a:pt x="44750" y="27400"/>
                </a:lnTo>
                <a:lnTo>
                  <a:pt x="44660" y="27460"/>
                </a:lnTo>
                <a:lnTo>
                  <a:pt x="44660" y="27500"/>
                </a:lnTo>
                <a:lnTo>
                  <a:pt x="44590" y="27510"/>
                </a:lnTo>
                <a:lnTo>
                  <a:pt x="44550" y="27540"/>
                </a:lnTo>
                <a:lnTo>
                  <a:pt x="44480" y="27640"/>
                </a:lnTo>
                <a:lnTo>
                  <a:pt x="44430" y="27670"/>
                </a:lnTo>
                <a:lnTo>
                  <a:pt x="44420" y="27740"/>
                </a:lnTo>
                <a:lnTo>
                  <a:pt x="44360" y="27820"/>
                </a:lnTo>
                <a:lnTo>
                  <a:pt x="44310" y="27820"/>
                </a:lnTo>
                <a:lnTo>
                  <a:pt x="44190" y="27960"/>
                </a:lnTo>
                <a:lnTo>
                  <a:pt x="44120" y="27960"/>
                </a:lnTo>
                <a:lnTo>
                  <a:pt x="44080" y="27940"/>
                </a:lnTo>
                <a:lnTo>
                  <a:pt x="43990" y="27950"/>
                </a:lnTo>
                <a:lnTo>
                  <a:pt x="43910" y="28060"/>
                </a:lnTo>
                <a:lnTo>
                  <a:pt x="43910" y="28160"/>
                </a:lnTo>
                <a:lnTo>
                  <a:pt x="43870" y="28230"/>
                </a:lnTo>
                <a:lnTo>
                  <a:pt x="43860" y="28290"/>
                </a:lnTo>
                <a:lnTo>
                  <a:pt x="43770" y="28370"/>
                </a:lnTo>
                <a:lnTo>
                  <a:pt x="43730" y="28380"/>
                </a:lnTo>
                <a:lnTo>
                  <a:pt x="43690" y="28470"/>
                </a:lnTo>
                <a:lnTo>
                  <a:pt x="43610" y="28450"/>
                </a:lnTo>
                <a:lnTo>
                  <a:pt x="43460" y="28480"/>
                </a:lnTo>
                <a:lnTo>
                  <a:pt x="43400" y="28610"/>
                </a:lnTo>
                <a:lnTo>
                  <a:pt x="43340" y="28640"/>
                </a:lnTo>
                <a:lnTo>
                  <a:pt x="43390" y="28850"/>
                </a:lnTo>
                <a:lnTo>
                  <a:pt x="43410" y="28880"/>
                </a:lnTo>
                <a:lnTo>
                  <a:pt x="43480" y="28920"/>
                </a:lnTo>
                <a:lnTo>
                  <a:pt x="43490" y="28990"/>
                </a:lnTo>
                <a:lnTo>
                  <a:pt x="43450" y="29040"/>
                </a:lnTo>
                <a:lnTo>
                  <a:pt x="43460" y="29100"/>
                </a:lnTo>
                <a:lnTo>
                  <a:pt x="43380" y="29210"/>
                </a:lnTo>
                <a:lnTo>
                  <a:pt x="43300" y="29230"/>
                </a:lnTo>
                <a:lnTo>
                  <a:pt x="43280" y="29270"/>
                </a:lnTo>
                <a:lnTo>
                  <a:pt x="43320" y="29290"/>
                </a:lnTo>
                <a:lnTo>
                  <a:pt x="43270" y="29370"/>
                </a:lnTo>
                <a:lnTo>
                  <a:pt x="43150" y="29440"/>
                </a:lnTo>
                <a:lnTo>
                  <a:pt x="43130" y="29490"/>
                </a:lnTo>
                <a:lnTo>
                  <a:pt x="43170" y="29550"/>
                </a:lnTo>
                <a:lnTo>
                  <a:pt x="43020" y="29570"/>
                </a:lnTo>
                <a:lnTo>
                  <a:pt x="43000" y="29680"/>
                </a:lnTo>
                <a:lnTo>
                  <a:pt x="43100" y="29740"/>
                </a:lnTo>
                <a:lnTo>
                  <a:pt x="43080" y="29830"/>
                </a:lnTo>
                <a:lnTo>
                  <a:pt x="43150" y="29950"/>
                </a:lnTo>
                <a:lnTo>
                  <a:pt x="43210" y="29980"/>
                </a:lnTo>
                <a:lnTo>
                  <a:pt x="43210" y="30020"/>
                </a:lnTo>
                <a:lnTo>
                  <a:pt x="43170" y="30070"/>
                </a:lnTo>
                <a:lnTo>
                  <a:pt x="43150" y="30350"/>
                </a:lnTo>
                <a:lnTo>
                  <a:pt x="43090" y="30320"/>
                </a:lnTo>
                <a:lnTo>
                  <a:pt x="43000" y="30330"/>
                </a:lnTo>
                <a:lnTo>
                  <a:pt x="43050" y="30380"/>
                </a:lnTo>
                <a:lnTo>
                  <a:pt x="43050" y="30450"/>
                </a:lnTo>
                <a:lnTo>
                  <a:pt x="43090" y="30520"/>
                </a:lnTo>
                <a:lnTo>
                  <a:pt x="43040" y="30540"/>
                </a:lnTo>
                <a:lnTo>
                  <a:pt x="42980" y="30600"/>
                </a:lnTo>
                <a:lnTo>
                  <a:pt x="42920" y="30590"/>
                </a:lnTo>
                <a:lnTo>
                  <a:pt x="42850" y="30540"/>
                </a:lnTo>
                <a:lnTo>
                  <a:pt x="42740" y="30650"/>
                </a:lnTo>
                <a:lnTo>
                  <a:pt x="42690" y="30780"/>
                </a:lnTo>
                <a:lnTo>
                  <a:pt x="42690" y="30950"/>
                </a:lnTo>
                <a:lnTo>
                  <a:pt x="42660" y="31030"/>
                </a:lnTo>
                <a:lnTo>
                  <a:pt x="42600" y="31050"/>
                </a:lnTo>
                <a:lnTo>
                  <a:pt x="42500" y="31230"/>
                </a:lnTo>
                <a:lnTo>
                  <a:pt x="42520" y="31480"/>
                </a:lnTo>
                <a:lnTo>
                  <a:pt x="42540" y="31500"/>
                </a:lnTo>
                <a:lnTo>
                  <a:pt x="42500" y="31480"/>
                </a:lnTo>
                <a:lnTo>
                  <a:pt x="42410" y="31590"/>
                </a:lnTo>
                <a:lnTo>
                  <a:pt x="42450" y="31650"/>
                </a:lnTo>
                <a:lnTo>
                  <a:pt x="42370" y="31790"/>
                </a:lnTo>
                <a:lnTo>
                  <a:pt x="42300" y="31850"/>
                </a:lnTo>
                <a:lnTo>
                  <a:pt x="42210" y="31850"/>
                </a:lnTo>
                <a:lnTo>
                  <a:pt x="42120" y="31800"/>
                </a:lnTo>
                <a:lnTo>
                  <a:pt x="42110" y="31740"/>
                </a:lnTo>
                <a:lnTo>
                  <a:pt x="42090" y="31710"/>
                </a:lnTo>
                <a:lnTo>
                  <a:pt x="42060" y="31680"/>
                </a:lnTo>
                <a:lnTo>
                  <a:pt x="42040" y="31650"/>
                </a:lnTo>
                <a:lnTo>
                  <a:pt x="42030" y="31640"/>
                </a:lnTo>
                <a:lnTo>
                  <a:pt x="42060" y="31600"/>
                </a:lnTo>
                <a:lnTo>
                  <a:pt x="42050" y="31590"/>
                </a:lnTo>
                <a:lnTo>
                  <a:pt x="42010" y="31600"/>
                </a:lnTo>
                <a:lnTo>
                  <a:pt x="41970" y="31610"/>
                </a:lnTo>
                <a:lnTo>
                  <a:pt x="41920" y="31580"/>
                </a:lnTo>
                <a:lnTo>
                  <a:pt x="41920" y="31530"/>
                </a:lnTo>
                <a:lnTo>
                  <a:pt x="41940" y="31530"/>
                </a:lnTo>
                <a:lnTo>
                  <a:pt x="42000" y="31530"/>
                </a:lnTo>
                <a:lnTo>
                  <a:pt x="42000" y="31500"/>
                </a:lnTo>
                <a:lnTo>
                  <a:pt x="41940" y="31470"/>
                </a:lnTo>
                <a:lnTo>
                  <a:pt x="41860" y="31450"/>
                </a:lnTo>
                <a:lnTo>
                  <a:pt x="41830" y="31530"/>
                </a:lnTo>
                <a:lnTo>
                  <a:pt x="41830" y="31560"/>
                </a:lnTo>
                <a:lnTo>
                  <a:pt x="41820" y="31560"/>
                </a:lnTo>
                <a:lnTo>
                  <a:pt x="41800" y="31570"/>
                </a:lnTo>
                <a:lnTo>
                  <a:pt x="41800" y="31580"/>
                </a:lnTo>
                <a:lnTo>
                  <a:pt x="41740" y="31580"/>
                </a:lnTo>
                <a:lnTo>
                  <a:pt x="41760" y="31530"/>
                </a:lnTo>
                <a:lnTo>
                  <a:pt x="41780" y="31550"/>
                </a:lnTo>
                <a:lnTo>
                  <a:pt x="41780" y="31530"/>
                </a:lnTo>
                <a:lnTo>
                  <a:pt x="41790" y="31500"/>
                </a:lnTo>
                <a:lnTo>
                  <a:pt x="41790" y="31480"/>
                </a:lnTo>
                <a:lnTo>
                  <a:pt x="41770" y="31460"/>
                </a:lnTo>
                <a:lnTo>
                  <a:pt x="41790" y="31420"/>
                </a:lnTo>
                <a:lnTo>
                  <a:pt x="41810" y="31410"/>
                </a:lnTo>
                <a:lnTo>
                  <a:pt x="41810" y="31400"/>
                </a:lnTo>
                <a:lnTo>
                  <a:pt x="41810" y="31380"/>
                </a:lnTo>
                <a:lnTo>
                  <a:pt x="41780" y="31380"/>
                </a:lnTo>
                <a:lnTo>
                  <a:pt x="41760" y="31350"/>
                </a:lnTo>
                <a:lnTo>
                  <a:pt x="41720" y="31310"/>
                </a:lnTo>
                <a:lnTo>
                  <a:pt x="41690" y="31310"/>
                </a:lnTo>
                <a:lnTo>
                  <a:pt x="41540" y="31350"/>
                </a:lnTo>
                <a:lnTo>
                  <a:pt x="41480" y="31380"/>
                </a:lnTo>
                <a:lnTo>
                  <a:pt x="41420" y="31440"/>
                </a:lnTo>
                <a:lnTo>
                  <a:pt x="41390" y="31440"/>
                </a:lnTo>
                <a:lnTo>
                  <a:pt x="41290" y="31380"/>
                </a:lnTo>
                <a:lnTo>
                  <a:pt x="41220" y="31390"/>
                </a:lnTo>
                <a:lnTo>
                  <a:pt x="41180" y="31440"/>
                </a:lnTo>
                <a:lnTo>
                  <a:pt x="41110" y="31450"/>
                </a:lnTo>
                <a:lnTo>
                  <a:pt x="41120" y="31350"/>
                </a:lnTo>
                <a:lnTo>
                  <a:pt x="41060" y="31310"/>
                </a:lnTo>
                <a:lnTo>
                  <a:pt x="40990" y="31400"/>
                </a:lnTo>
                <a:lnTo>
                  <a:pt x="40900" y="31380"/>
                </a:lnTo>
                <a:lnTo>
                  <a:pt x="40860" y="31410"/>
                </a:lnTo>
                <a:lnTo>
                  <a:pt x="40790" y="31400"/>
                </a:lnTo>
                <a:lnTo>
                  <a:pt x="40730" y="31420"/>
                </a:lnTo>
                <a:lnTo>
                  <a:pt x="40680" y="31330"/>
                </a:lnTo>
                <a:lnTo>
                  <a:pt x="40700" y="31180"/>
                </a:lnTo>
                <a:lnTo>
                  <a:pt x="40640" y="31170"/>
                </a:lnTo>
                <a:lnTo>
                  <a:pt x="40580" y="31060"/>
                </a:lnTo>
                <a:lnTo>
                  <a:pt x="40560" y="31120"/>
                </a:lnTo>
                <a:lnTo>
                  <a:pt x="40360" y="31080"/>
                </a:lnTo>
                <a:lnTo>
                  <a:pt x="40250" y="30950"/>
                </a:lnTo>
                <a:lnTo>
                  <a:pt x="40160" y="30880"/>
                </a:lnTo>
                <a:lnTo>
                  <a:pt x="40060" y="30920"/>
                </a:lnTo>
                <a:lnTo>
                  <a:pt x="40020" y="30880"/>
                </a:lnTo>
                <a:lnTo>
                  <a:pt x="40050" y="30810"/>
                </a:lnTo>
                <a:lnTo>
                  <a:pt x="39990" y="30780"/>
                </a:lnTo>
                <a:lnTo>
                  <a:pt x="39970" y="30710"/>
                </a:lnTo>
                <a:lnTo>
                  <a:pt x="39990" y="30660"/>
                </a:lnTo>
                <a:lnTo>
                  <a:pt x="39990" y="30590"/>
                </a:lnTo>
                <a:lnTo>
                  <a:pt x="39920" y="30550"/>
                </a:lnTo>
                <a:lnTo>
                  <a:pt x="39880" y="30560"/>
                </a:lnTo>
                <a:lnTo>
                  <a:pt x="39800" y="30490"/>
                </a:lnTo>
                <a:lnTo>
                  <a:pt x="39730" y="30480"/>
                </a:lnTo>
                <a:lnTo>
                  <a:pt x="39630" y="30500"/>
                </a:lnTo>
                <a:lnTo>
                  <a:pt x="39650" y="30600"/>
                </a:lnTo>
                <a:lnTo>
                  <a:pt x="39600" y="30600"/>
                </a:lnTo>
                <a:lnTo>
                  <a:pt x="39510" y="30450"/>
                </a:lnTo>
                <a:lnTo>
                  <a:pt x="39450" y="30500"/>
                </a:lnTo>
                <a:lnTo>
                  <a:pt x="39340" y="30460"/>
                </a:lnTo>
                <a:lnTo>
                  <a:pt x="39320" y="30330"/>
                </a:lnTo>
                <a:lnTo>
                  <a:pt x="39230" y="30190"/>
                </a:lnTo>
                <a:lnTo>
                  <a:pt x="39140" y="30150"/>
                </a:lnTo>
                <a:lnTo>
                  <a:pt x="39090" y="30180"/>
                </a:lnTo>
                <a:lnTo>
                  <a:pt x="39050" y="30160"/>
                </a:lnTo>
                <a:lnTo>
                  <a:pt x="38940" y="30070"/>
                </a:lnTo>
                <a:lnTo>
                  <a:pt x="38850" y="29990"/>
                </a:lnTo>
                <a:lnTo>
                  <a:pt x="38850" y="29930"/>
                </a:lnTo>
                <a:lnTo>
                  <a:pt x="38940" y="29870"/>
                </a:lnTo>
                <a:lnTo>
                  <a:pt x="39010" y="29890"/>
                </a:lnTo>
                <a:lnTo>
                  <a:pt x="39090" y="29810"/>
                </a:lnTo>
                <a:lnTo>
                  <a:pt x="39210" y="29760"/>
                </a:lnTo>
                <a:lnTo>
                  <a:pt x="39290" y="29690"/>
                </a:lnTo>
                <a:lnTo>
                  <a:pt x="39320" y="29640"/>
                </a:lnTo>
                <a:lnTo>
                  <a:pt x="39330" y="29540"/>
                </a:lnTo>
                <a:lnTo>
                  <a:pt x="39230" y="29530"/>
                </a:lnTo>
                <a:lnTo>
                  <a:pt x="38960" y="29450"/>
                </a:lnTo>
                <a:lnTo>
                  <a:pt x="38850" y="29370"/>
                </a:lnTo>
                <a:lnTo>
                  <a:pt x="38760" y="29370"/>
                </a:lnTo>
                <a:lnTo>
                  <a:pt x="38610" y="29250"/>
                </a:lnTo>
                <a:lnTo>
                  <a:pt x="38560" y="29230"/>
                </a:lnTo>
                <a:lnTo>
                  <a:pt x="38440" y="29150"/>
                </a:lnTo>
                <a:lnTo>
                  <a:pt x="38310" y="29010"/>
                </a:lnTo>
                <a:lnTo>
                  <a:pt x="38260" y="28930"/>
                </a:lnTo>
                <a:lnTo>
                  <a:pt x="38250" y="28800"/>
                </a:lnTo>
                <a:lnTo>
                  <a:pt x="38200" y="28640"/>
                </a:lnTo>
                <a:lnTo>
                  <a:pt x="38020" y="28580"/>
                </a:lnTo>
                <a:lnTo>
                  <a:pt x="37990" y="28540"/>
                </a:lnTo>
                <a:lnTo>
                  <a:pt x="37920" y="28540"/>
                </a:lnTo>
                <a:lnTo>
                  <a:pt x="37770" y="28470"/>
                </a:lnTo>
                <a:lnTo>
                  <a:pt x="37690" y="28590"/>
                </a:lnTo>
                <a:lnTo>
                  <a:pt x="37500" y="28760"/>
                </a:lnTo>
                <a:lnTo>
                  <a:pt x="37470" y="28710"/>
                </a:lnTo>
                <a:lnTo>
                  <a:pt x="37390" y="28740"/>
                </a:lnTo>
                <a:lnTo>
                  <a:pt x="37320" y="28830"/>
                </a:lnTo>
                <a:lnTo>
                  <a:pt x="37240" y="28850"/>
                </a:lnTo>
                <a:lnTo>
                  <a:pt x="37230" y="28900"/>
                </a:lnTo>
                <a:lnTo>
                  <a:pt x="37150" y="28980"/>
                </a:lnTo>
                <a:lnTo>
                  <a:pt x="37110" y="29010"/>
                </a:lnTo>
                <a:lnTo>
                  <a:pt x="37080" y="29090"/>
                </a:lnTo>
                <a:lnTo>
                  <a:pt x="37020" y="29080"/>
                </a:lnTo>
                <a:lnTo>
                  <a:pt x="36980" y="29110"/>
                </a:lnTo>
                <a:lnTo>
                  <a:pt x="36980" y="29170"/>
                </a:lnTo>
                <a:lnTo>
                  <a:pt x="36950" y="29240"/>
                </a:lnTo>
                <a:lnTo>
                  <a:pt x="36800" y="29230"/>
                </a:lnTo>
                <a:lnTo>
                  <a:pt x="36820" y="29130"/>
                </a:lnTo>
                <a:lnTo>
                  <a:pt x="36720" y="29120"/>
                </a:lnTo>
                <a:lnTo>
                  <a:pt x="36730" y="29080"/>
                </a:lnTo>
                <a:lnTo>
                  <a:pt x="36800" y="29040"/>
                </a:lnTo>
                <a:lnTo>
                  <a:pt x="36800" y="28950"/>
                </a:lnTo>
                <a:lnTo>
                  <a:pt x="36760" y="28860"/>
                </a:lnTo>
                <a:lnTo>
                  <a:pt x="36710" y="28810"/>
                </a:lnTo>
                <a:lnTo>
                  <a:pt x="36700" y="28720"/>
                </a:lnTo>
                <a:lnTo>
                  <a:pt x="36630" y="28730"/>
                </a:lnTo>
                <a:lnTo>
                  <a:pt x="36590" y="28780"/>
                </a:lnTo>
                <a:lnTo>
                  <a:pt x="36520" y="28760"/>
                </a:lnTo>
                <a:lnTo>
                  <a:pt x="36410" y="28860"/>
                </a:lnTo>
                <a:lnTo>
                  <a:pt x="36370" y="28870"/>
                </a:lnTo>
                <a:lnTo>
                  <a:pt x="36290" y="28830"/>
                </a:lnTo>
                <a:lnTo>
                  <a:pt x="36310" y="28780"/>
                </a:lnTo>
                <a:lnTo>
                  <a:pt x="36200" y="28720"/>
                </a:lnTo>
                <a:lnTo>
                  <a:pt x="36230" y="28660"/>
                </a:lnTo>
                <a:lnTo>
                  <a:pt x="36210" y="28630"/>
                </a:lnTo>
                <a:lnTo>
                  <a:pt x="36220" y="28500"/>
                </a:lnTo>
                <a:lnTo>
                  <a:pt x="36160" y="28420"/>
                </a:lnTo>
                <a:lnTo>
                  <a:pt x="36120" y="28290"/>
                </a:lnTo>
                <a:lnTo>
                  <a:pt x="36050" y="28240"/>
                </a:lnTo>
                <a:lnTo>
                  <a:pt x="36100" y="28130"/>
                </a:lnTo>
                <a:lnTo>
                  <a:pt x="36130" y="28100"/>
                </a:lnTo>
                <a:lnTo>
                  <a:pt x="36090" y="28030"/>
                </a:lnTo>
                <a:lnTo>
                  <a:pt x="36150" y="27950"/>
                </a:lnTo>
                <a:lnTo>
                  <a:pt x="36150" y="27840"/>
                </a:lnTo>
                <a:lnTo>
                  <a:pt x="36190" y="27770"/>
                </a:lnTo>
                <a:lnTo>
                  <a:pt x="36240" y="27720"/>
                </a:lnTo>
                <a:lnTo>
                  <a:pt x="36200" y="27680"/>
                </a:lnTo>
                <a:lnTo>
                  <a:pt x="36280" y="27510"/>
                </a:lnTo>
                <a:lnTo>
                  <a:pt x="36370" y="27530"/>
                </a:lnTo>
                <a:lnTo>
                  <a:pt x="36470" y="27400"/>
                </a:lnTo>
                <a:lnTo>
                  <a:pt x="36510" y="27310"/>
                </a:lnTo>
                <a:lnTo>
                  <a:pt x="36580" y="27230"/>
                </a:lnTo>
                <a:lnTo>
                  <a:pt x="36600" y="27140"/>
                </a:lnTo>
                <a:lnTo>
                  <a:pt x="36670" y="27060"/>
                </a:lnTo>
                <a:lnTo>
                  <a:pt x="36630" y="27010"/>
                </a:lnTo>
                <a:lnTo>
                  <a:pt x="36510" y="26950"/>
                </a:lnTo>
                <a:lnTo>
                  <a:pt x="36490" y="26970"/>
                </a:lnTo>
                <a:lnTo>
                  <a:pt x="36350" y="26900"/>
                </a:lnTo>
                <a:lnTo>
                  <a:pt x="36180" y="26790"/>
                </a:lnTo>
                <a:lnTo>
                  <a:pt x="36070" y="26750"/>
                </a:lnTo>
                <a:lnTo>
                  <a:pt x="36030" y="26710"/>
                </a:lnTo>
                <a:lnTo>
                  <a:pt x="35970" y="26600"/>
                </a:lnTo>
                <a:lnTo>
                  <a:pt x="35940" y="26600"/>
                </a:lnTo>
                <a:lnTo>
                  <a:pt x="35860" y="26520"/>
                </a:lnTo>
                <a:lnTo>
                  <a:pt x="35670" y="265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