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Uttar Pradesh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Uttar Prades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900" y="36090"/>
                </a:moveTo>
                <a:lnTo>
                  <a:pt x="52880" y="36140"/>
                </a:lnTo>
                <a:lnTo>
                  <a:pt x="52820" y="36160"/>
                </a:lnTo>
                <a:lnTo>
                  <a:pt x="52890" y="36210"/>
                </a:lnTo>
                <a:lnTo>
                  <a:pt x="52980" y="36170"/>
                </a:lnTo>
                <a:lnTo>
                  <a:pt x="53040" y="36150"/>
                </a:lnTo>
                <a:lnTo>
                  <a:pt x="53080" y="36200"/>
                </a:lnTo>
                <a:lnTo>
                  <a:pt x="53070" y="36270"/>
                </a:lnTo>
                <a:lnTo>
                  <a:pt x="53000" y="36320"/>
                </a:lnTo>
                <a:lnTo>
                  <a:pt x="53020" y="36400"/>
                </a:lnTo>
                <a:lnTo>
                  <a:pt x="53040" y="36410"/>
                </a:lnTo>
                <a:lnTo>
                  <a:pt x="53150" y="36440"/>
                </a:lnTo>
                <a:lnTo>
                  <a:pt x="53180" y="36470"/>
                </a:lnTo>
                <a:lnTo>
                  <a:pt x="53190" y="36490"/>
                </a:lnTo>
                <a:lnTo>
                  <a:pt x="53220" y="36550"/>
                </a:lnTo>
                <a:lnTo>
                  <a:pt x="53250" y="36610"/>
                </a:lnTo>
                <a:lnTo>
                  <a:pt x="53240" y="36620"/>
                </a:lnTo>
                <a:lnTo>
                  <a:pt x="53200" y="36660"/>
                </a:lnTo>
                <a:lnTo>
                  <a:pt x="53150" y="36740"/>
                </a:lnTo>
                <a:lnTo>
                  <a:pt x="53160" y="36760"/>
                </a:lnTo>
                <a:lnTo>
                  <a:pt x="53150" y="36780"/>
                </a:lnTo>
                <a:lnTo>
                  <a:pt x="53130" y="36800"/>
                </a:lnTo>
                <a:lnTo>
                  <a:pt x="53120" y="36860"/>
                </a:lnTo>
                <a:lnTo>
                  <a:pt x="53130" y="36900"/>
                </a:lnTo>
                <a:lnTo>
                  <a:pt x="53150" y="36910"/>
                </a:lnTo>
                <a:lnTo>
                  <a:pt x="53230" y="36890"/>
                </a:lnTo>
                <a:lnTo>
                  <a:pt x="53300" y="36850"/>
                </a:lnTo>
                <a:lnTo>
                  <a:pt x="53330" y="36860"/>
                </a:lnTo>
                <a:lnTo>
                  <a:pt x="53340" y="36880"/>
                </a:lnTo>
                <a:lnTo>
                  <a:pt x="53330" y="36910"/>
                </a:lnTo>
                <a:lnTo>
                  <a:pt x="53260" y="36960"/>
                </a:lnTo>
                <a:lnTo>
                  <a:pt x="53350" y="37030"/>
                </a:lnTo>
                <a:lnTo>
                  <a:pt x="53390" y="37030"/>
                </a:lnTo>
                <a:lnTo>
                  <a:pt x="53390" y="37110"/>
                </a:lnTo>
                <a:lnTo>
                  <a:pt x="53410" y="37160"/>
                </a:lnTo>
                <a:lnTo>
                  <a:pt x="53420" y="37200"/>
                </a:lnTo>
                <a:lnTo>
                  <a:pt x="53390" y="37220"/>
                </a:lnTo>
                <a:lnTo>
                  <a:pt x="53410" y="37230"/>
                </a:lnTo>
                <a:lnTo>
                  <a:pt x="53400" y="37270"/>
                </a:lnTo>
                <a:lnTo>
                  <a:pt x="53420" y="37290"/>
                </a:lnTo>
                <a:lnTo>
                  <a:pt x="53390" y="37300"/>
                </a:lnTo>
                <a:lnTo>
                  <a:pt x="53380" y="37330"/>
                </a:lnTo>
                <a:lnTo>
                  <a:pt x="53360" y="37350"/>
                </a:lnTo>
                <a:lnTo>
                  <a:pt x="53370" y="37360"/>
                </a:lnTo>
                <a:lnTo>
                  <a:pt x="53410" y="37380"/>
                </a:lnTo>
                <a:lnTo>
                  <a:pt x="53420" y="37430"/>
                </a:lnTo>
                <a:lnTo>
                  <a:pt x="53400" y="37450"/>
                </a:lnTo>
                <a:lnTo>
                  <a:pt x="53410" y="37460"/>
                </a:lnTo>
                <a:lnTo>
                  <a:pt x="53430" y="37470"/>
                </a:lnTo>
                <a:lnTo>
                  <a:pt x="53420" y="37480"/>
                </a:lnTo>
                <a:lnTo>
                  <a:pt x="53450" y="37510"/>
                </a:lnTo>
                <a:lnTo>
                  <a:pt x="53500" y="37540"/>
                </a:lnTo>
                <a:lnTo>
                  <a:pt x="53530" y="37530"/>
                </a:lnTo>
                <a:lnTo>
                  <a:pt x="53540" y="37550"/>
                </a:lnTo>
                <a:lnTo>
                  <a:pt x="53560" y="37510"/>
                </a:lnTo>
                <a:lnTo>
                  <a:pt x="53640" y="37520"/>
                </a:lnTo>
                <a:lnTo>
                  <a:pt x="53670" y="37530"/>
                </a:lnTo>
                <a:lnTo>
                  <a:pt x="53670" y="37560"/>
                </a:lnTo>
                <a:lnTo>
                  <a:pt x="53650" y="37610"/>
                </a:lnTo>
                <a:lnTo>
                  <a:pt x="53700" y="37660"/>
                </a:lnTo>
                <a:lnTo>
                  <a:pt x="53750" y="37680"/>
                </a:lnTo>
                <a:lnTo>
                  <a:pt x="53770" y="37640"/>
                </a:lnTo>
                <a:lnTo>
                  <a:pt x="53770" y="37620"/>
                </a:lnTo>
                <a:lnTo>
                  <a:pt x="53860" y="37570"/>
                </a:lnTo>
                <a:lnTo>
                  <a:pt x="53900" y="37570"/>
                </a:lnTo>
                <a:lnTo>
                  <a:pt x="53930" y="37590"/>
                </a:lnTo>
                <a:lnTo>
                  <a:pt x="53960" y="37600"/>
                </a:lnTo>
                <a:lnTo>
                  <a:pt x="53970" y="37670"/>
                </a:lnTo>
                <a:lnTo>
                  <a:pt x="53950" y="37720"/>
                </a:lnTo>
                <a:lnTo>
                  <a:pt x="53970" y="37720"/>
                </a:lnTo>
                <a:lnTo>
                  <a:pt x="53980" y="37760"/>
                </a:lnTo>
                <a:lnTo>
                  <a:pt x="53970" y="37810"/>
                </a:lnTo>
                <a:lnTo>
                  <a:pt x="53950" y="37860"/>
                </a:lnTo>
                <a:lnTo>
                  <a:pt x="53900" y="37920"/>
                </a:lnTo>
                <a:lnTo>
                  <a:pt x="53950" y="38000"/>
                </a:lnTo>
                <a:lnTo>
                  <a:pt x="53980" y="37990"/>
                </a:lnTo>
                <a:lnTo>
                  <a:pt x="54020" y="37960"/>
                </a:lnTo>
                <a:lnTo>
                  <a:pt x="54050" y="37930"/>
                </a:lnTo>
                <a:lnTo>
                  <a:pt x="54100" y="37930"/>
                </a:lnTo>
                <a:lnTo>
                  <a:pt x="54120" y="37980"/>
                </a:lnTo>
                <a:lnTo>
                  <a:pt x="54160" y="38040"/>
                </a:lnTo>
                <a:lnTo>
                  <a:pt x="54170" y="38130"/>
                </a:lnTo>
                <a:lnTo>
                  <a:pt x="54210" y="38150"/>
                </a:lnTo>
                <a:lnTo>
                  <a:pt x="54250" y="38150"/>
                </a:lnTo>
                <a:lnTo>
                  <a:pt x="54290" y="38160"/>
                </a:lnTo>
                <a:lnTo>
                  <a:pt x="54390" y="38180"/>
                </a:lnTo>
                <a:lnTo>
                  <a:pt x="54400" y="38270"/>
                </a:lnTo>
                <a:lnTo>
                  <a:pt x="54420" y="38310"/>
                </a:lnTo>
                <a:lnTo>
                  <a:pt x="54180" y="38350"/>
                </a:lnTo>
                <a:lnTo>
                  <a:pt x="54100" y="38350"/>
                </a:lnTo>
                <a:lnTo>
                  <a:pt x="54030" y="38400"/>
                </a:lnTo>
                <a:lnTo>
                  <a:pt x="53840" y="38320"/>
                </a:lnTo>
                <a:lnTo>
                  <a:pt x="53750" y="38320"/>
                </a:lnTo>
                <a:lnTo>
                  <a:pt x="53700" y="38280"/>
                </a:lnTo>
                <a:lnTo>
                  <a:pt x="53580" y="38280"/>
                </a:lnTo>
                <a:lnTo>
                  <a:pt x="53510" y="38270"/>
                </a:lnTo>
                <a:lnTo>
                  <a:pt x="53520" y="38370"/>
                </a:lnTo>
                <a:lnTo>
                  <a:pt x="53420" y="38520"/>
                </a:lnTo>
                <a:lnTo>
                  <a:pt x="53420" y="38570"/>
                </a:lnTo>
                <a:lnTo>
                  <a:pt x="53290" y="38630"/>
                </a:lnTo>
                <a:lnTo>
                  <a:pt x="53220" y="38610"/>
                </a:lnTo>
                <a:lnTo>
                  <a:pt x="53190" y="38670"/>
                </a:lnTo>
                <a:lnTo>
                  <a:pt x="53100" y="38630"/>
                </a:lnTo>
                <a:lnTo>
                  <a:pt x="53020" y="38650"/>
                </a:lnTo>
                <a:lnTo>
                  <a:pt x="53030" y="38680"/>
                </a:lnTo>
                <a:lnTo>
                  <a:pt x="53020" y="38860"/>
                </a:lnTo>
                <a:lnTo>
                  <a:pt x="53140" y="38890"/>
                </a:lnTo>
                <a:lnTo>
                  <a:pt x="53240" y="38900"/>
                </a:lnTo>
                <a:lnTo>
                  <a:pt x="53260" y="38860"/>
                </a:lnTo>
                <a:lnTo>
                  <a:pt x="53330" y="38880"/>
                </a:lnTo>
                <a:lnTo>
                  <a:pt x="53330" y="38910"/>
                </a:lnTo>
                <a:lnTo>
                  <a:pt x="53390" y="38990"/>
                </a:lnTo>
                <a:lnTo>
                  <a:pt x="53440" y="39000"/>
                </a:lnTo>
                <a:lnTo>
                  <a:pt x="53460" y="39040"/>
                </a:lnTo>
                <a:lnTo>
                  <a:pt x="53610" y="39050"/>
                </a:lnTo>
                <a:lnTo>
                  <a:pt x="53760" y="39090"/>
                </a:lnTo>
                <a:lnTo>
                  <a:pt x="53750" y="39200"/>
                </a:lnTo>
                <a:lnTo>
                  <a:pt x="53790" y="39260"/>
                </a:lnTo>
                <a:lnTo>
                  <a:pt x="53760" y="39300"/>
                </a:lnTo>
                <a:lnTo>
                  <a:pt x="53750" y="39400"/>
                </a:lnTo>
                <a:lnTo>
                  <a:pt x="53720" y="39430"/>
                </a:lnTo>
                <a:lnTo>
                  <a:pt x="53600" y="39430"/>
                </a:lnTo>
                <a:lnTo>
                  <a:pt x="53590" y="39490"/>
                </a:lnTo>
                <a:lnTo>
                  <a:pt x="53540" y="39500"/>
                </a:lnTo>
                <a:lnTo>
                  <a:pt x="53490" y="39540"/>
                </a:lnTo>
                <a:lnTo>
                  <a:pt x="53380" y="39520"/>
                </a:lnTo>
                <a:lnTo>
                  <a:pt x="53290" y="39650"/>
                </a:lnTo>
                <a:lnTo>
                  <a:pt x="53300" y="39690"/>
                </a:lnTo>
                <a:lnTo>
                  <a:pt x="53360" y="39730"/>
                </a:lnTo>
                <a:lnTo>
                  <a:pt x="53340" y="39790"/>
                </a:lnTo>
                <a:lnTo>
                  <a:pt x="53400" y="39830"/>
                </a:lnTo>
                <a:lnTo>
                  <a:pt x="53420" y="39930"/>
                </a:lnTo>
                <a:lnTo>
                  <a:pt x="53540" y="39940"/>
                </a:lnTo>
                <a:lnTo>
                  <a:pt x="53610" y="40000"/>
                </a:lnTo>
                <a:lnTo>
                  <a:pt x="53660" y="40090"/>
                </a:lnTo>
                <a:lnTo>
                  <a:pt x="53750" y="40150"/>
                </a:lnTo>
                <a:lnTo>
                  <a:pt x="53760" y="40230"/>
                </a:lnTo>
                <a:lnTo>
                  <a:pt x="53810" y="40260"/>
                </a:lnTo>
                <a:lnTo>
                  <a:pt x="53840" y="40230"/>
                </a:lnTo>
                <a:lnTo>
                  <a:pt x="53950" y="40280"/>
                </a:lnTo>
                <a:lnTo>
                  <a:pt x="54090" y="40390"/>
                </a:lnTo>
                <a:lnTo>
                  <a:pt x="54150" y="40390"/>
                </a:lnTo>
                <a:lnTo>
                  <a:pt x="54250" y="40350"/>
                </a:lnTo>
                <a:lnTo>
                  <a:pt x="54350" y="40420"/>
                </a:lnTo>
                <a:lnTo>
                  <a:pt x="54410" y="40440"/>
                </a:lnTo>
                <a:lnTo>
                  <a:pt x="54470" y="40560"/>
                </a:lnTo>
                <a:lnTo>
                  <a:pt x="54620" y="40570"/>
                </a:lnTo>
                <a:lnTo>
                  <a:pt x="54680" y="40620"/>
                </a:lnTo>
                <a:lnTo>
                  <a:pt x="54740" y="40600"/>
                </a:lnTo>
                <a:lnTo>
                  <a:pt x="54730" y="40730"/>
                </a:lnTo>
                <a:lnTo>
                  <a:pt x="54790" y="40710"/>
                </a:lnTo>
                <a:lnTo>
                  <a:pt x="54900" y="40780"/>
                </a:lnTo>
                <a:lnTo>
                  <a:pt x="54990" y="40860"/>
                </a:lnTo>
                <a:lnTo>
                  <a:pt x="54930" y="40960"/>
                </a:lnTo>
                <a:lnTo>
                  <a:pt x="55000" y="41020"/>
                </a:lnTo>
                <a:lnTo>
                  <a:pt x="54970" y="41050"/>
                </a:lnTo>
                <a:lnTo>
                  <a:pt x="54920" y="41020"/>
                </a:lnTo>
                <a:lnTo>
                  <a:pt x="54810" y="41030"/>
                </a:lnTo>
                <a:lnTo>
                  <a:pt x="54820" y="41140"/>
                </a:lnTo>
                <a:lnTo>
                  <a:pt x="54800" y="41190"/>
                </a:lnTo>
                <a:lnTo>
                  <a:pt x="54740" y="41160"/>
                </a:lnTo>
                <a:lnTo>
                  <a:pt x="54700" y="41210"/>
                </a:lnTo>
                <a:lnTo>
                  <a:pt x="54630" y="41170"/>
                </a:lnTo>
                <a:lnTo>
                  <a:pt x="54570" y="41190"/>
                </a:lnTo>
                <a:lnTo>
                  <a:pt x="54520" y="41100"/>
                </a:lnTo>
                <a:lnTo>
                  <a:pt x="54450" y="41110"/>
                </a:lnTo>
                <a:lnTo>
                  <a:pt x="54450" y="41160"/>
                </a:lnTo>
                <a:lnTo>
                  <a:pt x="54390" y="41140"/>
                </a:lnTo>
                <a:lnTo>
                  <a:pt x="54370" y="41050"/>
                </a:lnTo>
                <a:lnTo>
                  <a:pt x="54260" y="41010"/>
                </a:lnTo>
                <a:lnTo>
                  <a:pt x="54180" y="41030"/>
                </a:lnTo>
                <a:lnTo>
                  <a:pt x="54160" y="41230"/>
                </a:lnTo>
                <a:lnTo>
                  <a:pt x="54080" y="41260"/>
                </a:lnTo>
                <a:lnTo>
                  <a:pt x="53880" y="41250"/>
                </a:lnTo>
                <a:lnTo>
                  <a:pt x="53830" y="41230"/>
                </a:lnTo>
                <a:lnTo>
                  <a:pt x="53820" y="41130"/>
                </a:lnTo>
                <a:lnTo>
                  <a:pt x="53750" y="41080"/>
                </a:lnTo>
                <a:lnTo>
                  <a:pt x="53690" y="41060"/>
                </a:lnTo>
                <a:lnTo>
                  <a:pt x="53580" y="41070"/>
                </a:lnTo>
                <a:lnTo>
                  <a:pt x="53520" y="41100"/>
                </a:lnTo>
                <a:lnTo>
                  <a:pt x="53480" y="41160"/>
                </a:lnTo>
                <a:lnTo>
                  <a:pt x="53510" y="41290"/>
                </a:lnTo>
                <a:lnTo>
                  <a:pt x="53500" y="41330"/>
                </a:lnTo>
                <a:lnTo>
                  <a:pt x="53330" y="41400"/>
                </a:lnTo>
                <a:lnTo>
                  <a:pt x="53140" y="41550"/>
                </a:lnTo>
                <a:lnTo>
                  <a:pt x="53070" y="41560"/>
                </a:lnTo>
                <a:lnTo>
                  <a:pt x="52990" y="41670"/>
                </a:lnTo>
                <a:lnTo>
                  <a:pt x="52940" y="41690"/>
                </a:lnTo>
                <a:lnTo>
                  <a:pt x="52940" y="41740"/>
                </a:lnTo>
                <a:lnTo>
                  <a:pt x="52880" y="41830"/>
                </a:lnTo>
                <a:lnTo>
                  <a:pt x="52830" y="41860"/>
                </a:lnTo>
                <a:lnTo>
                  <a:pt x="52850" y="41940"/>
                </a:lnTo>
                <a:lnTo>
                  <a:pt x="52750" y="41950"/>
                </a:lnTo>
                <a:lnTo>
                  <a:pt x="52730" y="42030"/>
                </a:lnTo>
                <a:lnTo>
                  <a:pt x="52690" y="42060"/>
                </a:lnTo>
                <a:lnTo>
                  <a:pt x="52600" y="42040"/>
                </a:lnTo>
                <a:lnTo>
                  <a:pt x="52490" y="42070"/>
                </a:lnTo>
                <a:lnTo>
                  <a:pt x="52430" y="42150"/>
                </a:lnTo>
                <a:lnTo>
                  <a:pt x="52350" y="42160"/>
                </a:lnTo>
                <a:lnTo>
                  <a:pt x="52250" y="42270"/>
                </a:lnTo>
                <a:lnTo>
                  <a:pt x="52220" y="42260"/>
                </a:lnTo>
                <a:lnTo>
                  <a:pt x="52120" y="42300"/>
                </a:lnTo>
                <a:lnTo>
                  <a:pt x="52040" y="42320"/>
                </a:lnTo>
                <a:lnTo>
                  <a:pt x="51940" y="42400"/>
                </a:lnTo>
                <a:lnTo>
                  <a:pt x="51870" y="42410"/>
                </a:lnTo>
                <a:lnTo>
                  <a:pt x="51810" y="42500"/>
                </a:lnTo>
                <a:lnTo>
                  <a:pt x="51760" y="42480"/>
                </a:lnTo>
                <a:lnTo>
                  <a:pt x="51670" y="42510"/>
                </a:lnTo>
                <a:lnTo>
                  <a:pt x="51610" y="42640"/>
                </a:lnTo>
                <a:lnTo>
                  <a:pt x="51540" y="42670"/>
                </a:lnTo>
                <a:lnTo>
                  <a:pt x="51510" y="42660"/>
                </a:lnTo>
                <a:lnTo>
                  <a:pt x="51490" y="42780"/>
                </a:lnTo>
                <a:lnTo>
                  <a:pt x="51520" y="42810"/>
                </a:lnTo>
                <a:lnTo>
                  <a:pt x="51520" y="42930"/>
                </a:lnTo>
                <a:lnTo>
                  <a:pt x="51480" y="42920"/>
                </a:lnTo>
                <a:lnTo>
                  <a:pt x="51440" y="43120"/>
                </a:lnTo>
                <a:lnTo>
                  <a:pt x="51420" y="43150"/>
                </a:lnTo>
                <a:lnTo>
                  <a:pt x="51430" y="43220"/>
                </a:lnTo>
                <a:lnTo>
                  <a:pt x="51490" y="43230"/>
                </a:lnTo>
                <a:lnTo>
                  <a:pt x="51490" y="43370"/>
                </a:lnTo>
                <a:lnTo>
                  <a:pt x="51530" y="43400"/>
                </a:lnTo>
                <a:lnTo>
                  <a:pt x="51530" y="43520"/>
                </a:lnTo>
                <a:lnTo>
                  <a:pt x="51510" y="43560"/>
                </a:lnTo>
                <a:lnTo>
                  <a:pt x="51560" y="43680"/>
                </a:lnTo>
                <a:lnTo>
                  <a:pt x="51620" y="43770"/>
                </a:lnTo>
                <a:lnTo>
                  <a:pt x="51630" y="43830"/>
                </a:lnTo>
                <a:lnTo>
                  <a:pt x="51610" y="43910"/>
                </a:lnTo>
                <a:lnTo>
                  <a:pt x="51680" y="43940"/>
                </a:lnTo>
                <a:lnTo>
                  <a:pt x="51740" y="44000"/>
                </a:lnTo>
                <a:lnTo>
                  <a:pt x="51790" y="44070"/>
                </a:lnTo>
                <a:lnTo>
                  <a:pt x="51860" y="44050"/>
                </a:lnTo>
                <a:lnTo>
                  <a:pt x="51870" y="44150"/>
                </a:lnTo>
                <a:lnTo>
                  <a:pt x="51890" y="44150"/>
                </a:lnTo>
                <a:lnTo>
                  <a:pt x="51960" y="44230"/>
                </a:lnTo>
                <a:lnTo>
                  <a:pt x="51920" y="44260"/>
                </a:lnTo>
                <a:lnTo>
                  <a:pt x="51910" y="44310"/>
                </a:lnTo>
                <a:lnTo>
                  <a:pt x="51960" y="44340"/>
                </a:lnTo>
                <a:lnTo>
                  <a:pt x="52010" y="44420"/>
                </a:lnTo>
                <a:lnTo>
                  <a:pt x="51970" y="44460"/>
                </a:lnTo>
                <a:lnTo>
                  <a:pt x="51990" y="44510"/>
                </a:lnTo>
                <a:lnTo>
                  <a:pt x="51970" y="44620"/>
                </a:lnTo>
                <a:lnTo>
                  <a:pt x="51900" y="44640"/>
                </a:lnTo>
                <a:lnTo>
                  <a:pt x="51910" y="44690"/>
                </a:lnTo>
                <a:lnTo>
                  <a:pt x="51720" y="44730"/>
                </a:lnTo>
                <a:lnTo>
                  <a:pt x="51630" y="44770"/>
                </a:lnTo>
                <a:lnTo>
                  <a:pt x="51630" y="44830"/>
                </a:lnTo>
                <a:lnTo>
                  <a:pt x="51590" y="44900"/>
                </a:lnTo>
                <a:lnTo>
                  <a:pt x="51650" y="44960"/>
                </a:lnTo>
                <a:lnTo>
                  <a:pt x="51640" y="45040"/>
                </a:lnTo>
                <a:lnTo>
                  <a:pt x="51730" y="45060"/>
                </a:lnTo>
                <a:lnTo>
                  <a:pt x="51760" y="45150"/>
                </a:lnTo>
                <a:lnTo>
                  <a:pt x="51740" y="45230"/>
                </a:lnTo>
                <a:lnTo>
                  <a:pt x="51650" y="45260"/>
                </a:lnTo>
                <a:lnTo>
                  <a:pt x="51580" y="45330"/>
                </a:lnTo>
                <a:lnTo>
                  <a:pt x="51640" y="45390"/>
                </a:lnTo>
                <a:lnTo>
                  <a:pt x="51650" y="45470"/>
                </a:lnTo>
                <a:lnTo>
                  <a:pt x="51580" y="45580"/>
                </a:lnTo>
                <a:lnTo>
                  <a:pt x="51590" y="45670"/>
                </a:lnTo>
                <a:lnTo>
                  <a:pt x="51530" y="45800"/>
                </a:lnTo>
                <a:lnTo>
                  <a:pt x="51510" y="45890"/>
                </a:lnTo>
                <a:lnTo>
                  <a:pt x="51440" y="45970"/>
                </a:lnTo>
                <a:lnTo>
                  <a:pt x="51350" y="46040"/>
                </a:lnTo>
                <a:lnTo>
                  <a:pt x="51310" y="46140"/>
                </a:lnTo>
                <a:lnTo>
                  <a:pt x="51310" y="46200"/>
                </a:lnTo>
                <a:lnTo>
                  <a:pt x="51140" y="46300"/>
                </a:lnTo>
                <a:lnTo>
                  <a:pt x="51130" y="46390"/>
                </a:lnTo>
                <a:lnTo>
                  <a:pt x="51070" y="46510"/>
                </a:lnTo>
                <a:lnTo>
                  <a:pt x="50950" y="46540"/>
                </a:lnTo>
                <a:lnTo>
                  <a:pt x="50900" y="46600"/>
                </a:lnTo>
                <a:lnTo>
                  <a:pt x="50790" y="46640"/>
                </a:lnTo>
                <a:lnTo>
                  <a:pt x="50720" y="46650"/>
                </a:lnTo>
                <a:lnTo>
                  <a:pt x="50650" y="46620"/>
                </a:lnTo>
                <a:lnTo>
                  <a:pt x="50510" y="46630"/>
                </a:lnTo>
                <a:lnTo>
                  <a:pt x="50420" y="46650"/>
                </a:lnTo>
                <a:lnTo>
                  <a:pt x="50380" y="46640"/>
                </a:lnTo>
                <a:lnTo>
                  <a:pt x="50350" y="46600"/>
                </a:lnTo>
                <a:lnTo>
                  <a:pt x="50230" y="46540"/>
                </a:lnTo>
                <a:lnTo>
                  <a:pt x="50180" y="46500"/>
                </a:lnTo>
                <a:lnTo>
                  <a:pt x="50140" y="46430"/>
                </a:lnTo>
                <a:lnTo>
                  <a:pt x="50060" y="46380"/>
                </a:lnTo>
                <a:lnTo>
                  <a:pt x="50020" y="46380"/>
                </a:lnTo>
                <a:lnTo>
                  <a:pt x="50000" y="46340"/>
                </a:lnTo>
                <a:lnTo>
                  <a:pt x="50010" y="46270"/>
                </a:lnTo>
                <a:lnTo>
                  <a:pt x="49850" y="46230"/>
                </a:lnTo>
                <a:lnTo>
                  <a:pt x="49840" y="46180"/>
                </a:lnTo>
                <a:lnTo>
                  <a:pt x="49880" y="46140"/>
                </a:lnTo>
                <a:lnTo>
                  <a:pt x="49880" y="46050"/>
                </a:lnTo>
                <a:lnTo>
                  <a:pt x="49800" y="46020"/>
                </a:lnTo>
                <a:lnTo>
                  <a:pt x="49750" y="46030"/>
                </a:lnTo>
                <a:lnTo>
                  <a:pt x="49730" y="45980"/>
                </a:lnTo>
                <a:lnTo>
                  <a:pt x="49630" y="45900"/>
                </a:lnTo>
                <a:lnTo>
                  <a:pt x="49610" y="45870"/>
                </a:lnTo>
                <a:lnTo>
                  <a:pt x="49650" y="45800"/>
                </a:lnTo>
                <a:lnTo>
                  <a:pt x="49700" y="45840"/>
                </a:lnTo>
                <a:lnTo>
                  <a:pt x="49780" y="45860"/>
                </a:lnTo>
                <a:lnTo>
                  <a:pt x="49790" y="45800"/>
                </a:lnTo>
                <a:lnTo>
                  <a:pt x="49830" y="45770"/>
                </a:lnTo>
                <a:lnTo>
                  <a:pt x="49800" y="45600"/>
                </a:lnTo>
                <a:lnTo>
                  <a:pt x="49870" y="45560"/>
                </a:lnTo>
                <a:lnTo>
                  <a:pt x="49870" y="45470"/>
                </a:lnTo>
                <a:lnTo>
                  <a:pt x="49900" y="45390"/>
                </a:lnTo>
                <a:lnTo>
                  <a:pt x="49890" y="45310"/>
                </a:lnTo>
                <a:lnTo>
                  <a:pt x="49910" y="45230"/>
                </a:lnTo>
                <a:lnTo>
                  <a:pt x="49890" y="45150"/>
                </a:lnTo>
                <a:lnTo>
                  <a:pt x="49780" y="45160"/>
                </a:lnTo>
                <a:lnTo>
                  <a:pt x="49750" y="45120"/>
                </a:lnTo>
                <a:lnTo>
                  <a:pt x="49770" y="45020"/>
                </a:lnTo>
                <a:lnTo>
                  <a:pt x="49800" y="44990"/>
                </a:lnTo>
                <a:lnTo>
                  <a:pt x="49790" y="44840"/>
                </a:lnTo>
                <a:lnTo>
                  <a:pt x="49830" y="44770"/>
                </a:lnTo>
                <a:lnTo>
                  <a:pt x="49770" y="44730"/>
                </a:lnTo>
                <a:lnTo>
                  <a:pt x="49770" y="44600"/>
                </a:lnTo>
                <a:lnTo>
                  <a:pt x="49860" y="44650"/>
                </a:lnTo>
                <a:lnTo>
                  <a:pt x="50010" y="44610"/>
                </a:lnTo>
                <a:lnTo>
                  <a:pt x="49990" y="44470"/>
                </a:lnTo>
                <a:lnTo>
                  <a:pt x="49920" y="44480"/>
                </a:lnTo>
                <a:lnTo>
                  <a:pt x="49910" y="44340"/>
                </a:lnTo>
                <a:lnTo>
                  <a:pt x="49800" y="44330"/>
                </a:lnTo>
                <a:lnTo>
                  <a:pt x="49730" y="44340"/>
                </a:lnTo>
                <a:lnTo>
                  <a:pt x="49710" y="44320"/>
                </a:lnTo>
                <a:lnTo>
                  <a:pt x="49720" y="44240"/>
                </a:lnTo>
                <a:lnTo>
                  <a:pt x="49630" y="44170"/>
                </a:lnTo>
                <a:lnTo>
                  <a:pt x="49560" y="44210"/>
                </a:lnTo>
                <a:lnTo>
                  <a:pt x="49420" y="44250"/>
                </a:lnTo>
                <a:lnTo>
                  <a:pt x="49380" y="44280"/>
                </a:lnTo>
                <a:lnTo>
                  <a:pt x="49260" y="44310"/>
                </a:lnTo>
                <a:lnTo>
                  <a:pt x="49230" y="44230"/>
                </a:lnTo>
                <a:lnTo>
                  <a:pt x="49150" y="44240"/>
                </a:lnTo>
                <a:lnTo>
                  <a:pt x="49120" y="44220"/>
                </a:lnTo>
                <a:lnTo>
                  <a:pt x="49040" y="44230"/>
                </a:lnTo>
                <a:lnTo>
                  <a:pt x="49040" y="44200"/>
                </a:lnTo>
                <a:lnTo>
                  <a:pt x="49000" y="44150"/>
                </a:lnTo>
                <a:lnTo>
                  <a:pt x="48960" y="44150"/>
                </a:lnTo>
                <a:lnTo>
                  <a:pt x="48910" y="44220"/>
                </a:lnTo>
                <a:lnTo>
                  <a:pt x="48940" y="44300"/>
                </a:lnTo>
                <a:lnTo>
                  <a:pt x="48920" y="44360"/>
                </a:lnTo>
                <a:lnTo>
                  <a:pt x="48930" y="44480"/>
                </a:lnTo>
                <a:lnTo>
                  <a:pt x="48800" y="44460"/>
                </a:lnTo>
                <a:lnTo>
                  <a:pt x="48760" y="44410"/>
                </a:lnTo>
                <a:lnTo>
                  <a:pt x="48720" y="44400"/>
                </a:lnTo>
                <a:lnTo>
                  <a:pt x="48660" y="44430"/>
                </a:lnTo>
                <a:lnTo>
                  <a:pt x="48630" y="44390"/>
                </a:lnTo>
                <a:lnTo>
                  <a:pt x="48610" y="44270"/>
                </a:lnTo>
                <a:lnTo>
                  <a:pt x="48550" y="44220"/>
                </a:lnTo>
                <a:lnTo>
                  <a:pt x="48440" y="44240"/>
                </a:lnTo>
                <a:lnTo>
                  <a:pt x="48440" y="44200"/>
                </a:lnTo>
                <a:lnTo>
                  <a:pt x="48480" y="44160"/>
                </a:lnTo>
                <a:lnTo>
                  <a:pt x="48470" y="44000"/>
                </a:lnTo>
                <a:lnTo>
                  <a:pt x="48440" y="43970"/>
                </a:lnTo>
                <a:lnTo>
                  <a:pt x="48350" y="43980"/>
                </a:lnTo>
                <a:lnTo>
                  <a:pt x="48380" y="43870"/>
                </a:lnTo>
                <a:lnTo>
                  <a:pt x="48290" y="43860"/>
                </a:lnTo>
                <a:lnTo>
                  <a:pt x="48250" y="43890"/>
                </a:lnTo>
                <a:lnTo>
                  <a:pt x="48170" y="43850"/>
                </a:lnTo>
                <a:lnTo>
                  <a:pt x="48120" y="43890"/>
                </a:lnTo>
                <a:lnTo>
                  <a:pt x="48090" y="43840"/>
                </a:lnTo>
                <a:lnTo>
                  <a:pt x="48040" y="43800"/>
                </a:lnTo>
                <a:lnTo>
                  <a:pt x="47990" y="43800"/>
                </a:lnTo>
                <a:lnTo>
                  <a:pt x="47830" y="43710"/>
                </a:lnTo>
                <a:lnTo>
                  <a:pt x="47720" y="43740"/>
                </a:lnTo>
                <a:lnTo>
                  <a:pt x="47710" y="43770"/>
                </a:lnTo>
                <a:lnTo>
                  <a:pt x="47610" y="43680"/>
                </a:lnTo>
                <a:lnTo>
                  <a:pt x="47620" y="43650"/>
                </a:lnTo>
                <a:lnTo>
                  <a:pt x="47550" y="43610"/>
                </a:lnTo>
                <a:lnTo>
                  <a:pt x="47530" y="43550"/>
                </a:lnTo>
                <a:lnTo>
                  <a:pt x="47570" y="43500"/>
                </a:lnTo>
                <a:lnTo>
                  <a:pt x="47550" y="43440"/>
                </a:lnTo>
                <a:lnTo>
                  <a:pt x="47540" y="43320"/>
                </a:lnTo>
                <a:lnTo>
                  <a:pt x="47470" y="43260"/>
                </a:lnTo>
                <a:lnTo>
                  <a:pt x="47390" y="43240"/>
                </a:lnTo>
                <a:lnTo>
                  <a:pt x="47350" y="43200"/>
                </a:lnTo>
                <a:lnTo>
                  <a:pt x="47240" y="43230"/>
                </a:lnTo>
                <a:lnTo>
                  <a:pt x="47040" y="43100"/>
                </a:lnTo>
                <a:lnTo>
                  <a:pt x="47010" y="43150"/>
                </a:lnTo>
                <a:lnTo>
                  <a:pt x="46940" y="43130"/>
                </a:lnTo>
                <a:lnTo>
                  <a:pt x="46930" y="43070"/>
                </a:lnTo>
                <a:lnTo>
                  <a:pt x="46850" y="43040"/>
                </a:lnTo>
                <a:lnTo>
                  <a:pt x="46780" y="43090"/>
                </a:lnTo>
                <a:lnTo>
                  <a:pt x="46700" y="43030"/>
                </a:lnTo>
                <a:lnTo>
                  <a:pt x="46810" y="42950"/>
                </a:lnTo>
                <a:lnTo>
                  <a:pt x="46760" y="42890"/>
                </a:lnTo>
                <a:lnTo>
                  <a:pt x="46690" y="42890"/>
                </a:lnTo>
                <a:lnTo>
                  <a:pt x="46700" y="42850"/>
                </a:lnTo>
                <a:lnTo>
                  <a:pt x="46770" y="42790"/>
                </a:lnTo>
                <a:lnTo>
                  <a:pt x="46730" y="42760"/>
                </a:lnTo>
                <a:lnTo>
                  <a:pt x="46670" y="42750"/>
                </a:lnTo>
                <a:lnTo>
                  <a:pt x="46680" y="42710"/>
                </a:lnTo>
                <a:lnTo>
                  <a:pt x="46630" y="42670"/>
                </a:lnTo>
                <a:lnTo>
                  <a:pt x="46530" y="42700"/>
                </a:lnTo>
                <a:lnTo>
                  <a:pt x="46480" y="42700"/>
                </a:lnTo>
                <a:lnTo>
                  <a:pt x="46470" y="42740"/>
                </a:lnTo>
                <a:lnTo>
                  <a:pt x="46520" y="42760"/>
                </a:lnTo>
                <a:lnTo>
                  <a:pt x="46500" y="42800"/>
                </a:lnTo>
                <a:lnTo>
                  <a:pt x="46420" y="42810"/>
                </a:lnTo>
                <a:lnTo>
                  <a:pt x="46380" y="42840"/>
                </a:lnTo>
                <a:lnTo>
                  <a:pt x="46380" y="42900"/>
                </a:lnTo>
                <a:lnTo>
                  <a:pt x="46420" y="42930"/>
                </a:lnTo>
                <a:lnTo>
                  <a:pt x="46430" y="43020"/>
                </a:lnTo>
                <a:lnTo>
                  <a:pt x="46400" y="43040"/>
                </a:lnTo>
                <a:lnTo>
                  <a:pt x="46270" y="42970"/>
                </a:lnTo>
                <a:lnTo>
                  <a:pt x="46280" y="42920"/>
                </a:lnTo>
                <a:lnTo>
                  <a:pt x="46250" y="42860"/>
                </a:lnTo>
                <a:lnTo>
                  <a:pt x="46140" y="42890"/>
                </a:lnTo>
                <a:lnTo>
                  <a:pt x="46080" y="42830"/>
                </a:lnTo>
                <a:lnTo>
                  <a:pt x="46030" y="42760"/>
                </a:lnTo>
                <a:lnTo>
                  <a:pt x="45980" y="42740"/>
                </a:lnTo>
                <a:lnTo>
                  <a:pt x="45810" y="42760"/>
                </a:lnTo>
                <a:lnTo>
                  <a:pt x="45830" y="42800"/>
                </a:lnTo>
                <a:lnTo>
                  <a:pt x="45790" y="42840"/>
                </a:lnTo>
                <a:lnTo>
                  <a:pt x="45780" y="42910"/>
                </a:lnTo>
                <a:lnTo>
                  <a:pt x="45750" y="42940"/>
                </a:lnTo>
                <a:lnTo>
                  <a:pt x="45780" y="43000"/>
                </a:lnTo>
                <a:lnTo>
                  <a:pt x="45790" y="43060"/>
                </a:lnTo>
                <a:lnTo>
                  <a:pt x="45750" y="43140"/>
                </a:lnTo>
                <a:lnTo>
                  <a:pt x="45680" y="43240"/>
                </a:lnTo>
                <a:lnTo>
                  <a:pt x="45630" y="43280"/>
                </a:lnTo>
                <a:lnTo>
                  <a:pt x="45660" y="43330"/>
                </a:lnTo>
                <a:lnTo>
                  <a:pt x="45630" y="43350"/>
                </a:lnTo>
                <a:lnTo>
                  <a:pt x="45640" y="43450"/>
                </a:lnTo>
                <a:lnTo>
                  <a:pt x="45520" y="43390"/>
                </a:lnTo>
                <a:lnTo>
                  <a:pt x="45500" y="43470"/>
                </a:lnTo>
                <a:lnTo>
                  <a:pt x="45460" y="43520"/>
                </a:lnTo>
                <a:lnTo>
                  <a:pt x="45430" y="43580"/>
                </a:lnTo>
                <a:lnTo>
                  <a:pt x="45320" y="43490"/>
                </a:lnTo>
                <a:lnTo>
                  <a:pt x="45280" y="43410"/>
                </a:lnTo>
                <a:lnTo>
                  <a:pt x="45150" y="43400"/>
                </a:lnTo>
                <a:lnTo>
                  <a:pt x="45070" y="43440"/>
                </a:lnTo>
                <a:lnTo>
                  <a:pt x="44950" y="43450"/>
                </a:lnTo>
                <a:lnTo>
                  <a:pt x="44900" y="43350"/>
                </a:lnTo>
                <a:lnTo>
                  <a:pt x="44790" y="43390"/>
                </a:lnTo>
                <a:lnTo>
                  <a:pt x="44770" y="43420"/>
                </a:lnTo>
                <a:lnTo>
                  <a:pt x="44680" y="43460"/>
                </a:lnTo>
                <a:lnTo>
                  <a:pt x="44580" y="43450"/>
                </a:lnTo>
                <a:lnTo>
                  <a:pt x="44530" y="43430"/>
                </a:lnTo>
                <a:lnTo>
                  <a:pt x="44520" y="43340"/>
                </a:lnTo>
                <a:lnTo>
                  <a:pt x="44580" y="43340"/>
                </a:lnTo>
                <a:lnTo>
                  <a:pt x="44660" y="43250"/>
                </a:lnTo>
                <a:lnTo>
                  <a:pt x="44610" y="43170"/>
                </a:lnTo>
                <a:lnTo>
                  <a:pt x="44640" y="43110"/>
                </a:lnTo>
                <a:lnTo>
                  <a:pt x="44720" y="43050"/>
                </a:lnTo>
                <a:lnTo>
                  <a:pt x="44700" y="43000"/>
                </a:lnTo>
                <a:lnTo>
                  <a:pt x="44730" y="42950"/>
                </a:lnTo>
                <a:lnTo>
                  <a:pt x="44710" y="42890"/>
                </a:lnTo>
                <a:lnTo>
                  <a:pt x="44760" y="42840"/>
                </a:lnTo>
                <a:lnTo>
                  <a:pt x="44820" y="42770"/>
                </a:lnTo>
                <a:lnTo>
                  <a:pt x="44720" y="42690"/>
                </a:lnTo>
                <a:lnTo>
                  <a:pt x="44630" y="42680"/>
                </a:lnTo>
                <a:lnTo>
                  <a:pt x="44640" y="42760"/>
                </a:lnTo>
                <a:lnTo>
                  <a:pt x="44620" y="42840"/>
                </a:lnTo>
                <a:lnTo>
                  <a:pt x="44580" y="42870"/>
                </a:lnTo>
                <a:lnTo>
                  <a:pt x="44530" y="42820"/>
                </a:lnTo>
                <a:lnTo>
                  <a:pt x="44480" y="42850"/>
                </a:lnTo>
                <a:lnTo>
                  <a:pt x="44390" y="42830"/>
                </a:lnTo>
                <a:lnTo>
                  <a:pt x="44300" y="42870"/>
                </a:lnTo>
                <a:lnTo>
                  <a:pt x="44310" y="42950"/>
                </a:lnTo>
                <a:lnTo>
                  <a:pt x="44380" y="42960"/>
                </a:lnTo>
                <a:lnTo>
                  <a:pt x="44460" y="43010"/>
                </a:lnTo>
                <a:lnTo>
                  <a:pt x="44460" y="43080"/>
                </a:lnTo>
                <a:lnTo>
                  <a:pt x="44350" y="43070"/>
                </a:lnTo>
                <a:lnTo>
                  <a:pt x="44330" y="43050"/>
                </a:lnTo>
                <a:lnTo>
                  <a:pt x="44180" y="43100"/>
                </a:lnTo>
                <a:lnTo>
                  <a:pt x="44200" y="43020"/>
                </a:lnTo>
                <a:lnTo>
                  <a:pt x="44130" y="43030"/>
                </a:lnTo>
                <a:lnTo>
                  <a:pt x="44090" y="42980"/>
                </a:lnTo>
                <a:lnTo>
                  <a:pt x="44000" y="42970"/>
                </a:lnTo>
                <a:lnTo>
                  <a:pt x="44040" y="42890"/>
                </a:lnTo>
                <a:lnTo>
                  <a:pt x="43960" y="42790"/>
                </a:lnTo>
                <a:lnTo>
                  <a:pt x="43950" y="42930"/>
                </a:lnTo>
                <a:lnTo>
                  <a:pt x="44000" y="43030"/>
                </a:lnTo>
                <a:lnTo>
                  <a:pt x="43920" y="43000"/>
                </a:lnTo>
                <a:lnTo>
                  <a:pt x="43820" y="43060"/>
                </a:lnTo>
                <a:lnTo>
                  <a:pt x="43760" y="43020"/>
                </a:lnTo>
                <a:lnTo>
                  <a:pt x="43730" y="42960"/>
                </a:lnTo>
                <a:lnTo>
                  <a:pt x="43670" y="42990"/>
                </a:lnTo>
                <a:lnTo>
                  <a:pt x="43710" y="43070"/>
                </a:lnTo>
                <a:lnTo>
                  <a:pt x="43620" y="43130"/>
                </a:lnTo>
                <a:lnTo>
                  <a:pt x="43600" y="43050"/>
                </a:lnTo>
                <a:lnTo>
                  <a:pt x="43540" y="43020"/>
                </a:lnTo>
                <a:lnTo>
                  <a:pt x="43490" y="43050"/>
                </a:lnTo>
                <a:lnTo>
                  <a:pt x="43420" y="43050"/>
                </a:lnTo>
                <a:lnTo>
                  <a:pt x="43380" y="43090"/>
                </a:lnTo>
                <a:lnTo>
                  <a:pt x="43340" y="43190"/>
                </a:lnTo>
                <a:lnTo>
                  <a:pt x="43230" y="43250"/>
                </a:lnTo>
                <a:lnTo>
                  <a:pt x="43200" y="43250"/>
                </a:lnTo>
                <a:lnTo>
                  <a:pt x="43130" y="43200"/>
                </a:lnTo>
                <a:lnTo>
                  <a:pt x="43070" y="43170"/>
                </a:lnTo>
                <a:lnTo>
                  <a:pt x="43110" y="43070"/>
                </a:lnTo>
                <a:lnTo>
                  <a:pt x="43170" y="43040"/>
                </a:lnTo>
                <a:lnTo>
                  <a:pt x="43220" y="42940"/>
                </a:lnTo>
                <a:lnTo>
                  <a:pt x="43290" y="42870"/>
                </a:lnTo>
                <a:lnTo>
                  <a:pt x="43290" y="42840"/>
                </a:lnTo>
                <a:lnTo>
                  <a:pt x="43400" y="42770"/>
                </a:lnTo>
                <a:lnTo>
                  <a:pt x="43470" y="42760"/>
                </a:lnTo>
                <a:lnTo>
                  <a:pt x="43500" y="42740"/>
                </a:lnTo>
                <a:lnTo>
                  <a:pt x="43440" y="42600"/>
                </a:lnTo>
                <a:lnTo>
                  <a:pt x="43430" y="42530"/>
                </a:lnTo>
                <a:lnTo>
                  <a:pt x="43370" y="42550"/>
                </a:lnTo>
                <a:lnTo>
                  <a:pt x="43320" y="42500"/>
                </a:lnTo>
                <a:lnTo>
                  <a:pt x="43270" y="42420"/>
                </a:lnTo>
                <a:lnTo>
                  <a:pt x="43190" y="42410"/>
                </a:lnTo>
                <a:lnTo>
                  <a:pt x="43170" y="42370"/>
                </a:lnTo>
                <a:lnTo>
                  <a:pt x="43190" y="42320"/>
                </a:lnTo>
                <a:lnTo>
                  <a:pt x="43190" y="42250"/>
                </a:lnTo>
                <a:lnTo>
                  <a:pt x="43170" y="42180"/>
                </a:lnTo>
                <a:lnTo>
                  <a:pt x="43190" y="42140"/>
                </a:lnTo>
                <a:lnTo>
                  <a:pt x="43180" y="42080"/>
                </a:lnTo>
                <a:lnTo>
                  <a:pt x="43090" y="41980"/>
                </a:lnTo>
                <a:lnTo>
                  <a:pt x="43040" y="41970"/>
                </a:lnTo>
                <a:lnTo>
                  <a:pt x="43010" y="42040"/>
                </a:lnTo>
                <a:lnTo>
                  <a:pt x="42970" y="42020"/>
                </a:lnTo>
                <a:lnTo>
                  <a:pt x="42920" y="42040"/>
                </a:lnTo>
                <a:lnTo>
                  <a:pt x="42850" y="42030"/>
                </a:lnTo>
                <a:lnTo>
                  <a:pt x="42850" y="42100"/>
                </a:lnTo>
                <a:lnTo>
                  <a:pt x="42770" y="42120"/>
                </a:lnTo>
                <a:lnTo>
                  <a:pt x="42770" y="42160"/>
                </a:lnTo>
                <a:lnTo>
                  <a:pt x="42710" y="42190"/>
                </a:lnTo>
                <a:lnTo>
                  <a:pt x="42690" y="42230"/>
                </a:lnTo>
                <a:lnTo>
                  <a:pt x="42570" y="42190"/>
                </a:lnTo>
                <a:lnTo>
                  <a:pt x="42530" y="42230"/>
                </a:lnTo>
                <a:lnTo>
                  <a:pt x="42390" y="42230"/>
                </a:lnTo>
                <a:lnTo>
                  <a:pt x="42360" y="42280"/>
                </a:lnTo>
                <a:lnTo>
                  <a:pt x="42370" y="42350"/>
                </a:lnTo>
                <a:lnTo>
                  <a:pt x="42320" y="42390"/>
                </a:lnTo>
                <a:lnTo>
                  <a:pt x="42330" y="42450"/>
                </a:lnTo>
                <a:lnTo>
                  <a:pt x="42200" y="42460"/>
                </a:lnTo>
                <a:lnTo>
                  <a:pt x="42120" y="42510"/>
                </a:lnTo>
                <a:lnTo>
                  <a:pt x="42050" y="42520"/>
                </a:lnTo>
                <a:lnTo>
                  <a:pt x="41990" y="42500"/>
                </a:lnTo>
                <a:lnTo>
                  <a:pt x="41910" y="42550"/>
                </a:lnTo>
                <a:lnTo>
                  <a:pt x="41960" y="42600"/>
                </a:lnTo>
                <a:lnTo>
                  <a:pt x="41930" y="42650"/>
                </a:lnTo>
                <a:lnTo>
                  <a:pt x="41960" y="42730"/>
                </a:lnTo>
                <a:lnTo>
                  <a:pt x="41960" y="42790"/>
                </a:lnTo>
                <a:lnTo>
                  <a:pt x="41910" y="42910"/>
                </a:lnTo>
                <a:lnTo>
                  <a:pt x="41940" y="42970"/>
                </a:lnTo>
                <a:lnTo>
                  <a:pt x="41860" y="42960"/>
                </a:lnTo>
                <a:lnTo>
                  <a:pt x="41710" y="42880"/>
                </a:lnTo>
                <a:lnTo>
                  <a:pt x="41620" y="42830"/>
                </a:lnTo>
                <a:lnTo>
                  <a:pt x="41540" y="42860"/>
                </a:lnTo>
                <a:lnTo>
                  <a:pt x="41450" y="42850"/>
                </a:lnTo>
                <a:lnTo>
                  <a:pt x="41420" y="42880"/>
                </a:lnTo>
                <a:lnTo>
                  <a:pt x="41330" y="42860"/>
                </a:lnTo>
                <a:lnTo>
                  <a:pt x="41300" y="42830"/>
                </a:lnTo>
                <a:lnTo>
                  <a:pt x="41240" y="42820"/>
                </a:lnTo>
                <a:lnTo>
                  <a:pt x="41170" y="42780"/>
                </a:lnTo>
                <a:lnTo>
                  <a:pt x="41160" y="42730"/>
                </a:lnTo>
                <a:lnTo>
                  <a:pt x="41110" y="42750"/>
                </a:lnTo>
                <a:lnTo>
                  <a:pt x="41050" y="42850"/>
                </a:lnTo>
                <a:lnTo>
                  <a:pt x="41010" y="42880"/>
                </a:lnTo>
                <a:lnTo>
                  <a:pt x="41020" y="42960"/>
                </a:lnTo>
                <a:lnTo>
                  <a:pt x="40970" y="42960"/>
                </a:lnTo>
                <a:lnTo>
                  <a:pt x="40940" y="43010"/>
                </a:lnTo>
                <a:lnTo>
                  <a:pt x="40860" y="42970"/>
                </a:lnTo>
                <a:lnTo>
                  <a:pt x="40890" y="42870"/>
                </a:lnTo>
                <a:lnTo>
                  <a:pt x="40790" y="42940"/>
                </a:lnTo>
                <a:lnTo>
                  <a:pt x="40790" y="42880"/>
                </a:lnTo>
                <a:lnTo>
                  <a:pt x="40740" y="42860"/>
                </a:lnTo>
                <a:lnTo>
                  <a:pt x="40720" y="42910"/>
                </a:lnTo>
                <a:lnTo>
                  <a:pt x="40670" y="42900"/>
                </a:lnTo>
                <a:lnTo>
                  <a:pt x="40640" y="42810"/>
                </a:lnTo>
                <a:lnTo>
                  <a:pt x="40650" y="42750"/>
                </a:lnTo>
                <a:lnTo>
                  <a:pt x="40710" y="42690"/>
                </a:lnTo>
                <a:lnTo>
                  <a:pt x="40720" y="42630"/>
                </a:lnTo>
                <a:lnTo>
                  <a:pt x="40780" y="42650"/>
                </a:lnTo>
                <a:lnTo>
                  <a:pt x="40810" y="42600"/>
                </a:lnTo>
                <a:lnTo>
                  <a:pt x="40790" y="42530"/>
                </a:lnTo>
                <a:lnTo>
                  <a:pt x="40840" y="42490"/>
                </a:lnTo>
                <a:lnTo>
                  <a:pt x="40700" y="42470"/>
                </a:lnTo>
                <a:lnTo>
                  <a:pt x="40700" y="42420"/>
                </a:lnTo>
                <a:lnTo>
                  <a:pt x="40620" y="42380"/>
                </a:lnTo>
                <a:lnTo>
                  <a:pt x="40600" y="42450"/>
                </a:lnTo>
                <a:lnTo>
                  <a:pt x="40570" y="42460"/>
                </a:lnTo>
                <a:lnTo>
                  <a:pt x="40560" y="42390"/>
                </a:lnTo>
                <a:lnTo>
                  <a:pt x="40520" y="42300"/>
                </a:lnTo>
                <a:lnTo>
                  <a:pt x="40550" y="42260"/>
                </a:lnTo>
                <a:lnTo>
                  <a:pt x="40410" y="42230"/>
                </a:lnTo>
                <a:lnTo>
                  <a:pt x="40310" y="42320"/>
                </a:lnTo>
                <a:lnTo>
                  <a:pt x="40300" y="42420"/>
                </a:lnTo>
                <a:lnTo>
                  <a:pt x="40340" y="42460"/>
                </a:lnTo>
                <a:lnTo>
                  <a:pt x="40380" y="42410"/>
                </a:lnTo>
                <a:lnTo>
                  <a:pt x="40460" y="42470"/>
                </a:lnTo>
                <a:lnTo>
                  <a:pt x="40530" y="42440"/>
                </a:lnTo>
                <a:lnTo>
                  <a:pt x="40530" y="42570"/>
                </a:lnTo>
                <a:lnTo>
                  <a:pt x="40450" y="42600"/>
                </a:lnTo>
                <a:lnTo>
                  <a:pt x="40400" y="42540"/>
                </a:lnTo>
                <a:lnTo>
                  <a:pt x="40360" y="42630"/>
                </a:lnTo>
                <a:lnTo>
                  <a:pt x="40380" y="42690"/>
                </a:lnTo>
                <a:lnTo>
                  <a:pt x="40430" y="42730"/>
                </a:lnTo>
                <a:lnTo>
                  <a:pt x="40460" y="42800"/>
                </a:lnTo>
                <a:lnTo>
                  <a:pt x="40420" y="42870"/>
                </a:lnTo>
                <a:lnTo>
                  <a:pt x="40370" y="42860"/>
                </a:lnTo>
                <a:lnTo>
                  <a:pt x="40360" y="42900"/>
                </a:lnTo>
                <a:lnTo>
                  <a:pt x="40300" y="42870"/>
                </a:lnTo>
                <a:lnTo>
                  <a:pt x="40320" y="42840"/>
                </a:lnTo>
                <a:lnTo>
                  <a:pt x="40290" y="42780"/>
                </a:lnTo>
                <a:lnTo>
                  <a:pt x="40220" y="42790"/>
                </a:lnTo>
                <a:lnTo>
                  <a:pt x="40250" y="42830"/>
                </a:lnTo>
                <a:lnTo>
                  <a:pt x="40250" y="42910"/>
                </a:lnTo>
                <a:lnTo>
                  <a:pt x="40140" y="42880"/>
                </a:lnTo>
                <a:lnTo>
                  <a:pt x="40110" y="42810"/>
                </a:lnTo>
                <a:lnTo>
                  <a:pt x="40060" y="42820"/>
                </a:lnTo>
                <a:lnTo>
                  <a:pt x="40090" y="42910"/>
                </a:lnTo>
                <a:lnTo>
                  <a:pt x="39960" y="42930"/>
                </a:lnTo>
                <a:lnTo>
                  <a:pt x="39940" y="42870"/>
                </a:lnTo>
                <a:lnTo>
                  <a:pt x="39890" y="42830"/>
                </a:lnTo>
                <a:lnTo>
                  <a:pt x="39930" y="42770"/>
                </a:lnTo>
                <a:lnTo>
                  <a:pt x="39850" y="42730"/>
                </a:lnTo>
                <a:lnTo>
                  <a:pt x="39830" y="42680"/>
                </a:lnTo>
                <a:lnTo>
                  <a:pt x="39770" y="42740"/>
                </a:lnTo>
                <a:lnTo>
                  <a:pt x="39760" y="42810"/>
                </a:lnTo>
                <a:lnTo>
                  <a:pt x="39710" y="42850"/>
                </a:lnTo>
                <a:lnTo>
                  <a:pt x="39660" y="42830"/>
                </a:lnTo>
                <a:lnTo>
                  <a:pt x="39700" y="42740"/>
                </a:lnTo>
                <a:lnTo>
                  <a:pt x="39670" y="42700"/>
                </a:lnTo>
                <a:lnTo>
                  <a:pt x="39750" y="42580"/>
                </a:lnTo>
                <a:lnTo>
                  <a:pt x="39670" y="42550"/>
                </a:lnTo>
                <a:lnTo>
                  <a:pt x="39640" y="42510"/>
                </a:lnTo>
                <a:lnTo>
                  <a:pt x="39630" y="42430"/>
                </a:lnTo>
                <a:lnTo>
                  <a:pt x="39560" y="42430"/>
                </a:lnTo>
                <a:lnTo>
                  <a:pt x="39520" y="42530"/>
                </a:lnTo>
                <a:lnTo>
                  <a:pt x="39590" y="42560"/>
                </a:lnTo>
                <a:lnTo>
                  <a:pt x="39600" y="42610"/>
                </a:lnTo>
                <a:lnTo>
                  <a:pt x="39550" y="42660"/>
                </a:lnTo>
                <a:lnTo>
                  <a:pt x="39510" y="42610"/>
                </a:lnTo>
                <a:lnTo>
                  <a:pt x="39470" y="42600"/>
                </a:lnTo>
                <a:lnTo>
                  <a:pt x="39390" y="42630"/>
                </a:lnTo>
                <a:lnTo>
                  <a:pt x="39330" y="42720"/>
                </a:lnTo>
                <a:lnTo>
                  <a:pt x="39260" y="42770"/>
                </a:lnTo>
                <a:lnTo>
                  <a:pt x="39240" y="42690"/>
                </a:lnTo>
                <a:lnTo>
                  <a:pt x="39280" y="42610"/>
                </a:lnTo>
                <a:lnTo>
                  <a:pt x="39240" y="42560"/>
                </a:lnTo>
                <a:lnTo>
                  <a:pt x="39250" y="42500"/>
                </a:lnTo>
                <a:lnTo>
                  <a:pt x="39320" y="42510"/>
                </a:lnTo>
                <a:lnTo>
                  <a:pt x="39350" y="42430"/>
                </a:lnTo>
                <a:lnTo>
                  <a:pt x="39440" y="42470"/>
                </a:lnTo>
                <a:lnTo>
                  <a:pt x="39450" y="42420"/>
                </a:lnTo>
                <a:lnTo>
                  <a:pt x="39520" y="42380"/>
                </a:lnTo>
                <a:lnTo>
                  <a:pt x="39470" y="42320"/>
                </a:lnTo>
                <a:lnTo>
                  <a:pt x="39480" y="42210"/>
                </a:lnTo>
                <a:lnTo>
                  <a:pt x="39410" y="42260"/>
                </a:lnTo>
                <a:lnTo>
                  <a:pt x="39290" y="42210"/>
                </a:lnTo>
                <a:lnTo>
                  <a:pt x="39210" y="42300"/>
                </a:lnTo>
                <a:lnTo>
                  <a:pt x="39250" y="42380"/>
                </a:lnTo>
                <a:lnTo>
                  <a:pt x="39220" y="42410"/>
                </a:lnTo>
                <a:lnTo>
                  <a:pt x="39180" y="42560"/>
                </a:lnTo>
                <a:lnTo>
                  <a:pt x="39150" y="42560"/>
                </a:lnTo>
                <a:lnTo>
                  <a:pt x="39070" y="42440"/>
                </a:lnTo>
                <a:lnTo>
                  <a:pt x="39090" y="42370"/>
                </a:lnTo>
                <a:lnTo>
                  <a:pt x="39030" y="42380"/>
                </a:lnTo>
                <a:lnTo>
                  <a:pt x="39030" y="42310"/>
                </a:lnTo>
                <a:lnTo>
                  <a:pt x="39090" y="42320"/>
                </a:lnTo>
                <a:lnTo>
                  <a:pt x="39140" y="42260"/>
                </a:lnTo>
                <a:lnTo>
                  <a:pt x="39160" y="42200"/>
                </a:lnTo>
                <a:lnTo>
                  <a:pt x="39260" y="42090"/>
                </a:lnTo>
                <a:lnTo>
                  <a:pt x="39330" y="42090"/>
                </a:lnTo>
                <a:lnTo>
                  <a:pt x="39370" y="42050"/>
                </a:lnTo>
                <a:lnTo>
                  <a:pt x="39440" y="42040"/>
                </a:lnTo>
                <a:lnTo>
                  <a:pt x="39410" y="42120"/>
                </a:lnTo>
                <a:lnTo>
                  <a:pt x="39310" y="42110"/>
                </a:lnTo>
                <a:lnTo>
                  <a:pt x="39320" y="42160"/>
                </a:lnTo>
                <a:lnTo>
                  <a:pt x="39430" y="42200"/>
                </a:lnTo>
                <a:lnTo>
                  <a:pt x="39460" y="42140"/>
                </a:lnTo>
                <a:lnTo>
                  <a:pt x="39530" y="42140"/>
                </a:lnTo>
                <a:lnTo>
                  <a:pt x="39510" y="42060"/>
                </a:lnTo>
                <a:lnTo>
                  <a:pt x="39520" y="41990"/>
                </a:lnTo>
                <a:lnTo>
                  <a:pt x="39490" y="41940"/>
                </a:lnTo>
                <a:lnTo>
                  <a:pt x="39440" y="41930"/>
                </a:lnTo>
                <a:lnTo>
                  <a:pt x="39410" y="41970"/>
                </a:lnTo>
                <a:lnTo>
                  <a:pt x="39330" y="41910"/>
                </a:lnTo>
                <a:lnTo>
                  <a:pt x="39410" y="41840"/>
                </a:lnTo>
                <a:lnTo>
                  <a:pt x="39420" y="41770"/>
                </a:lnTo>
                <a:lnTo>
                  <a:pt x="39370" y="41700"/>
                </a:lnTo>
                <a:lnTo>
                  <a:pt x="39440" y="41660"/>
                </a:lnTo>
                <a:lnTo>
                  <a:pt x="39440" y="41590"/>
                </a:lnTo>
                <a:lnTo>
                  <a:pt x="39400" y="41570"/>
                </a:lnTo>
                <a:lnTo>
                  <a:pt x="39290" y="41570"/>
                </a:lnTo>
                <a:lnTo>
                  <a:pt x="39240" y="41620"/>
                </a:lnTo>
                <a:lnTo>
                  <a:pt x="39260" y="41680"/>
                </a:lnTo>
                <a:lnTo>
                  <a:pt x="39140" y="41700"/>
                </a:lnTo>
                <a:lnTo>
                  <a:pt x="39130" y="41740"/>
                </a:lnTo>
                <a:lnTo>
                  <a:pt x="39180" y="41780"/>
                </a:lnTo>
                <a:lnTo>
                  <a:pt x="39210" y="41850"/>
                </a:lnTo>
                <a:lnTo>
                  <a:pt x="39200" y="41890"/>
                </a:lnTo>
                <a:lnTo>
                  <a:pt x="39020" y="41800"/>
                </a:lnTo>
                <a:lnTo>
                  <a:pt x="38930" y="41820"/>
                </a:lnTo>
                <a:lnTo>
                  <a:pt x="38850" y="41780"/>
                </a:lnTo>
                <a:lnTo>
                  <a:pt x="38850" y="41860"/>
                </a:lnTo>
                <a:lnTo>
                  <a:pt x="38910" y="41910"/>
                </a:lnTo>
                <a:lnTo>
                  <a:pt x="38960" y="41960"/>
                </a:lnTo>
                <a:lnTo>
                  <a:pt x="39020" y="41930"/>
                </a:lnTo>
                <a:lnTo>
                  <a:pt x="39040" y="41970"/>
                </a:lnTo>
                <a:lnTo>
                  <a:pt x="38900" y="42010"/>
                </a:lnTo>
                <a:lnTo>
                  <a:pt x="38940" y="42040"/>
                </a:lnTo>
                <a:lnTo>
                  <a:pt x="38950" y="42180"/>
                </a:lnTo>
                <a:lnTo>
                  <a:pt x="38880" y="42210"/>
                </a:lnTo>
                <a:lnTo>
                  <a:pt x="38790" y="42180"/>
                </a:lnTo>
                <a:lnTo>
                  <a:pt x="38800" y="42120"/>
                </a:lnTo>
                <a:lnTo>
                  <a:pt x="38660" y="42090"/>
                </a:lnTo>
                <a:lnTo>
                  <a:pt x="38690" y="42040"/>
                </a:lnTo>
                <a:lnTo>
                  <a:pt x="38780" y="41970"/>
                </a:lnTo>
                <a:lnTo>
                  <a:pt x="38750" y="41920"/>
                </a:lnTo>
                <a:lnTo>
                  <a:pt x="38660" y="41920"/>
                </a:lnTo>
                <a:lnTo>
                  <a:pt x="38590" y="41950"/>
                </a:lnTo>
                <a:lnTo>
                  <a:pt x="38600" y="42020"/>
                </a:lnTo>
                <a:lnTo>
                  <a:pt x="38510" y="42000"/>
                </a:lnTo>
                <a:lnTo>
                  <a:pt x="38440" y="42120"/>
                </a:lnTo>
                <a:lnTo>
                  <a:pt x="38440" y="42200"/>
                </a:lnTo>
                <a:lnTo>
                  <a:pt x="38380" y="42210"/>
                </a:lnTo>
                <a:lnTo>
                  <a:pt x="38310" y="42160"/>
                </a:lnTo>
                <a:lnTo>
                  <a:pt x="38320" y="42260"/>
                </a:lnTo>
                <a:lnTo>
                  <a:pt x="38300" y="42340"/>
                </a:lnTo>
                <a:lnTo>
                  <a:pt x="38240" y="42350"/>
                </a:lnTo>
                <a:lnTo>
                  <a:pt x="38200" y="42290"/>
                </a:lnTo>
                <a:lnTo>
                  <a:pt x="38150" y="42350"/>
                </a:lnTo>
                <a:lnTo>
                  <a:pt x="38040" y="42360"/>
                </a:lnTo>
                <a:lnTo>
                  <a:pt x="38040" y="42410"/>
                </a:lnTo>
                <a:lnTo>
                  <a:pt x="38100" y="42440"/>
                </a:lnTo>
                <a:lnTo>
                  <a:pt x="38200" y="42380"/>
                </a:lnTo>
                <a:lnTo>
                  <a:pt x="38240" y="42410"/>
                </a:lnTo>
                <a:lnTo>
                  <a:pt x="38290" y="42390"/>
                </a:lnTo>
                <a:lnTo>
                  <a:pt x="38330" y="42440"/>
                </a:lnTo>
                <a:lnTo>
                  <a:pt x="38370" y="42440"/>
                </a:lnTo>
                <a:lnTo>
                  <a:pt x="38420" y="42480"/>
                </a:lnTo>
                <a:lnTo>
                  <a:pt x="38400" y="42580"/>
                </a:lnTo>
                <a:lnTo>
                  <a:pt x="38420" y="42650"/>
                </a:lnTo>
                <a:lnTo>
                  <a:pt x="38490" y="42790"/>
                </a:lnTo>
                <a:lnTo>
                  <a:pt x="38500" y="42970"/>
                </a:lnTo>
                <a:lnTo>
                  <a:pt x="38560" y="42990"/>
                </a:lnTo>
                <a:lnTo>
                  <a:pt x="38620" y="43080"/>
                </a:lnTo>
                <a:lnTo>
                  <a:pt x="38630" y="43160"/>
                </a:lnTo>
                <a:lnTo>
                  <a:pt x="38610" y="43190"/>
                </a:lnTo>
                <a:lnTo>
                  <a:pt x="38590" y="43310"/>
                </a:lnTo>
                <a:lnTo>
                  <a:pt x="38570" y="43380"/>
                </a:lnTo>
                <a:lnTo>
                  <a:pt x="38650" y="43430"/>
                </a:lnTo>
                <a:lnTo>
                  <a:pt x="38690" y="43560"/>
                </a:lnTo>
                <a:lnTo>
                  <a:pt x="38770" y="43580"/>
                </a:lnTo>
                <a:lnTo>
                  <a:pt x="38950" y="43680"/>
                </a:lnTo>
                <a:lnTo>
                  <a:pt x="39000" y="43820"/>
                </a:lnTo>
                <a:lnTo>
                  <a:pt x="38950" y="43880"/>
                </a:lnTo>
                <a:lnTo>
                  <a:pt x="38950" y="43970"/>
                </a:lnTo>
                <a:lnTo>
                  <a:pt x="38980" y="44160"/>
                </a:lnTo>
                <a:lnTo>
                  <a:pt x="38940" y="44240"/>
                </a:lnTo>
                <a:lnTo>
                  <a:pt x="38890" y="44290"/>
                </a:lnTo>
                <a:lnTo>
                  <a:pt x="38910" y="44360"/>
                </a:lnTo>
                <a:lnTo>
                  <a:pt x="38920" y="44460"/>
                </a:lnTo>
                <a:lnTo>
                  <a:pt x="38990" y="44490"/>
                </a:lnTo>
                <a:lnTo>
                  <a:pt x="39060" y="44450"/>
                </a:lnTo>
                <a:lnTo>
                  <a:pt x="39140" y="44440"/>
                </a:lnTo>
                <a:lnTo>
                  <a:pt x="39170" y="44380"/>
                </a:lnTo>
                <a:lnTo>
                  <a:pt x="39220" y="44350"/>
                </a:lnTo>
                <a:lnTo>
                  <a:pt x="39280" y="44350"/>
                </a:lnTo>
                <a:lnTo>
                  <a:pt x="39310" y="44430"/>
                </a:lnTo>
                <a:lnTo>
                  <a:pt x="39340" y="44460"/>
                </a:lnTo>
                <a:lnTo>
                  <a:pt x="39360" y="44530"/>
                </a:lnTo>
                <a:lnTo>
                  <a:pt x="39450" y="44610"/>
                </a:lnTo>
                <a:lnTo>
                  <a:pt x="39440" y="44640"/>
                </a:lnTo>
                <a:lnTo>
                  <a:pt x="39450" y="44740"/>
                </a:lnTo>
                <a:lnTo>
                  <a:pt x="39510" y="44780"/>
                </a:lnTo>
                <a:lnTo>
                  <a:pt x="39440" y="44820"/>
                </a:lnTo>
                <a:lnTo>
                  <a:pt x="39390" y="44810"/>
                </a:lnTo>
                <a:lnTo>
                  <a:pt x="39360" y="44770"/>
                </a:lnTo>
                <a:lnTo>
                  <a:pt x="39330" y="44810"/>
                </a:lnTo>
                <a:lnTo>
                  <a:pt x="39360" y="44880"/>
                </a:lnTo>
                <a:lnTo>
                  <a:pt x="39410" y="44890"/>
                </a:lnTo>
                <a:lnTo>
                  <a:pt x="39450" y="44940"/>
                </a:lnTo>
                <a:lnTo>
                  <a:pt x="39550" y="44930"/>
                </a:lnTo>
                <a:lnTo>
                  <a:pt x="39570" y="44990"/>
                </a:lnTo>
                <a:lnTo>
                  <a:pt x="39550" y="45020"/>
                </a:lnTo>
                <a:lnTo>
                  <a:pt x="39510" y="45150"/>
                </a:lnTo>
                <a:lnTo>
                  <a:pt x="39510" y="45200"/>
                </a:lnTo>
                <a:lnTo>
                  <a:pt x="39410" y="45320"/>
                </a:lnTo>
                <a:lnTo>
                  <a:pt x="39350" y="45370"/>
                </a:lnTo>
                <a:lnTo>
                  <a:pt x="39350" y="45450"/>
                </a:lnTo>
                <a:lnTo>
                  <a:pt x="39270" y="45510"/>
                </a:lnTo>
                <a:lnTo>
                  <a:pt x="39270" y="45590"/>
                </a:lnTo>
                <a:lnTo>
                  <a:pt x="39210" y="45630"/>
                </a:lnTo>
                <a:lnTo>
                  <a:pt x="39160" y="45630"/>
                </a:lnTo>
                <a:lnTo>
                  <a:pt x="39130" y="45660"/>
                </a:lnTo>
                <a:lnTo>
                  <a:pt x="39080" y="45650"/>
                </a:lnTo>
                <a:lnTo>
                  <a:pt x="39070" y="45720"/>
                </a:lnTo>
                <a:lnTo>
                  <a:pt x="39010" y="45720"/>
                </a:lnTo>
                <a:lnTo>
                  <a:pt x="38980" y="45640"/>
                </a:lnTo>
                <a:lnTo>
                  <a:pt x="38930" y="45530"/>
                </a:lnTo>
                <a:lnTo>
                  <a:pt x="38900" y="45550"/>
                </a:lnTo>
                <a:lnTo>
                  <a:pt x="38850" y="45510"/>
                </a:lnTo>
                <a:lnTo>
                  <a:pt x="38830" y="45550"/>
                </a:lnTo>
                <a:lnTo>
                  <a:pt x="38770" y="45570"/>
                </a:lnTo>
                <a:lnTo>
                  <a:pt x="38690" y="45540"/>
                </a:lnTo>
                <a:lnTo>
                  <a:pt x="38650" y="45450"/>
                </a:lnTo>
                <a:lnTo>
                  <a:pt x="38550" y="45380"/>
                </a:lnTo>
                <a:lnTo>
                  <a:pt x="38570" y="45340"/>
                </a:lnTo>
                <a:lnTo>
                  <a:pt x="38520" y="45320"/>
                </a:lnTo>
                <a:lnTo>
                  <a:pt x="38450" y="45200"/>
                </a:lnTo>
                <a:lnTo>
                  <a:pt x="38370" y="45190"/>
                </a:lnTo>
                <a:lnTo>
                  <a:pt x="38310" y="45150"/>
                </a:lnTo>
                <a:lnTo>
                  <a:pt x="38270" y="45100"/>
                </a:lnTo>
                <a:lnTo>
                  <a:pt x="38230" y="45090"/>
                </a:lnTo>
                <a:lnTo>
                  <a:pt x="38160" y="45170"/>
                </a:lnTo>
                <a:lnTo>
                  <a:pt x="38140" y="45250"/>
                </a:lnTo>
                <a:lnTo>
                  <a:pt x="38070" y="45300"/>
                </a:lnTo>
                <a:lnTo>
                  <a:pt x="38050" y="45380"/>
                </a:lnTo>
                <a:lnTo>
                  <a:pt x="37990" y="45410"/>
                </a:lnTo>
                <a:lnTo>
                  <a:pt x="37980" y="45440"/>
                </a:lnTo>
                <a:lnTo>
                  <a:pt x="37920" y="45450"/>
                </a:lnTo>
                <a:lnTo>
                  <a:pt x="37850" y="45380"/>
                </a:lnTo>
                <a:lnTo>
                  <a:pt x="37800" y="45350"/>
                </a:lnTo>
                <a:lnTo>
                  <a:pt x="37760" y="45260"/>
                </a:lnTo>
                <a:lnTo>
                  <a:pt x="37850" y="45140"/>
                </a:lnTo>
                <a:lnTo>
                  <a:pt x="37780" y="45060"/>
                </a:lnTo>
                <a:lnTo>
                  <a:pt x="37730" y="45040"/>
                </a:lnTo>
                <a:lnTo>
                  <a:pt x="37590" y="44930"/>
                </a:lnTo>
                <a:lnTo>
                  <a:pt x="37570" y="44890"/>
                </a:lnTo>
                <a:lnTo>
                  <a:pt x="37580" y="44820"/>
                </a:lnTo>
                <a:lnTo>
                  <a:pt x="37520" y="44800"/>
                </a:lnTo>
                <a:lnTo>
                  <a:pt x="37510" y="44740"/>
                </a:lnTo>
                <a:lnTo>
                  <a:pt x="37460" y="44700"/>
                </a:lnTo>
                <a:lnTo>
                  <a:pt x="37480" y="44650"/>
                </a:lnTo>
                <a:lnTo>
                  <a:pt x="37560" y="44610"/>
                </a:lnTo>
                <a:lnTo>
                  <a:pt x="37600" y="44420"/>
                </a:lnTo>
                <a:lnTo>
                  <a:pt x="37560" y="44320"/>
                </a:lnTo>
                <a:lnTo>
                  <a:pt x="37600" y="44260"/>
                </a:lnTo>
                <a:lnTo>
                  <a:pt x="37550" y="44150"/>
                </a:lnTo>
                <a:lnTo>
                  <a:pt x="37480" y="44060"/>
                </a:lnTo>
                <a:lnTo>
                  <a:pt x="37460" y="43990"/>
                </a:lnTo>
                <a:lnTo>
                  <a:pt x="37480" y="43940"/>
                </a:lnTo>
                <a:lnTo>
                  <a:pt x="37430" y="43830"/>
                </a:lnTo>
                <a:lnTo>
                  <a:pt x="37370" y="43740"/>
                </a:lnTo>
                <a:lnTo>
                  <a:pt x="37310" y="43720"/>
                </a:lnTo>
                <a:lnTo>
                  <a:pt x="37310" y="43650"/>
                </a:lnTo>
                <a:lnTo>
                  <a:pt x="37330" y="43610"/>
                </a:lnTo>
                <a:lnTo>
                  <a:pt x="37410" y="43580"/>
                </a:lnTo>
                <a:lnTo>
                  <a:pt x="37450" y="43520"/>
                </a:lnTo>
                <a:lnTo>
                  <a:pt x="37560" y="43440"/>
                </a:lnTo>
                <a:lnTo>
                  <a:pt x="37580" y="43410"/>
                </a:lnTo>
                <a:lnTo>
                  <a:pt x="37650" y="43360"/>
                </a:lnTo>
                <a:lnTo>
                  <a:pt x="37700" y="43300"/>
                </a:lnTo>
                <a:lnTo>
                  <a:pt x="37760" y="43260"/>
                </a:lnTo>
                <a:lnTo>
                  <a:pt x="37790" y="43180"/>
                </a:lnTo>
                <a:lnTo>
                  <a:pt x="37770" y="43130"/>
                </a:lnTo>
                <a:lnTo>
                  <a:pt x="37750" y="43010"/>
                </a:lnTo>
                <a:lnTo>
                  <a:pt x="37770" y="42980"/>
                </a:lnTo>
                <a:lnTo>
                  <a:pt x="37870" y="42950"/>
                </a:lnTo>
                <a:lnTo>
                  <a:pt x="37930" y="42880"/>
                </a:lnTo>
                <a:lnTo>
                  <a:pt x="38020" y="42890"/>
                </a:lnTo>
                <a:lnTo>
                  <a:pt x="38020" y="42820"/>
                </a:lnTo>
                <a:lnTo>
                  <a:pt x="38070" y="42790"/>
                </a:lnTo>
                <a:lnTo>
                  <a:pt x="38080" y="42740"/>
                </a:lnTo>
                <a:lnTo>
                  <a:pt x="38000" y="42740"/>
                </a:lnTo>
                <a:lnTo>
                  <a:pt x="37970" y="42690"/>
                </a:lnTo>
                <a:lnTo>
                  <a:pt x="37920" y="42670"/>
                </a:lnTo>
                <a:lnTo>
                  <a:pt x="37940" y="42590"/>
                </a:lnTo>
                <a:lnTo>
                  <a:pt x="37890" y="42580"/>
                </a:lnTo>
                <a:lnTo>
                  <a:pt x="37830" y="42510"/>
                </a:lnTo>
                <a:lnTo>
                  <a:pt x="37850" y="42460"/>
                </a:lnTo>
                <a:lnTo>
                  <a:pt x="37810" y="42410"/>
                </a:lnTo>
                <a:lnTo>
                  <a:pt x="37810" y="42360"/>
                </a:lnTo>
                <a:lnTo>
                  <a:pt x="37700" y="42320"/>
                </a:lnTo>
                <a:lnTo>
                  <a:pt x="37770" y="42240"/>
                </a:lnTo>
                <a:lnTo>
                  <a:pt x="37750" y="42190"/>
                </a:lnTo>
                <a:lnTo>
                  <a:pt x="37670" y="42150"/>
                </a:lnTo>
                <a:lnTo>
                  <a:pt x="37770" y="42040"/>
                </a:lnTo>
                <a:lnTo>
                  <a:pt x="37780" y="41960"/>
                </a:lnTo>
                <a:lnTo>
                  <a:pt x="37810" y="41890"/>
                </a:lnTo>
                <a:lnTo>
                  <a:pt x="37850" y="41910"/>
                </a:lnTo>
                <a:lnTo>
                  <a:pt x="37920" y="41890"/>
                </a:lnTo>
                <a:lnTo>
                  <a:pt x="37940" y="41840"/>
                </a:lnTo>
                <a:lnTo>
                  <a:pt x="38020" y="41810"/>
                </a:lnTo>
                <a:lnTo>
                  <a:pt x="37980" y="41730"/>
                </a:lnTo>
                <a:lnTo>
                  <a:pt x="37980" y="41650"/>
                </a:lnTo>
                <a:lnTo>
                  <a:pt x="38030" y="41560"/>
                </a:lnTo>
                <a:lnTo>
                  <a:pt x="38090" y="41590"/>
                </a:lnTo>
                <a:lnTo>
                  <a:pt x="38180" y="41510"/>
                </a:lnTo>
                <a:lnTo>
                  <a:pt x="38310" y="41530"/>
                </a:lnTo>
                <a:lnTo>
                  <a:pt x="38360" y="41550"/>
                </a:lnTo>
                <a:lnTo>
                  <a:pt x="38450" y="41550"/>
                </a:lnTo>
                <a:lnTo>
                  <a:pt x="38520" y="41480"/>
                </a:lnTo>
                <a:lnTo>
                  <a:pt x="38560" y="41530"/>
                </a:lnTo>
                <a:lnTo>
                  <a:pt x="38640" y="41550"/>
                </a:lnTo>
                <a:lnTo>
                  <a:pt x="38720" y="41460"/>
                </a:lnTo>
                <a:lnTo>
                  <a:pt x="38810" y="41430"/>
                </a:lnTo>
                <a:lnTo>
                  <a:pt x="38870" y="41440"/>
                </a:lnTo>
                <a:lnTo>
                  <a:pt x="39040" y="41390"/>
                </a:lnTo>
                <a:lnTo>
                  <a:pt x="39070" y="41370"/>
                </a:lnTo>
                <a:lnTo>
                  <a:pt x="39080" y="41310"/>
                </a:lnTo>
                <a:lnTo>
                  <a:pt x="39080" y="41220"/>
                </a:lnTo>
                <a:lnTo>
                  <a:pt x="39030" y="41110"/>
                </a:lnTo>
                <a:lnTo>
                  <a:pt x="38940" y="41080"/>
                </a:lnTo>
                <a:lnTo>
                  <a:pt x="38900" y="41030"/>
                </a:lnTo>
                <a:lnTo>
                  <a:pt x="38910" y="40990"/>
                </a:lnTo>
                <a:lnTo>
                  <a:pt x="38990" y="40960"/>
                </a:lnTo>
                <a:lnTo>
                  <a:pt x="39050" y="40840"/>
                </a:lnTo>
                <a:lnTo>
                  <a:pt x="39110" y="40840"/>
                </a:lnTo>
                <a:lnTo>
                  <a:pt x="39100" y="40740"/>
                </a:lnTo>
                <a:lnTo>
                  <a:pt x="39160" y="40780"/>
                </a:lnTo>
                <a:lnTo>
                  <a:pt x="39160" y="40820"/>
                </a:lnTo>
                <a:lnTo>
                  <a:pt x="39230" y="40830"/>
                </a:lnTo>
                <a:lnTo>
                  <a:pt x="39230" y="40730"/>
                </a:lnTo>
                <a:lnTo>
                  <a:pt x="39170" y="40700"/>
                </a:lnTo>
                <a:lnTo>
                  <a:pt x="39210" y="40620"/>
                </a:lnTo>
                <a:lnTo>
                  <a:pt x="39280" y="40610"/>
                </a:lnTo>
                <a:lnTo>
                  <a:pt x="39290" y="40540"/>
                </a:lnTo>
                <a:lnTo>
                  <a:pt x="39260" y="40490"/>
                </a:lnTo>
                <a:lnTo>
                  <a:pt x="39310" y="40460"/>
                </a:lnTo>
                <a:lnTo>
                  <a:pt x="39370" y="40380"/>
                </a:lnTo>
                <a:lnTo>
                  <a:pt x="39440" y="40260"/>
                </a:lnTo>
                <a:lnTo>
                  <a:pt x="39460" y="40150"/>
                </a:lnTo>
                <a:lnTo>
                  <a:pt x="39450" y="40120"/>
                </a:lnTo>
                <a:lnTo>
                  <a:pt x="39550" y="40010"/>
                </a:lnTo>
                <a:lnTo>
                  <a:pt x="39610" y="39980"/>
                </a:lnTo>
                <a:lnTo>
                  <a:pt x="39520" y="39900"/>
                </a:lnTo>
                <a:lnTo>
                  <a:pt x="39510" y="39850"/>
                </a:lnTo>
                <a:lnTo>
                  <a:pt x="39450" y="39810"/>
                </a:lnTo>
                <a:lnTo>
                  <a:pt x="39490" y="39760"/>
                </a:lnTo>
                <a:lnTo>
                  <a:pt x="39600" y="39760"/>
                </a:lnTo>
                <a:lnTo>
                  <a:pt x="39610" y="39700"/>
                </a:lnTo>
                <a:lnTo>
                  <a:pt x="39530" y="39640"/>
                </a:lnTo>
                <a:lnTo>
                  <a:pt x="39610" y="39630"/>
                </a:lnTo>
                <a:lnTo>
                  <a:pt x="39650" y="39580"/>
                </a:lnTo>
                <a:lnTo>
                  <a:pt x="39650" y="39520"/>
                </a:lnTo>
                <a:lnTo>
                  <a:pt x="39710" y="39530"/>
                </a:lnTo>
                <a:lnTo>
                  <a:pt x="39770" y="39480"/>
                </a:lnTo>
                <a:lnTo>
                  <a:pt x="39730" y="39450"/>
                </a:lnTo>
                <a:lnTo>
                  <a:pt x="39760" y="39360"/>
                </a:lnTo>
                <a:lnTo>
                  <a:pt x="39810" y="39350"/>
                </a:lnTo>
                <a:lnTo>
                  <a:pt x="39870" y="39270"/>
                </a:lnTo>
                <a:lnTo>
                  <a:pt x="39950" y="39270"/>
                </a:lnTo>
                <a:lnTo>
                  <a:pt x="39920" y="39150"/>
                </a:lnTo>
                <a:lnTo>
                  <a:pt x="39810" y="39120"/>
                </a:lnTo>
                <a:lnTo>
                  <a:pt x="39840" y="39080"/>
                </a:lnTo>
                <a:lnTo>
                  <a:pt x="39820" y="38990"/>
                </a:lnTo>
                <a:lnTo>
                  <a:pt x="39920" y="38960"/>
                </a:lnTo>
                <a:lnTo>
                  <a:pt x="39950" y="38870"/>
                </a:lnTo>
                <a:lnTo>
                  <a:pt x="39850" y="38830"/>
                </a:lnTo>
                <a:lnTo>
                  <a:pt x="39790" y="38870"/>
                </a:lnTo>
                <a:lnTo>
                  <a:pt x="39730" y="38820"/>
                </a:lnTo>
                <a:lnTo>
                  <a:pt x="39770" y="38750"/>
                </a:lnTo>
                <a:lnTo>
                  <a:pt x="39770" y="38690"/>
                </a:lnTo>
                <a:lnTo>
                  <a:pt x="39680" y="38630"/>
                </a:lnTo>
                <a:lnTo>
                  <a:pt x="39690" y="38590"/>
                </a:lnTo>
                <a:lnTo>
                  <a:pt x="39590" y="38550"/>
                </a:lnTo>
                <a:lnTo>
                  <a:pt x="39590" y="38480"/>
                </a:lnTo>
                <a:lnTo>
                  <a:pt x="39550" y="38420"/>
                </a:lnTo>
                <a:lnTo>
                  <a:pt x="39610" y="38370"/>
                </a:lnTo>
                <a:lnTo>
                  <a:pt x="39610" y="38320"/>
                </a:lnTo>
                <a:lnTo>
                  <a:pt x="39560" y="38250"/>
                </a:lnTo>
                <a:lnTo>
                  <a:pt x="39600" y="38170"/>
                </a:lnTo>
                <a:lnTo>
                  <a:pt x="39560" y="38130"/>
                </a:lnTo>
                <a:lnTo>
                  <a:pt x="39460" y="38210"/>
                </a:lnTo>
                <a:lnTo>
                  <a:pt x="39430" y="38180"/>
                </a:lnTo>
                <a:lnTo>
                  <a:pt x="39460" y="38100"/>
                </a:lnTo>
                <a:lnTo>
                  <a:pt x="39340" y="38050"/>
                </a:lnTo>
                <a:lnTo>
                  <a:pt x="39230" y="38080"/>
                </a:lnTo>
                <a:lnTo>
                  <a:pt x="39160" y="38010"/>
                </a:lnTo>
                <a:lnTo>
                  <a:pt x="39080" y="37890"/>
                </a:lnTo>
                <a:lnTo>
                  <a:pt x="38950" y="37890"/>
                </a:lnTo>
                <a:lnTo>
                  <a:pt x="38890" y="37810"/>
                </a:lnTo>
                <a:lnTo>
                  <a:pt x="38830" y="37840"/>
                </a:lnTo>
                <a:lnTo>
                  <a:pt x="38820" y="37780"/>
                </a:lnTo>
                <a:lnTo>
                  <a:pt x="38720" y="37810"/>
                </a:lnTo>
                <a:lnTo>
                  <a:pt x="38670" y="37880"/>
                </a:lnTo>
                <a:lnTo>
                  <a:pt x="38560" y="37860"/>
                </a:lnTo>
                <a:lnTo>
                  <a:pt x="38510" y="37920"/>
                </a:lnTo>
                <a:lnTo>
                  <a:pt x="38410" y="37910"/>
                </a:lnTo>
                <a:lnTo>
                  <a:pt x="38270" y="37830"/>
                </a:lnTo>
                <a:lnTo>
                  <a:pt x="38120" y="37800"/>
                </a:lnTo>
                <a:lnTo>
                  <a:pt x="38080" y="37770"/>
                </a:lnTo>
                <a:lnTo>
                  <a:pt x="38030" y="37690"/>
                </a:lnTo>
                <a:lnTo>
                  <a:pt x="37920" y="37700"/>
                </a:lnTo>
                <a:lnTo>
                  <a:pt x="37850" y="37570"/>
                </a:lnTo>
                <a:lnTo>
                  <a:pt x="37800" y="37560"/>
                </a:lnTo>
                <a:lnTo>
                  <a:pt x="37630" y="37590"/>
                </a:lnTo>
                <a:lnTo>
                  <a:pt x="37590" y="37630"/>
                </a:lnTo>
                <a:lnTo>
                  <a:pt x="37590" y="37710"/>
                </a:lnTo>
                <a:lnTo>
                  <a:pt x="37560" y="37720"/>
                </a:lnTo>
                <a:lnTo>
                  <a:pt x="37470" y="37670"/>
                </a:lnTo>
                <a:lnTo>
                  <a:pt x="37440" y="37670"/>
                </a:lnTo>
                <a:lnTo>
                  <a:pt x="37420" y="37550"/>
                </a:lnTo>
                <a:lnTo>
                  <a:pt x="37480" y="37530"/>
                </a:lnTo>
                <a:lnTo>
                  <a:pt x="37540" y="37480"/>
                </a:lnTo>
                <a:lnTo>
                  <a:pt x="37580" y="37380"/>
                </a:lnTo>
                <a:lnTo>
                  <a:pt x="37500" y="37370"/>
                </a:lnTo>
                <a:lnTo>
                  <a:pt x="37380" y="37330"/>
                </a:lnTo>
                <a:lnTo>
                  <a:pt x="37240" y="37300"/>
                </a:lnTo>
                <a:lnTo>
                  <a:pt x="37180" y="37310"/>
                </a:lnTo>
                <a:lnTo>
                  <a:pt x="37170" y="37390"/>
                </a:lnTo>
                <a:lnTo>
                  <a:pt x="37140" y="37450"/>
                </a:lnTo>
                <a:lnTo>
                  <a:pt x="37100" y="37470"/>
                </a:lnTo>
                <a:lnTo>
                  <a:pt x="37030" y="37430"/>
                </a:lnTo>
                <a:lnTo>
                  <a:pt x="36980" y="37430"/>
                </a:lnTo>
                <a:lnTo>
                  <a:pt x="36980" y="37530"/>
                </a:lnTo>
                <a:lnTo>
                  <a:pt x="36960" y="37560"/>
                </a:lnTo>
                <a:lnTo>
                  <a:pt x="36900" y="37450"/>
                </a:lnTo>
                <a:lnTo>
                  <a:pt x="36840" y="37440"/>
                </a:lnTo>
                <a:lnTo>
                  <a:pt x="36790" y="37490"/>
                </a:lnTo>
                <a:lnTo>
                  <a:pt x="36760" y="37440"/>
                </a:lnTo>
                <a:lnTo>
                  <a:pt x="36700" y="37480"/>
                </a:lnTo>
                <a:lnTo>
                  <a:pt x="36670" y="37440"/>
                </a:lnTo>
                <a:lnTo>
                  <a:pt x="36610" y="37430"/>
                </a:lnTo>
                <a:lnTo>
                  <a:pt x="36560" y="37510"/>
                </a:lnTo>
                <a:lnTo>
                  <a:pt x="36510" y="37460"/>
                </a:lnTo>
                <a:lnTo>
                  <a:pt x="36330" y="37390"/>
                </a:lnTo>
                <a:lnTo>
                  <a:pt x="36280" y="37410"/>
                </a:lnTo>
                <a:lnTo>
                  <a:pt x="36220" y="37360"/>
                </a:lnTo>
                <a:lnTo>
                  <a:pt x="36170" y="37400"/>
                </a:lnTo>
                <a:lnTo>
                  <a:pt x="36110" y="37410"/>
                </a:lnTo>
                <a:lnTo>
                  <a:pt x="36070" y="37470"/>
                </a:lnTo>
                <a:lnTo>
                  <a:pt x="36080" y="37540"/>
                </a:lnTo>
                <a:lnTo>
                  <a:pt x="35960" y="37560"/>
                </a:lnTo>
                <a:lnTo>
                  <a:pt x="35920" y="37610"/>
                </a:lnTo>
                <a:lnTo>
                  <a:pt x="35830" y="37640"/>
                </a:lnTo>
                <a:lnTo>
                  <a:pt x="35790" y="37680"/>
                </a:lnTo>
                <a:lnTo>
                  <a:pt x="35690" y="37690"/>
                </a:lnTo>
                <a:lnTo>
                  <a:pt x="35670" y="37710"/>
                </a:lnTo>
                <a:lnTo>
                  <a:pt x="35550" y="37720"/>
                </a:lnTo>
                <a:lnTo>
                  <a:pt x="35530" y="37650"/>
                </a:lnTo>
                <a:lnTo>
                  <a:pt x="35490" y="37640"/>
                </a:lnTo>
                <a:lnTo>
                  <a:pt x="35440" y="37820"/>
                </a:lnTo>
                <a:lnTo>
                  <a:pt x="35470" y="37890"/>
                </a:lnTo>
                <a:lnTo>
                  <a:pt x="35440" y="37930"/>
                </a:lnTo>
                <a:lnTo>
                  <a:pt x="35350" y="37950"/>
                </a:lnTo>
                <a:lnTo>
                  <a:pt x="35390" y="37880"/>
                </a:lnTo>
                <a:lnTo>
                  <a:pt x="35360" y="37840"/>
                </a:lnTo>
                <a:lnTo>
                  <a:pt x="35300" y="37830"/>
                </a:lnTo>
                <a:lnTo>
                  <a:pt x="35330" y="37730"/>
                </a:lnTo>
                <a:lnTo>
                  <a:pt x="35270" y="37650"/>
                </a:lnTo>
                <a:lnTo>
                  <a:pt x="35280" y="37580"/>
                </a:lnTo>
                <a:lnTo>
                  <a:pt x="35360" y="37550"/>
                </a:lnTo>
                <a:lnTo>
                  <a:pt x="35370" y="37510"/>
                </a:lnTo>
                <a:lnTo>
                  <a:pt x="35440" y="37470"/>
                </a:lnTo>
                <a:lnTo>
                  <a:pt x="35710" y="37380"/>
                </a:lnTo>
                <a:lnTo>
                  <a:pt x="35880" y="37270"/>
                </a:lnTo>
                <a:lnTo>
                  <a:pt x="36020" y="37240"/>
                </a:lnTo>
                <a:lnTo>
                  <a:pt x="36080" y="37200"/>
                </a:lnTo>
                <a:lnTo>
                  <a:pt x="36140" y="37210"/>
                </a:lnTo>
                <a:lnTo>
                  <a:pt x="36160" y="37130"/>
                </a:lnTo>
                <a:lnTo>
                  <a:pt x="36140" y="37070"/>
                </a:lnTo>
                <a:lnTo>
                  <a:pt x="36100" y="37090"/>
                </a:lnTo>
                <a:lnTo>
                  <a:pt x="36100" y="37170"/>
                </a:lnTo>
                <a:lnTo>
                  <a:pt x="36050" y="37170"/>
                </a:lnTo>
                <a:lnTo>
                  <a:pt x="35960" y="37020"/>
                </a:lnTo>
                <a:lnTo>
                  <a:pt x="35920" y="37100"/>
                </a:lnTo>
                <a:lnTo>
                  <a:pt x="35760" y="37080"/>
                </a:lnTo>
                <a:lnTo>
                  <a:pt x="35650" y="37020"/>
                </a:lnTo>
                <a:lnTo>
                  <a:pt x="35670" y="36930"/>
                </a:lnTo>
                <a:lnTo>
                  <a:pt x="35620" y="36920"/>
                </a:lnTo>
                <a:lnTo>
                  <a:pt x="35570" y="36970"/>
                </a:lnTo>
                <a:lnTo>
                  <a:pt x="35540" y="36900"/>
                </a:lnTo>
                <a:lnTo>
                  <a:pt x="35610" y="36820"/>
                </a:lnTo>
                <a:lnTo>
                  <a:pt x="35760" y="36770"/>
                </a:lnTo>
                <a:lnTo>
                  <a:pt x="35750" y="36740"/>
                </a:lnTo>
                <a:lnTo>
                  <a:pt x="35780" y="36700"/>
                </a:lnTo>
                <a:lnTo>
                  <a:pt x="35810" y="36630"/>
                </a:lnTo>
                <a:lnTo>
                  <a:pt x="35850" y="36650"/>
                </a:lnTo>
                <a:lnTo>
                  <a:pt x="35920" y="36630"/>
                </a:lnTo>
                <a:lnTo>
                  <a:pt x="35970" y="36550"/>
                </a:lnTo>
                <a:lnTo>
                  <a:pt x="35880" y="36510"/>
                </a:lnTo>
                <a:lnTo>
                  <a:pt x="35890" y="36440"/>
                </a:lnTo>
                <a:lnTo>
                  <a:pt x="35830" y="36360"/>
                </a:lnTo>
                <a:lnTo>
                  <a:pt x="35780" y="36330"/>
                </a:lnTo>
                <a:lnTo>
                  <a:pt x="35790" y="36280"/>
                </a:lnTo>
                <a:lnTo>
                  <a:pt x="35740" y="36250"/>
                </a:lnTo>
                <a:lnTo>
                  <a:pt x="35800" y="36200"/>
                </a:lnTo>
                <a:lnTo>
                  <a:pt x="35810" y="36130"/>
                </a:lnTo>
                <a:lnTo>
                  <a:pt x="35750" y="36130"/>
                </a:lnTo>
                <a:lnTo>
                  <a:pt x="35700" y="36170"/>
                </a:lnTo>
                <a:lnTo>
                  <a:pt x="35610" y="36120"/>
                </a:lnTo>
                <a:lnTo>
                  <a:pt x="35490" y="36000"/>
                </a:lnTo>
                <a:lnTo>
                  <a:pt x="35400" y="35990"/>
                </a:lnTo>
                <a:lnTo>
                  <a:pt x="35310" y="35940"/>
                </a:lnTo>
                <a:lnTo>
                  <a:pt x="35260" y="35860"/>
                </a:lnTo>
                <a:lnTo>
                  <a:pt x="35300" y="35750"/>
                </a:lnTo>
                <a:lnTo>
                  <a:pt x="35200" y="35690"/>
                </a:lnTo>
                <a:lnTo>
                  <a:pt x="35200" y="35620"/>
                </a:lnTo>
                <a:lnTo>
                  <a:pt x="35150" y="35570"/>
                </a:lnTo>
                <a:lnTo>
                  <a:pt x="35060" y="35550"/>
                </a:lnTo>
                <a:lnTo>
                  <a:pt x="35030" y="35510"/>
                </a:lnTo>
                <a:lnTo>
                  <a:pt x="35030" y="35410"/>
                </a:lnTo>
                <a:lnTo>
                  <a:pt x="35080" y="35340"/>
                </a:lnTo>
                <a:lnTo>
                  <a:pt x="35020" y="35330"/>
                </a:lnTo>
                <a:lnTo>
                  <a:pt x="34980" y="35290"/>
                </a:lnTo>
                <a:lnTo>
                  <a:pt x="35060" y="35160"/>
                </a:lnTo>
                <a:lnTo>
                  <a:pt x="35040" y="34990"/>
                </a:lnTo>
                <a:lnTo>
                  <a:pt x="34950" y="34970"/>
                </a:lnTo>
                <a:lnTo>
                  <a:pt x="34940" y="34920"/>
                </a:lnTo>
                <a:lnTo>
                  <a:pt x="34970" y="34900"/>
                </a:lnTo>
                <a:lnTo>
                  <a:pt x="34950" y="34840"/>
                </a:lnTo>
                <a:lnTo>
                  <a:pt x="34960" y="34740"/>
                </a:lnTo>
                <a:lnTo>
                  <a:pt x="34880" y="34680"/>
                </a:lnTo>
                <a:lnTo>
                  <a:pt x="34980" y="34610"/>
                </a:lnTo>
                <a:lnTo>
                  <a:pt x="35050" y="34520"/>
                </a:lnTo>
                <a:lnTo>
                  <a:pt x="35150" y="34510"/>
                </a:lnTo>
                <a:lnTo>
                  <a:pt x="35250" y="34520"/>
                </a:lnTo>
                <a:lnTo>
                  <a:pt x="35220" y="34450"/>
                </a:lnTo>
                <a:lnTo>
                  <a:pt x="35280" y="34410"/>
                </a:lnTo>
                <a:lnTo>
                  <a:pt x="35330" y="34460"/>
                </a:lnTo>
                <a:lnTo>
                  <a:pt x="35410" y="34410"/>
                </a:lnTo>
                <a:lnTo>
                  <a:pt x="35420" y="34360"/>
                </a:lnTo>
                <a:lnTo>
                  <a:pt x="35410" y="34290"/>
                </a:lnTo>
                <a:lnTo>
                  <a:pt x="35550" y="34300"/>
                </a:lnTo>
                <a:lnTo>
                  <a:pt x="35590" y="34240"/>
                </a:lnTo>
                <a:lnTo>
                  <a:pt x="35590" y="34190"/>
                </a:lnTo>
                <a:lnTo>
                  <a:pt x="35520" y="34170"/>
                </a:lnTo>
                <a:lnTo>
                  <a:pt x="35590" y="34100"/>
                </a:lnTo>
                <a:lnTo>
                  <a:pt x="35530" y="34050"/>
                </a:lnTo>
                <a:lnTo>
                  <a:pt x="35510" y="34010"/>
                </a:lnTo>
                <a:lnTo>
                  <a:pt x="35430" y="33930"/>
                </a:lnTo>
                <a:lnTo>
                  <a:pt x="35450" y="33900"/>
                </a:lnTo>
                <a:lnTo>
                  <a:pt x="35410" y="33820"/>
                </a:lnTo>
                <a:lnTo>
                  <a:pt x="35420" y="33760"/>
                </a:lnTo>
                <a:lnTo>
                  <a:pt x="35490" y="33700"/>
                </a:lnTo>
                <a:lnTo>
                  <a:pt x="35490" y="33580"/>
                </a:lnTo>
                <a:lnTo>
                  <a:pt x="35580" y="33560"/>
                </a:lnTo>
                <a:lnTo>
                  <a:pt x="35600" y="33490"/>
                </a:lnTo>
                <a:lnTo>
                  <a:pt x="35560" y="33440"/>
                </a:lnTo>
                <a:lnTo>
                  <a:pt x="35540" y="33370"/>
                </a:lnTo>
                <a:lnTo>
                  <a:pt x="35590" y="33340"/>
                </a:lnTo>
                <a:lnTo>
                  <a:pt x="35600" y="33290"/>
                </a:lnTo>
                <a:lnTo>
                  <a:pt x="35530" y="33290"/>
                </a:lnTo>
                <a:lnTo>
                  <a:pt x="35400" y="33250"/>
                </a:lnTo>
                <a:lnTo>
                  <a:pt x="35420" y="33210"/>
                </a:lnTo>
                <a:lnTo>
                  <a:pt x="35470" y="33210"/>
                </a:lnTo>
                <a:lnTo>
                  <a:pt x="35480" y="33130"/>
                </a:lnTo>
                <a:lnTo>
                  <a:pt x="35400" y="33020"/>
                </a:lnTo>
                <a:lnTo>
                  <a:pt x="35480" y="32970"/>
                </a:lnTo>
                <a:lnTo>
                  <a:pt x="35450" y="32900"/>
                </a:lnTo>
                <a:lnTo>
                  <a:pt x="35410" y="32860"/>
                </a:lnTo>
                <a:lnTo>
                  <a:pt x="35420" y="32800"/>
                </a:lnTo>
                <a:lnTo>
                  <a:pt x="35320" y="32740"/>
                </a:lnTo>
                <a:lnTo>
                  <a:pt x="35290" y="32670"/>
                </a:lnTo>
                <a:lnTo>
                  <a:pt x="35210" y="32660"/>
                </a:lnTo>
                <a:lnTo>
                  <a:pt x="35210" y="32620"/>
                </a:lnTo>
                <a:lnTo>
                  <a:pt x="35150" y="32600"/>
                </a:lnTo>
                <a:lnTo>
                  <a:pt x="35110" y="32540"/>
                </a:lnTo>
                <a:lnTo>
                  <a:pt x="35050" y="32500"/>
                </a:lnTo>
                <a:lnTo>
                  <a:pt x="35050" y="32480"/>
                </a:lnTo>
                <a:lnTo>
                  <a:pt x="35030" y="32450"/>
                </a:lnTo>
                <a:lnTo>
                  <a:pt x="34990" y="32400"/>
                </a:lnTo>
                <a:lnTo>
                  <a:pt x="34950" y="32370"/>
                </a:lnTo>
                <a:lnTo>
                  <a:pt x="34930" y="32280"/>
                </a:lnTo>
                <a:lnTo>
                  <a:pt x="34930" y="32270"/>
                </a:lnTo>
                <a:lnTo>
                  <a:pt x="34970" y="32220"/>
                </a:lnTo>
                <a:lnTo>
                  <a:pt x="35020" y="32200"/>
                </a:lnTo>
                <a:lnTo>
                  <a:pt x="35050" y="32150"/>
                </a:lnTo>
                <a:lnTo>
                  <a:pt x="34980" y="32080"/>
                </a:lnTo>
                <a:lnTo>
                  <a:pt x="34990" y="31990"/>
                </a:lnTo>
                <a:lnTo>
                  <a:pt x="35020" y="31930"/>
                </a:lnTo>
                <a:lnTo>
                  <a:pt x="35000" y="31870"/>
                </a:lnTo>
                <a:lnTo>
                  <a:pt x="34990" y="31850"/>
                </a:lnTo>
                <a:lnTo>
                  <a:pt x="34930" y="31870"/>
                </a:lnTo>
                <a:lnTo>
                  <a:pt x="34930" y="31880"/>
                </a:lnTo>
                <a:lnTo>
                  <a:pt x="34900" y="31850"/>
                </a:lnTo>
                <a:lnTo>
                  <a:pt x="34870" y="31790"/>
                </a:lnTo>
                <a:lnTo>
                  <a:pt x="34850" y="31780"/>
                </a:lnTo>
                <a:lnTo>
                  <a:pt x="34830" y="31780"/>
                </a:lnTo>
                <a:lnTo>
                  <a:pt x="34820" y="31740"/>
                </a:lnTo>
                <a:lnTo>
                  <a:pt x="34800" y="31730"/>
                </a:lnTo>
                <a:lnTo>
                  <a:pt x="34750" y="31680"/>
                </a:lnTo>
                <a:lnTo>
                  <a:pt x="34730" y="31660"/>
                </a:lnTo>
                <a:lnTo>
                  <a:pt x="34740" y="31630"/>
                </a:lnTo>
                <a:lnTo>
                  <a:pt x="34710" y="31640"/>
                </a:lnTo>
                <a:lnTo>
                  <a:pt x="34690" y="31630"/>
                </a:lnTo>
                <a:lnTo>
                  <a:pt x="34660" y="31610"/>
                </a:lnTo>
                <a:lnTo>
                  <a:pt x="34660" y="31590"/>
                </a:lnTo>
                <a:lnTo>
                  <a:pt x="34710" y="31550"/>
                </a:lnTo>
                <a:lnTo>
                  <a:pt x="34720" y="31480"/>
                </a:lnTo>
                <a:lnTo>
                  <a:pt x="34680" y="31400"/>
                </a:lnTo>
                <a:lnTo>
                  <a:pt x="34650" y="31390"/>
                </a:lnTo>
                <a:lnTo>
                  <a:pt x="34640" y="31390"/>
                </a:lnTo>
                <a:lnTo>
                  <a:pt x="34620" y="31310"/>
                </a:lnTo>
                <a:lnTo>
                  <a:pt x="34720" y="31280"/>
                </a:lnTo>
                <a:lnTo>
                  <a:pt x="34660" y="31220"/>
                </a:lnTo>
                <a:lnTo>
                  <a:pt x="34690" y="31170"/>
                </a:lnTo>
                <a:lnTo>
                  <a:pt x="34650" y="31130"/>
                </a:lnTo>
                <a:lnTo>
                  <a:pt x="34650" y="31090"/>
                </a:lnTo>
                <a:lnTo>
                  <a:pt x="34710" y="30950"/>
                </a:lnTo>
                <a:lnTo>
                  <a:pt x="34650" y="30900"/>
                </a:lnTo>
                <a:lnTo>
                  <a:pt x="34570" y="30820"/>
                </a:lnTo>
                <a:lnTo>
                  <a:pt x="34550" y="30730"/>
                </a:lnTo>
                <a:lnTo>
                  <a:pt x="34460" y="30650"/>
                </a:lnTo>
                <a:lnTo>
                  <a:pt x="34500" y="30550"/>
                </a:lnTo>
                <a:lnTo>
                  <a:pt x="34470" y="30490"/>
                </a:lnTo>
                <a:lnTo>
                  <a:pt x="34510" y="30400"/>
                </a:lnTo>
                <a:lnTo>
                  <a:pt x="34470" y="30250"/>
                </a:lnTo>
                <a:lnTo>
                  <a:pt x="34510" y="30220"/>
                </a:lnTo>
                <a:lnTo>
                  <a:pt x="34480" y="30110"/>
                </a:lnTo>
                <a:lnTo>
                  <a:pt x="34550" y="29980"/>
                </a:lnTo>
                <a:lnTo>
                  <a:pt x="34520" y="29890"/>
                </a:lnTo>
                <a:lnTo>
                  <a:pt x="34450" y="29870"/>
                </a:lnTo>
                <a:lnTo>
                  <a:pt x="34440" y="29790"/>
                </a:lnTo>
                <a:lnTo>
                  <a:pt x="34500" y="29760"/>
                </a:lnTo>
                <a:lnTo>
                  <a:pt x="34470" y="29640"/>
                </a:lnTo>
                <a:lnTo>
                  <a:pt x="34510" y="29580"/>
                </a:lnTo>
                <a:lnTo>
                  <a:pt x="34450" y="29540"/>
                </a:lnTo>
                <a:lnTo>
                  <a:pt x="34460" y="29440"/>
                </a:lnTo>
                <a:lnTo>
                  <a:pt x="34440" y="29390"/>
                </a:lnTo>
                <a:lnTo>
                  <a:pt x="34390" y="29360"/>
                </a:lnTo>
                <a:lnTo>
                  <a:pt x="34360" y="29290"/>
                </a:lnTo>
                <a:lnTo>
                  <a:pt x="34420" y="29230"/>
                </a:lnTo>
                <a:lnTo>
                  <a:pt x="34400" y="29160"/>
                </a:lnTo>
                <a:lnTo>
                  <a:pt x="34360" y="29080"/>
                </a:lnTo>
                <a:lnTo>
                  <a:pt x="34420" y="28940"/>
                </a:lnTo>
                <a:lnTo>
                  <a:pt x="34480" y="28900"/>
                </a:lnTo>
                <a:lnTo>
                  <a:pt x="34450" y="28830"/>
                </a:lnTo>
                <a:lnTo>
                  <a:pt x="34470" y="28780"/>
                </a:lnTo>
                <a:lnTo>
                  <a:pt x="34510" y="28760"/>
                </a:lnTo>
                <a:lnTo>
                  <a:pt x="34510" y="28720"/>
                </a:lnTo>
                <a:lnTo>
                  <a:pt x="34430" y="28620"/>
                </a:lnTo>
                <a:lnTo>
                  <a:pt x="34450" y="28530"/>
                </a:lnTo>
                <a:lnTo>
                  <a:pt x="34540" y="28480"/>
                </a:lnTo>
                <a:lnTo>
                  <a:pt x="34550" y="28400"/>
                </a:lnTo>
                <a:lnTo>
                  <a:pt x="34590" y="28360"/>
                </a:lnTo>
                <a:lnTo>
                  <a:pt x="34580" y="28310"/>
                </a:lnTo>
                <a:lnTo>
                  <a:pt x="34620" y="28220"/>
                </a:lnTo>
                <a:lnTo>
                  <a:pt x="34620" y="28130"/>
                </a:lnTo>
                <a:lnTo>
                  <a:pt x="34640" y="28070"/>
                </a:lnTo>
                <a:lnTo>
                  <a:pt x="34680" y="28040"/>
                </a:lnTo>
                <a:lnTo>
                  <a:pt x="34810" y="27860"/>
                </a:lnTo>
                <a:lnTo>
                  <a:pt x="34870" y="27720"/>
                </a:lnTo>
                <a:lnTo>
                  <a:pt x="34860" y="27670"/>
                </a:lnTo>
                <a:lnTo>
                  <a:pt x="34940" y="27630"/>
                </a:lnTo>
                <a:lnTo>
                  <a:pt x="35030" y="27620"/>
                </a:lnTo>
                <a:lnTo>
                  <a:pt x="35150" y="27530"/>
                </a:lnTo>
                <a:lnTo>
                  <a:pt x="35200" y="27520"/>
                </a:lnTo>
                <a:lnTo>
                  <a:pt x="35260" y="27470"/>
                </a:lnTo>
                <a:lnTo>
                  <a:pt x="35250" y="27360"/>
                </a:lnTo>
                <a:lnTo>
                  <a:pt x="35280" y="27290"/>
                </a:lnTo>
                <a:lnTo>
                  <a:pt x="35350" y="27290"/>
                </a:lnTo>
                <a:lnTo>
                  <a:pt x="35420" y="27230"/>
                </a:lnTo>
                <a:lnTo>
                  <a:pt x="35480" y="27080"/>
                </a:lnTo>
                <a:lnTo>
                  <a:pt x="35550" y="27000"/>
                </a:lnTo>
                <a:lnTo>
                  <a:pt x="35580" y="26910"/>
                </a:lnTo>
                <a:lnTo>
                  <a:pt x="35690" y="26840"/>
                </a:lnTo>
                <a:lnTo>
                  <a:pt x="35680" y="26760"/>
                </a:lnTo>
                <a:lnTo>
                  <a:pt x="35740" y="26650"/>
                </a:lnTo>
                <a:lnTo>
                  <a:pt x="35700" y="26610"/>
                </a:lnTo>
                <a:lnTo>
                  <a:pt x="35670" y="26540"/>
                </a:lnTo>
                <a:lnTo>
                  <a:pt x="35860" y="26520"/>
                </a:lnTo>
                <a:lnTo>
                  <a:pt x="35940" y="26600"/>
                </a:lnTo>
                <a:lnTo>
                  <a:pt x="35970" y="26600"/>
                </a:lnTo>
                <a:lnTo>
                  <a:pt x="36030" y="26710"/>
                </a:lnTo>
                <a:lnTo>
                  <a:pt x="36070" y="26750"/>
                </a:lnTo>
                <a:lnTo>
                  <a:pt x="36180" y="26790"/>
                </a:lnTo>
                <a:lnTo>
                  <a:pt x="36350" y="26900"/>
                </a:lnTo>
                <a:lnTo>
                  <a:pt x="36490" y="26970"/>
                </a:lnTo>
                <a:lnTo>
                  <a:pt x="36510" y="26950"/>
                </a:lnTo>
                <a:lnTo>
                  <a:pt x="36630" y="27010"/>
                </a:lnTo>
                <a:lnTo>
                  <a:pt x="36670" y="27060"/>
                </a:lnTo>
                <a:lnTo>
                  <a:pt x="36600" y="27140"/>
                </a:lnTo>
                <a:lnTo>
                  <a:pt x="36580" y="27230"/>
                </a:lnTo>
                <a:lnTo>
                  <a:pt x="36510" y="27310"/>
                </a:lnTo>
                <a:lnTo>
                  <a:pt x="36470" y="27400"/>
                </a:lnTo>
                <a:lnTo>
                  <a:pt x="36370" y="27530"/>
                </a:lnTo>
                <a:lnTo>
                  <a:pt x="36280" y="27510"/>
                </a:lnTo>
                <a:lnTo>
                  <a:pt x="36200" y="27680"/>
                </a:lnTo>
                <a:lnTo>
                  <a:pt x="36240" y="27720"/>
                </a:lnTo>
                <a:lnTo>
                  <a:pt x="36190" y="27770"/>
                </a:lnTo>
                <a:lnTo>
                  <a:pt x="36150" y="27840"/>
                </a:lnTo>
                <a:lnTo>
                  <a:pt x="36150" y="27950"/>
                </a:lnTo>
                <a:lnTo>
                  <a:pt x="36090" y="28030"/>
                </a:lnTo>
                <a:lnTo>
                  <a:pt x="36130" y="28100"/>
                </a:lnTo>
                <a:lnTo>
                  <a:pt x="36100" y="28130"/>
                </a:lnTo>
                <a:lnTo>
                  <a:pt x="36050" y="28240"/>
                </a:lnTo>
                <a:lnTo>
                  <a:pt x="36120" y="28290"/>
                </a:lnTo>
                <a:lnTo>
                  <a:pt x="36160" y="28420"/>
                </a:lnTo>
                <a:lnTo>
                  <a:pt x="36220" y="28500"/>
                </a:lnTo>
                <a:lnTo>
                  <a:pt x="36210" y="28630"/>
                </a:lnTo>
                <a:lnTo>
                  <a:pt x="36230" y="28660"/>
                </a:lnTo>
                <a:lnTo>
                  <a:pt x="36200" y="28720"/>
                </a:lnTo>
                <a:lnTo>
                  <a:pt x="36310" y="28780"/>
                </a:lnTo>
                <a:lnTo>
                  <a:pt x="36290" y="28830"/>
                </a:lnTo>
                <a:lnTo>
                  <a:pt x="36370" y="28870"/>
                </a:lnTo>
                <a:lnTo>
                  <a:pt x="36410" y="28860"/>
                </a:lnTo>
                <a:lnTo>
                  <a:pt x="36520" y="28760"/>
                </a:lnTo>
                <a:lnTo>
                  <a:pt x="36590" y="28780"/>
                </a:lnTo>
                <a:lnTo>
                  <a:pt x="36630" y="28730"/>
                </a:lnTo>
                <a:lnTo>
                  <a:pt x="36700" y="28720"/>
                </a:lnTo>
                <a:lnTo>
                  <a:pt x="36710" y="28810"/>
                </a:lnTo>
                <a:lnTo>
                  <a:pt x="36760" y="28860"/>
                </a:lnTo>
                <a:lnTo>
                  <a:pt x="36800" y="28950"/>
                </a:lnTo>
                <a:lnTo>
                  <a:pt x="36800" y="29040"/>
                </a:lnTo>
                <a:lnTo>
                  <a:pt x="36730" y="29080"/>
                </a:lnTo>
                <a:lnTo>
                  <a:pt x="36720" y="29120"/>
                </a:lnTo>
                <a:lnTo>
                  <a:pt x="36820" y="29130"/>
                </a:lnTo>
                <a:lnTo>
                  <a:pt x="36800" y="29230"/>
                </a:lnTo>
                <a:lnTo>
                  <a:pt x="36950" y="29240"/>
                </a:lnTo>
                <a:lnTo>
                  <a:pt x="36980" y="29170"/>
                </a:lnTo>
                <a:lnTo>
                  <a:pt x="36980" y="29110"/>
                </a:lnTo>
                <a:lnTo>
                  <a:pt x="37020" y="29080"/>
                </a:lnTo>
                <a:lnTo>
                  <a:pt x="37080" y="29090"/>
                </a:lnTo>
                <a:lnTo>
                  <a:pt x="37110" y="29010"/>
                </a:lnTo>
                <a:lnTo>
                  <a:pt x="37150" y="28980"/>
                </a:lnTo>
                <a:lnTo>
                  <a:pt x="37230" y="28900"/>
                </a:lnTo>
                <a:lnTo>
                  <a:pt x="37240" y="28850"/>
                </a:lnTo>
                <a:lnTo>
                  <a:pt x="37320" y="28830"/>
                </a:lnTo>
                <a:lnTo>
                  <a:pt x="37390" y="28740"/>
                </a:lnTo>
                <a:lnTo>
                  <a:pt x="37470" y="28710"/>
                </a:lnTo>
                <a:lnTo>
                  <a:pt x="37500" y="28760"/>
                </a:lnTo>
                <a:lnTo>
                  <a:pt x="37690" y="28590"/>
                </a:lnTo>
                <a:lnTo>
                  <a:pt x="37770" y="28470"/>
                </a:lnTo>
                <a:lnTo>
                  <a:pt x="37920" y="28540"/>
                </a:lnTo>
                <a:lnTo>
                  <a:pt x="37990" y="28540"/>
                </a:lnTo>
                <a:lnTo>
                  <a:pt x="38020" y="28580"/>
                </a:lnTo>
                <a:lnTo>
                  <a:pt x="38200" y="28640"/>
                </a:lnTo>
                <a:lnTo>
                  <a:pt x="38250" y="28800"/>
                </a:lnTo>
                <a:lnTo>
                  <a:pt x="38260" y="28930"/>
                </a:lnTo>
                <a:lnTo>
                  <a:pt x="38310" y="29010"/>
                </a:lnTo>
                <a:lnTo>
                  <a:pt x="38440" y="29150"/>
                </a:lnTo>
                <a:lnTo>
                  <a:pt x="38560" y="29230"/>
                </a:lnTo>
                <a:lnTo>
                  <a:pt x="38610" y="29250"/>
                </a:lnTo>
                <a:lnTo>
                  <a:pt x="38760" y="29370"/>
                </a:lnTo>
                <a:lnTo>
                  <a:pt x="38850" y="29370"/>
                </a:lnTo>
                <a:lnTo>
                  <a:pt x="38960" y="29450"/>
                </a:lnTo>
                <a:lnTo>
                  <a:pt x="39230" y="29530"/>
                </a:lnTo>
                <a:lnTo>
                  <a:pt x="39330" y="29540"/>
                </a:lnTo>
                <a:lnTo>
                  <a:pt x="39320" y="29640"/>
                </a:lnTo>
                <a:lnTo>
                  <a:pt x="39290" y="29690"/>
                </a:lnTo>
                <a:lnTo>
                  <a:pt x="39210" y="29760"/>
                </a:lnTo>
                <a:lnTo>
                  <a:pt x="39090" y="29810"/>
                </a:lnTo>
                <a:lnTo>
                  <a:pt x="39010" y="29890"/>
                </a:lnTo>
                <a:lnTo>
                  <a:pt x="38940" y="29870"/>
                </a:lnTo>
                <a:lnTo>
                  <a:pt x="38850" y="29930"/>
                </a:lnTo>
                <a:lnTo>
                  <a:pt x="38850" y="29990"/>
                </a:lnTo>
                <a:lnTo>
                  <a:pt x="38940" y="30070"/>
                </a:lnTo>
                <a:lnTo>
                  <a:pt x="39050" y="30160"/>
                </a:lnTo>
                <a:lnTo>
                  <a:pt x="39090" y="30180"/>
                </a:lnTo>
                <a:lnTo>
                  <a:pt x="39140" y="30150"/>
                </a:lnTo>
                <a:lnTo>
                  <a:pt x="39230" y="30190"/>
                </a:lnTo>
                <a:lnTo>
                  <a:pt x="39320" y="30330"/>
                </a:lnTo>
                <a:lnTo>
                  <a:pt x="39340" y="30460"/>
                </a:lnTo>
                <a:lnTo>
                  <a:pt x="39450" y="30500"/>
                </a:lnTo>
                <a:lnTo>
                  <a:pt x="39510" y="30450"/>
                </a:lnTo>
                <a:lnTo>
                  <a:pt x="39600" y="30600"/>
                </a:lnTo>
                <a:lnTo>
                  <a:pt x="39650" y="30600"/>
                </a:lnTo>
                <a:lnTo>
                  <a:pt x="39630" y="30500"/>
                </a:lnTo>
                <a:lnTo>
                  <a:pt x="39730" y="30480"/>
                </a:lnTo>
                <a:lnTo>
                  <a:pt x="39800" y="30490"/>
                </a:lnTo>
                <a:lnTo>
                  <a:pt x="39880" y="30560"/>
                </a:lnTo>
                <a:lnTo>
                  <a:pt x="39920" y="30550"/>
                </a:lnTo>
                <a:lnTo>
                  <a:pt x="39990" y="30590"/>
                </a:lnTo>
                <a:lnTo>
                  <a:pt x="39990" y="30660"/>
                </a:lnTo>
                <a:lnTo>
                  <a:pt x="39970" y="30710"/>
                </a:lnTo>
                <a:lnTo>
                  <a:pt x="39990" y="30780"/>
                </a:lnTo>
                <a:lnTo>
                  <a:pt x="40050" y="30810"/>
                </a:lnTo>
                <a:lnTo>
                  <a:pt x="40020" y="30880"/>
                </a:lnTo>
                <a:lnTo>
                  <a:pt x="40060" y="30920"/>
                </a:lnTo>
                <a:lnTo>
                  <a:pt x="40160" y="30880"/>
                </a:lnTo>
                <a:lnTo>
                  <a:pt x="40250" y="30950"/>
                </a:lnTo>
                <a:lnTo>
                  <a:pt x="40360" y="31080"/>
                </a:lnTo>
                <a:lnTo>
                  <a:pt x="40560" y="31120"/>
                </a:lnTo>
                <a:lnTo>
                  <a:pt x="40580" y="31060"/>
                </a:lnTo>
                <a:lnTo>
                  <a:pt x="40640" y="31170"/>
                </a:lnTo>
                <a:lnTo>
                  <a:pt x="40700" y="31180"/>
                </a:lnTo>
                <a:lnTo>
                  <a:pt x="40680" y="31330"/>
                </a:lnTo>
                <a:lnTo>
                  <a:pt x="40730" y="31420"/>
                </a:lnTo>
                <a:lnTo>
                  <a:pt x="40790" y="31400"/>
                </a:lnTo>
                <a:lnTo>
                  <a:pt x="40860" y="31410"/>
                </a:lnTo>
                <a:lnTo>
                  <a:pt x="40900" y="31380"/>
                </a:lnTo>
                <a:lnTo>
                  <a:pt x="40990" y="31400"/>
                </a:lnTo>
                <a:lnTo>
                  <a:pt x="41060" y="31310"/>
                </a:lnTo>
                <a:lnTo>
                  <a:pt x="41120" y="31350"/>
                </a:lnTo>
                <a:lnTo>
                  <a:pt x="41110" y="31450"/>
                </a:lnTo>
                <a:lnTo>
                  <a:pt x="41180" y="31440"/>
                </a:lnTo>
                <a:lnTo>
                  <a:pt x="41220" y="31390"/>
                </a:lnTo>
                <a:lnTo>
                  <a:pt x="41290" y="31380"/>
                </a:lnTo>
                <a:lnTo>
                  <a:pt x="41390" y="31440"/>
                </a:lnTo>
                <a:lnTo>
                  <a:pt x="41420" y="31440"/>
                </a:lnTo>
                <a:lnTo>
                  <a:pt x="41480" y="31380"/>
                </a:lnTo>
                <a:lnTo>
                  <a:pt x="41540" y="31350"/>
                </a:lnTo>
                <a:lnTo>
                  <a:pt x="41690" y="31310"/>
                </a:lnTo>
                <a:lnTo>
                  <a:pt x="41720" y="31310"/>
                </a:lnTo>
                <a:lnTo>
                  <a:pt x="41760" y="31350"/>
                </a:lnTo>
                <a:lnTo>
                  <a:pt x="41780" y="31380"/>
                </a:lnTo>
                <a:lnTo>
                  <a:pt x="41810" y="31380"/>
                </a:lnTo>
                <a:lnTo>
                  <a:pt x="41810" y="31400"/>
                </a:lnTo>
                <a:lnTo>
                  <a:pt x="41810" y="31410"/>
                </a:lnTo>
                <a:lnTo>
                  <a:pt x="41790" y="31420"/>
                </a:lnTo>
                <a:lnTo>
                  <a:pt x="41770" y="31460"/>
                </a:lnTo>
                <a:lnTo>
                  <a:pt x="41790" y="31480"/>
                </a:lnTo>
                <a:lnTo>
                  <a:pt x="41790" y="31500"/>
                </a:lnTo>
                <a:lnTo>
                  <a:pt x="41780" y="31530"/>
                </a:lnTo>
                <a:lnTo>
                  <a:pt x="41780" y="31550"/>
                </a:lnTo>
                <a:lnTo>
                  <a:pt x="41760" y="31530"/>
                </a:lnTo>
                <a:lnTo>
                  <a:pt x="41740" y="31580"/>
                </a:lnTo>
                <a:lnTo>
                  <a:pt x="41800" y="31580"/>
                </a:lnTo>
                <a:lnTo>
                  <a:pt x="41800" y="31570"/>
                </a:lnTo>
                <a:lnTo>
                  <a:pt x="41820" y="31560"/>
                </a:lnTo>
                <a:lnTo>
                  <a:pt x="41830" y="31560"/>
                </a:lnTo>
                <a:lnTo>
                  <a:pt x="41830" y="31530"/>
                </a:lnTo>
                <a:lnTo>
                  <a:pt x="41860" y="31450"/>
                </a:lnTo>
                <a:lnTo>
                  <a:pt x="41940" y="31470"/>
                </a:lnTo>
                <a:lnTo>
                  <a:pt x="42000" y="31500"/>
                </a:lnTo>
                <a:lnTo>
                  <a:pt x="42000" y="31530"/>
                </a:lnTo>
                <a:lnTo>
                  <a:pt x="41940" y="31530"/>
                </a:lnTo>
                <a:lnTo>
                  <a:pt x="41920" y="31530"/>
                </a:lnTo>
                <a:lnTo>
                  <a:pt x="41920" y="31580"/>
                </a:lnTo>
                <a:lnTo>
                  <a:pt x="41970" y="31610"/>
                </a:lnTo>
                <a:lnTo>
                  <a:pt x="42010" y="31600"/>
                </a:lnTo>
                <a:lnTo>
                  <a:pt x="42050" y="31590"/>
                </a:lnTo>
                <a:lnTo>
                  <a:pt x="42060" y="31600"/>
                </a:lnTo>
                <a:lnTo>
                  <a:pt x="42030" y="31640"/>
                </a:lnTo>
                <a:lnTo>
                  <a:pt x="42040" y="31650"/>
                </a:lnTo>
                <a:lnTo>
                  <a:pt x="42060" y="31680"/>
                </a:lnTo>
                <a:lnTo>
                  <a:pt x="42090" y="31710"/>
                </a:lnTo>
                <a:lnTo>
                  <a:pt x="42110" y="31740"/>
                </a:lnTo>
                <a:lnTo>
                  <a:pt x="42120" y="31800"/>
                </a:lnTo>
                <a:lnTo>
                  <a:pt x="42210" y="31850"/>
                </a:lnTo>
                <a:lnTo>
                  <a:pt x="42300" y="31850"/>
                </a:lnTo>
                <a:lnTo>
                  <a:pt x="42370" y="31790"/>
                </a:lnTo>
                <a:lnTo>
                  <a:pt x="42450" y="31650"/>
                </a:lnTo>
                <a:lnTo>
                  <a:pt x="42410" y="31590"/>
                </a:lnTo>
                <a:lnTo>
                  <a:pt x="42500" y="31480"/>
                </a:lnTo>
                <a:lnTo>
                  <a:pt x="42540" y="31500"/>
                </a:lnTo>
                <a:lnTo>
                  <a:pt x="42550" y="31520"/>
                </a:lnTo>
                <a:lnTo>
                  <a:pt x="42670" y="31500"/>
                </a:lnTo>
                <a:lnTo>
                  <a:pt x="42810" y="31650"/>
                </a:lnTo>
                <a:lnTo>
                  <a:pt x="42930" y="31730"/>
                </a:lnTo>
                <a:lnTo>
                  <a:pt x="43030" y="31730"/>
                </a:lnTo>
                <a:lnTo>
                  <a:pt x="43070" y="31770"/>
                </a:lnTo>
                <a:lnTo>
                  <a:pt x="43040" y="31810"/>
                </a:lnTo>
                <a:lnTo>
                  <a:pt x="43100" y="31880"/>
                </a:lnTo>
                <a:lnTo>
                  <a:pt x="43150" y="31870"/>
                </a:lnTo>
                <a:lnTo>
                  <a:pt x="43210" y="31910"/>
                </a:lnTo>
                <a:lnTo>
                  <a:pt x="43230" y="32010"/>
                </a:lnTo>
                <a:lnTo>
                  <a:pt x="43330" y="32080"/>
                </a:lnTo>
                <a:lnTo>
                  <a:pt x="43360" y="32130"/>
                </a:lnTo>
                <a:lnTo>
                  <a:pt x="43480" y="32100"/>
                </a:lnTo>
                <a:lnTo>
                  <a:pt x="43540" y="32110"/>
                </a:lnTo>
                <a:lnTo>
                  <a:pt x="43600" y="32150"/>
                </a:lnTo>
                <a:lnTo>
                  <a:pt x="43630" y="32250"/>
                </a:lnTo>
                <a:lnTo>
                  <a:pt x="43730" y="32320"/>
                </a:lnTo>
                <a:lnTo>
                  <a:pt x="43770" y="32290"/>
                </a:lnTo>
                <a:lnTo>
                  <a:pt x="43720" y="32010"/>
                </a:lnTo>
                <a:lnTo>
                  <a:pt x="43820" y="31940"/>
                </a:lnTo>
                <a:lnTo>
                  <a:pt x="43900" y="31940"/>
                </a:lnTo>
                <a:lnTo>
                  <a:pt x="43960" y="31970"/>
                </a:lnTo>
                <a:lnTo>
                  <a:pt x="43930" y="32030"/>
                </a:lnTo>
                <a:lnTo>
                  <a:pt x="44000" y="32060"/>
                </a:lnTo>
                <a:lnTo>
                  <a:pt x="44020" y="32100"/>
                </a:lnTo>
                <a:lnTo>
                  <a:pt x="44120" y="32110"/>
                </a:lnTo>
                <a:lnTo>
                  <a:pt x="44170" y="32090"/>
                </a:lnTo>
                <a:lnTo>
                  <a:pt x="44200" y="32150"/>
                </a:lnTo>
                <a:lnTo>
                  <a:pt x="44200" y="32200"/>
                </a:lnTo>
                <a:lnTo>
                  <a:pt x="44230" y="32260"/>
                </a:lnTo>
                <a:lnTo>
                  <a:pt x="44300" y="32320"/>
                </a:lnTo>
                <a:lnTo>
                  <a:pt x="44360" y="32300"/>
                </a:lnTo>
                <a:lnTo>
                  <a:pt x="44440" y="32330"/>
                </a:lnTo>
                <a:lnTo>
                  <a:pt x="44450" y="32380"/>
                </a:lnTo>
                <a:lnTo>
                  <a:pt x="44500" y="32390"/>
                </a:lnTo>
                <a:lnTo>
                  <a:pt x="44490" y="32440"/>
                </a:lnTo>
                <a:lnTo>
                  <a:pt x="44570" y="32470"/>
                </a:lnTo>
                <a:lnTo>
                  <a:pt x="44680" y="32540"/>
                </a:lnTo>
                <a:lnTo>
                  <a:pt x="44740" y="32500"/>
                </a:lnTo>
                <a:lnTo>
                  <a:pt x="44830" y="32540"/>
                </a:lnTo>
                <a:lnTo>
                  <a:pt x="44810" y="32570"/>
                </a:lnTo>
                <a:lnTo>
                  <a:pt x="44820" y="32640"/>
                </a:lnTo>
                <a:lnTo>
                  <a:pt x="44930" y="32670"/>
                </a:lnTo>
                <a:lnTo>
                  <a:pt x="45020" y="32730"/>
                </a:lnTo>
                <a:lnTo>
                  <a:pt x="45080" y="32670"/>
                </a:lnTo>
                <a:lnTo>
                  <a:pt x="45120" y="32720"/>
                </a:lnTo>
                <a:lnTo>
                  <a:pt x="45170" y="32750"/>
                </a:lnTo>
                <a:lnTo>
                  <a:pt x="45210" y="32810"/>
                </a:lnTo>
                <a:lnTo>
                  <a:pt x="45300" y="32890"/>
                </a:lnTo>
                <a:lnTo>
                  <a:pt x="45660" y="32960"/>
                </a:lnTo>
                <a:lnTo>
                  <a:pt x="45720" y="33080"/>
                </a:lnTo>
                <a:lnTo>
                  <a:pt x="45720" y="33190"/>
                </a:lnTo>
                <a:lnTo>
                  <a:pt x="45850" y="33360"/>
                </a:lnTo>
                <a:lnTo>
                  <a:pt x="45960" y="33470"/>
                </a:lnTo>
                <a:lnTo>
                  <a:pt x="45950" y="33670"/>
                </a:lnTo>
                <a:lnTo>
                  <a:pt x="46000" y="33650"/>
                </a:lnTo>
                <a:lnTo>
                  <a:pt x="46100" y="33640"/>
                </a:lnTo>
                <a:lnTo>
                  <a:pt x="46110" y="33540"/>
                </a:lnTo>
                <a:lnTo>
                  <a:pt x="46200" y="33540"/>
                </a:lnTo>
                <a:lnTo>
                  <a:pt x="46300" y="33590"/>
                </a:lnTo>
                <a:lnTo>
                  <a:pt x="46310" y="33650"/>
                </a:lnTo>
                <a:lnTo>
                  <a:pt x="46400" y="33720"/>
                </a:lnTo>
                <a:lnTo>
                  <a:pt x="46390" y="33830"/>
                </a:lnTo>
                <a:lnTo>
                  <a:pt x="46580" y="33930"/>
                </a:lnTo>
                <a:lnTo>
                  <a:pt x="46840" y="34100"/>
                </a:lnTo>
                <a:lnTo>
                  <a:pt x="47000" y="34130"/>
                </a:lnTo>
                <a:lnTo>
                  <a:pt x="47280" y="34380"/>
                </a:lnTo>
                <a:lnTo>
                  <a:pt x="47360" y="34400"/>
                </a:lnTo>
                <a:lnTo>
                  <a:pt x="47470" y="34490"/>
                </a:lnTo>
                <a:lnTo>
                  <a:pt x="47550" y="34540"/>
                </a:lnTo>
                <a:lnTo>
                  <a:pt x="47620" y="34520"/>
                </a:lnTo>
                <a:lnTo>
                  <a:pt x="47610" y="34470"/>
                </a:lnTo>
                <a:lnTo>
                  <a:pt x="47730" y="34300"/>
                </a:lnTo>
                <a:lnTo>
                  <a:pt x="47790" y="34300"/>
                </a:lnTo>
                <a:lnTo>
                  <a:pt x="48010" y="34320"/>
                </a:lnTo>
                <a:lnTo>
                  <a:pt x="48070" y="34410"/>
                </a:lnTo>
                <a:lnTo>
                  <a:pt x="48160" y="34500"/>
                </a:lnTo>
                <a:lnTo>
                  <a:pt x="48240" y="34500"/>
                </a:lnTo>
                <a:lnTo>
                  <a:pt x="48390" y="34570"/>
                </a:lnTo>
                <a:lnTo>
                  <a:pt x="48450" y="34640"/>
                </a:lnTo>
                <a:lnTo>
                  <a:pt x="48510" y="34670"/>
                </a:lnTo>
                <a:lnTo>
                  <a:pt x="48650" y="34790"/>
                </a:lnTo>
                <a:lnTo>
                  <a:pt x="48820" y="34880"/>
                </a:lnTo>
                <a:lnTo>
                  <a:pt x="48920" y="35010"/>
                </a:lnTo>
                <a:lnTo>
                  <a:pt x="49050" y="35080"/>
                </a:lnTo>
                <a:lnTo>
                  <a:pt x="49110" y="35090"/>
                </a:lnTo>
                <a:lnTo>
                  <a:pt x="49230" y="35040"/>
                </a:lnTo>
                <a:lnTo>
                  <a:pt x="49300" y="35060"/>
                </a:lnTo>
                <a:lnTo>
                  <a:pt x="49470" y="35000"/>
                </a:lnTo>
                <a:lnTo>
                  <a:pt x="49510" y="35010"/>
                </a:lnTo>
                <a:lnTo>
                  <a:pt x="49640" y="34970"/>
                </a:lnTo>
                <a:lnTo>
                  <a:pt x="49750" y="34960"/>
                </a:lnTo>
                <a:lnTo>
                  <a:pt x="49780" y="35050"/>
                </a:lnTo>
                <a:lnTo>
                  <a:pt x="49770" y="35130"/>
                </a:lnTo>
                <a:lnTo>
                  <a:pt x="49840" y="35200"/>
                </a:lnTo>
                <a:lnTo>
                  <a:pt x="49830" y="35260"/>
                </a:lnTo>
                <a:lnTo>
                  <a:pt x="49890" y="35360"/>
                </a:lnTo>
                <a:lnTo>
                  <a:pt x="49840" y="35490"/>
                </a:lnTo>
                <a:lnTo>
                  <a:pt x="49870" y="35560"/>
                </a:lnTo>
                <a:lnTo>
                  <a:pt x="49830" y="35620"/>
                </a:lnTo>
                <a:lnTo>
                  <a:pt x="50010" y="35640"/>
                </a:lnTo>
                <a:lnTo>
                  <a:pt x="50100" y="35630"/>
                </a:lnTo>
                <a:lnTo>
                  <a:pt x="50200" y="35640"/>
                </a:lnTo>
                <a:lnTo>
                  <a:pt x="50360" y="35630"/>
                </a:lnTo>
                <a:lnTo>
                  <a:pt x="50430" y="35730"/>
                </a:lnTo>
                <a:lnTo>
                  <a:pt x="50650" y="35790"/>
                </a:lnTo>
                <a:lnTo>
                  <a:pt x="51010" y="35760"/>
                </a:lnTo>
                <a:lnTo>
                  <a:pt x="51070" y="35770"/>
                </a:lnTo>
                <a:lnTo>
                  <a:pt x="51130" y="35860"/>
                </a:lnTo>
                <a:lnTo>
                  <a:pt x="51300" y="35990"/>
                </a:lnTo>
                <a:lnTo>
                  <a:pt x="51280" y="36050"/>
                </a:lnTo>
                <a:lnTo>
                  <a:pt x="51360" y="36140"/>
                </a:lnTo>
                <a:lnTo>
                  <a:pt x="51460" y="36150"/>
                </a:lnTo>
                <a:lnTo>
                  <a:pt x="51520" y="36120"/>
                </a:lnTo>
                <a:lnTo>
                  <a:pt x="51620" y="36010"/>
                </a:lnTo>
                <a:lnTo>
                  <a:pt x="51610" y="35970"/>
                </a:lnTo>
                <a:lnTo>
                  <a:pt x="51670" y="35920"/>
                </a:lnTo>
                <a:lnTo>
                  <a:pt x="51610" y="35810"/>
                </a:lnTo>
                <a:lnTo>
                  <a:pt x="51660" y="35760"/>
                </a:lnTo>
                <a:lnTo>
                  <a:pt x="51620" y="35690"/>
                </a:lnTo>
                <a:lnTo>
                  <a:pt x="52240" y="35730"/>
                </a:lnTo>
                <a:lnTo>
                  <a:pt x="52830" y="36030"/>
                </a:lnTo>
                <a:lnTo>
                  <a:pt x="52900" y="36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