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Tripura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Tripu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820" y="44760"/>
                </a:moveTo>
                <a:lnTo>
                  <a:pt x="75820" y="44890"/>
                </a:lnTo>
                <a:lnTo>
                  <a:pt x="75890" y="44960"/>
                </a:lnTo>
                <a:lnTo>
                  <a:pt x="75890" y="45010"/>
                </a:lnTo>
                <a:lnTo>
                  <a:pt x="75940" y="45110"/>
                </a:lnTo>
                <a:lnTo>
                  <a:pt x="75910" y="45190"/>
                </a:lnTo>
                <a:lnTo>
                  <a:pt x="75770" y="45520"/>
                </a:lnTo>
                <a:lnTo>
                  <a:pt x="76000" y="45520"/>
                </a:lnTo>
                <a:lnTo>
                  <a:pt x="76000" y="45530"/>
                </a:lnTo>
                <a:lnTo>
                  <a:pt x="76000" y="45550"/>
                </a:lnTo>
                <a:lnTo>
                  <a:pt x="76000" y="45560"/>
                </a:lnTo>
                <a:lnTo>
                  <a:pt x="76000" y="45570"/>
                </a:lnTo>
                <a:lnTo>
                  <a:pt x="76010" y="45580"/>
                </a:lnTo>
                <a:lnTo>
                  <a:pt x="76010" y="45590"/>
                </a:lnTo>
                <a:lnTo>
                  <a:pt x="76020" y="45600"/>
                </a:lnTo>
                <a:lnTo>
                  <a:pt x="76040" y="45630"/>
                </a:lnTo>
                <a:lnTo>
                  <a:pt x="76060" y="45630"/>
                </a:lnTo>
                <a:lnTo>
                  <a:pt x="76090" y="45700"/>
                </a:lnTo>
                <a:lnTo>
                  <a:pt x="76090" y="45710"/>
                </a:lnTo>
                <a:lnTo>
                  <a:pt x="76090" y="45750"/>
                </a:lnTo>
                <a:lnTo>
                  <a:pt x="76100" y="45780"/>
                </a:lnTo>
                <a:lnTo>
                  <a:pt x="76110" y="45820"/>
                </a:lnTo>
                <a:lnTo>
                  <a:pt x="76110" y="45840"/>
                </a:lnTo>
                <a:lnTo>
                  <a:pt x="76100" y="45840"/>
                </a:lnTo>
                <a:lnTo>
                  <a:pt x="76090" y="45850"/>
                </a:lnTo>
                <a:lnTo>
                  <a:pt x="76090" y="45870"/>
                </a:lnTo>
                <a:lnTo>
                  <a:pt x="76090" y="45900"/>
                </a:lnTo>
                <a:lnTo>
                  <a:pt x="76100" y="45930"/>
                </a:lnTo>
                <a:lnTo>
                  <a:pt x="76090" y="45940"/>
                </a:lnTo>
                <a:lnTo>
                  <a:pt x="76100" y="45960"/>
                </a:lnTo>
                <a:lnTo>
                  <a:pt x="76090" y="45970"/>
                </a:lnTo>
                <a:lnTo>
                  <a:pt x="76090" y="46040"/>
                </a:lnTo>
                <a:lnTo>
                  <a:pt x="76060" y="46070"/>
                </a:lnTo>
                <a:lnTo>
                  <a:pt x="76070" y="46100"/>
                </a:lnTo>
                <a:lnTo>
                  <a:pt x="76070" y="46120"/>
                </a:lnTo>
                <a:lnTo>
                  <a:pt x="76050" y="46130"/>
                </a:lnTo>
                <a:lnTo>
                  <a:pt x="76060" y="46160"/>
                </a:lnTo>
                <a:lnTo>
                  <a:pt x="76060" y="46180"/>
                </a:lnTo>
                <a:lnTo>
                  <a:pt x="76060" y="46190"/>
                </a:lnTo>
                <a:lnTo>
                  <a:pt x="76070" y="46220"/>
                </a:lnTo>
                <a:lnTo>
                  <a:pt x="76060" y="46210"/>
                </a:lnTo>
                <a:lnTo>
                  <a:pt x="76060" y="46220"/>
                </a:lnTo>
                <a:lnTo>
                  <a:pt x="76090" y="46300"/>
                </a:lnTo>
                <a:lnTo>
                  <a:pt x="76070" y="46350"/>
                </a:lnTo>
                <a:lnTo>
                  <a:pt x="76050" y="46360"/>
                </a:lnTo>
                <a:lnTo>
                  <a:pt x="76050" y="46390"/>
                </a:lnTo>
                <a:lnTo>
                  <a:pt x="76050" y="46400"/>
                </a:lnTo>
                <a:lnTo>
                  <a:pt x="76050" y="46470"/>
                </a:lnTo>
                <a:lnTo>
                  <a:pt x="76070" y="46490"/>
                </a:lnTo>
                <a:lnTo>
                  <a:pt x="76100" y="46510"/>
                </a:lnTo>
                <a:lnTo>
                  <a:pt x="76090" y="46560"/>
                </a:lnTo>
                <a:lnTo>
                  <a:pt x="76080" y="46560"/>
                </a:lnTo>
                <a:lnTo>
                  <a:pt x="76070" y="46600"/>
                </a:lnTo>
                <a:lnTo>
                  <a:pt x="76060" y="46610"/>
                </a:lnTo>
                <a:lnTo>
                  <a:pt x="76060" y="46620"/>
                </a:lnTo>
                <a:lnTo>
                  <a:pt x="76060" y="46630"/>
                </a:lnTo>
                <a:lnTo>
                  <a:pt x="76070" y="46640"/>
                </a:lnTo>
                <a:lnTo>
                  <a:pt x="76070" y="46660"/>
                </a:lnTo>
                <a:lnTo>
                  <a:pt x="76060" y="46670"/>
                </a:lnTo>
                <a:lnTo>
                  <a:pt x="76070" y="46680"/>
                </a:lnTo>
                <a:lnTo>
                  <a:pt x="76030" y="46680"/>
                </a:lnTo>
                <a:lnTo>
                  <a:pt x="76010" y="46670"/>
                </a:lnTo>
                <a:lnTo>
                  <a:pt x="76000" y="46660"/>
                </a:lnTo>
                <a:lnTo>
                  <a:pt x="75980" y="46670"/>
                </a:lnTo>
                <a:lnTo>
                  <a:pt x="75940" y="46740"/>
                </a:lnTo>
                <a:lnTo>
                  <a:pt x="75950" y="46760"/>
                </a:lnTo>
                <a:lnTo>
                  <a:pt x="75960" y="46780"/>
                </a:lnTo>
                <a:lnTo>
                  <a:pt x="75970" y="46800"/>
                </a:lnTo>
                <a:lnTo>
                  <a:pt x="75980" y="46820"/>
                </a:lnTo>
                <a:lnTo>
                  <a:pt x="75960" y="46830"/>
                </a:lnTo>
                <a:lnTo>
                  <a:pt x="75930" y="46820"/>
                </a:lnTo>
                <a:lnTo>
                  <a:pt x="75910" y="46860"/>
                </a:lnTo>
                <a:lnTo>
                  <a:pt x="75920" y="46980"/>
                </a:lnTo>
                <a:lnTo>
                  <a:pt x="75920" y="47050"/>
                </a:lnTo>
                <a:lnTo>
                  <a:pt x="75930" y="47080"/>
                </a:lnTo>
                <a:lnTo>
                  <a:pt x="75870" y="47100"/>
                </a:lnTo>
                <a:lnTo>
                  <a:pt x="75850" y="47140"/>
                </a:lnTo>
                <a:lnTo>
                  <a:pt x="75870" y="47190"/>
                </a:lnTo>
                <a:lnTo>
                  <a:pt x="75820" y="47290"/>
                </a:lnTo>
                <a:lnTo>
                  <a:pt x="75770" y="47280"/>
                </a:lnTo>
                <a:lnTo>
                  <a:pt x="75790" y="47180"/>
                </a:lnTo>
                <a:lnTo>
                  <a:pt x="75680" y="47110"/>
                </a:lnTo>
                <a:lnTo>
                  <a:pt x="75690" y="47050"/>
                </a:lnTo>
                <a:lnTo>
                  <a:pt x="75600" y="47070"/>
                </a:lnTo>
                <a:lnTo>
                  <a:pt x="75480" y="47240"/>
                </a:lnTo>
                <a:lnTo>
                  <a:pt x="75440" y="47240"/>
                </a:lnTo>
                <a:lnTo>
                  <a:pt x="75430" y="47310"/>
                </a:lnTo>
                <a:lnTo>
                  <a:pt x="75380" y="47340"/>
                </a:lnTo>
                <a:lnTo>
                  <a:pt x="75290" y="47280"/>
                </a:lnTo>
                <a:lnTo>
                  <a:pt x="75260" y="47300"/>
                </a:lnTo>
                <a:lnTo>
                  <a:pt x="75200" y="47200"/>
                </a:lnTo>
                <a:lnTo>
                  <a:pt x="75150" y="47080"/>
                </a:lnTo>
                <a:lnTo>
                  <a:pt x="75090" y="47090"/>
                </a:lnTo>
                <a:lnTo>
                  <a:pt x="75070" y="47170"/>
                </a:lnTo>
                <a:lnTo>
                  <a:pt x="75030" y="47220"/>
                </a:lnTo>
                <a:lnTo>
                  <a:pt x="75070" y="47420"/>
                </a:lnTo>
                <a:lnTo>
                  <a:pt x="75070" y="47480"/>
                </a:lnTo>
                <a:lnTo>
                  <a:pt x="75090" y="47530"/>
                </a:lnTo>
                <a:lnTo>
                  <a:pt x="75100" y="47610"/>
                </a:lnTo>
                <a:lnTo>
                  <a:pt x="75080" y="47720"/>
                </a:lnTo>
                <a:lnTo>
                  <a:pt x="75130" y="47780"/>
                </a:lnTo>
                <a:lnTo>
                  <a:pt x="75030" y="47880"/>
                </a:lnTo>
                <a:lnTo>
                  <a:pt x="75030" y="47950"/>
                </a:lnTo>
                <a:lnTo>
                  <a:pt x="74930" y="47940"/>
                </a:lnTo>
                <a:lnTo>
                  <a:pt x="74840" y="48020"/>
                </a:lnTo>
                <a:lnTo>
                  <a:pt x="74780" y="48060"/>
                </a:lnTo>
                <a:lnTo>
                  <a:pt x="74760" y="48120"/>
                </a:lnTo>
                <a:lnTo>
                  <a:pt x="74670" y="48250"/>
                </a:lnTo>
                <a:lnTo>
                  <a:pt x="74620" y="48340"/>
                </a:lnTo>
                <a:lnTo>
                  <a:pt x="74560" y="48470"/>
                </a:lnTo>
                <a:lnTo>
                  <a:pt x="74580" y="48540"/>
                </a:lnTo>
                <a:lnTo>
                  <a:pt x="74620" y="48570"/>
                </a:lnTo>
                <a:lnTo>
                  <a:pt x="74610" y="48620"/>
                </a:lnTo>
                <a:lnTo>
                  <a:pt x="74640" y="48670"/>
                </a:lnTo>
                <a:lnTo>
                  <a:pt x="74680" y="48840"/>
                </a:lnTo>
                <a:lnTo>
                  <a:pt x="74680" y="48870"/>
                </a:lnTo>
                <a:lnTo>
                  <a:pt x="74740" y="48980"/>
                </a:lnTo>
                <a:lnTo>
                  <a:pt x="74710" y="49030"/>
                </a:lnTo>
                <a:lnTo>
                  <a:pt x="74580" y="49060"/>
                </a:lnTo>
                <a:lnTo>
                  <a:pt x="74610" y="49150"/>
                </a:lnTo>
                <a:lnTo>
                  <a:pt x="74560" y="49150"/>
                </a:lnTo>
                <a:lnTo>
                  <a:pt x="74520" y="49210"/>
                </a:lnTo>
                <a:lnTo>
                  <a:pt x="74450" y="49270"/>
                </a:lnTo>
                <a:lnTo>
                  <a:pt x="74360" y="49250"/>
                </a:lnTo>
                <a:lnTo>
                  <a:pt x="74330" y="49290"/>
                </a:lnTo>
                <a:lnTo>
                  <a:pt x="74250" y="49300"/>
                </a:lnTo>
                <a:lnTo>
                  <a:pt x="74190" y="49350"/>
                </a:lnTo>
                <a:lnTo>
                  <a:pt x="74160" y="49400"/>
                </a:lnTo>
                <a:lnTo>
                  <a:pt x="74110" y="49390"/>
                </a:lnTo>
                <a:lnTo>
                  <a:pt x="73990" y="49330"/>
                </a:lnTo>
                <a:lnTo>
                  <a:pt x="73990" y="49290"/>
                </a:lnTo>
                <a:lnTo>
                  <a:pt x="73950" y="49260"/>
                </a:lnTo>
                <a:lnTo>
                  <a:pt x="73970" y="49160"/>
                </a:lnTo>
                <a:lnTo>
                  <a:pt x="73930" y="49150"/>
                </a:lnTo>
                <a:lnTo>
                  <a:pt x="73930" y="49070"/>
                </a:lnTo>
                <a:lnTo>
                  <a:pt x="73860" y="48940"/>
                </a:lnTo>
                <a:lnTo>
                  <a:pt x="73880" y="48900"/>
                </a:lnTo>
                <a:lnTo>
                  <a:pt x="73820" y="48810"/>
                </a:lnTo>
                <a:lnTo>
                  <a:pt x="73840" y="48700"/>
                </a:lnTo>
                <a:lnTo>
                  <a:pt x="73790" y="48660"/>
                </a:lnTo>
                <a:lnTo>
                  <a:pt x="73720" y="48540"/>
                </a:lnTo>
                <a:lnTo>
                  <a:pt x="73710" y="48500"/>
                </a:lnTo>
                <a:lnTo>
                  <a:pt x="73610" y="48490"/>
                </a:lnTo>
                <a:lnTo>
                  <a:pt x="73540" y="48590"/>
                </a:lnTo>
                <a:lnTo>
                  <a:pt x="73520" y="48720"/>
                </a:lnTo>
                <a:lnTo>
                  <a:pt x="73520" y="48800"/>
                </a:lnTo>
                <a:lnTo>
                  <a:pt x="73580" y="48940"/>
                </a:lnTo>
                <a:lnTo>
                  <a:pt x="73570" y="48980"/>
                </a:lnTo>
                <a:lnTo>
                  <a:pt x="73610" y="49080"/>
                </a:lnTo>
                <a:lnTo>
                  <a:pt x="73550" y="49100"/>
                </a:lnTo>
                <a:lnTo>
                  <a:pt x="73490" y="49070"/>
                </a:lnTo>
                <a:lnTo>
                  <a:pt x="73420" y="48960"/>
                </a:lnTo>
                <a:lnTo>
                  <a:pt x="73380" y="48810"/>
                </a:lnTo>
                <a:lnTo>
                  <a:pt x="73360" y="48790"/>
                </a:lnTo>
                <a:lnTo>
                  <a:pt x="73360" y="48620"/>
                </a:lnTo>
                <a:lnTo>
                  <a:pt x="73340" y="48500"/>
                </a:lnTo>
                <a:lnTo>
                  <a:pt x="73290" y="48390"/>
                </a:lnTo>
                <a:lnTo>
                  <a:pt x="73330" y="48360"/>
                </a:lnTo>
                <a:lnTo>
                  <a:pt x="73320" y="48320"/>
                </a:lnTo>
                <a:lnTo>
                  <a:pt x="73270" y="48300"/>
                </a:lnTo>
                <a:lnTo>
                  <a:pt x="73300" y="48200"/>
                </a:lnTo>
                <a:lnTo>
                  <a:pt x="73250" y="48170"/>
                </a:lnTo>
                <a:lnTo>
                  <a:pt x="73230" y="48110"/>
                </a:lnTo>
                <a:lnTo>
                  <a:pt x="73230" y="48030"/>
                </a:lnTo>
                <a:lnTo>
                  <a:pt x="73160" y="47920"/>
                </a:lnTo>
                <a:lnTo>
                  <a:pt x="73150" y="47800"/>
                </a:lnTo>
                <a:lnTo>
                  <a:pt x="73080" y="47770"/>
                </a:lnTo>
                <a:lnTo>
                  <a:pt x="73070" y="47730"/>
                </a:lnTo>
                <a:lnTo>
                  <a:pt x="73010" y="47700"/>
                </a:lnTo>
                <a:lnTo>
                  <a:pt x="73030" y="47630"/>
                </a:lnTo>
                <a:lnTo>
                  <a:pt x="73000" y="47620"/>
                </a:lnTo>
                <a:lnTo>
                  <a:pt x="72980" y="47540"/>
                </a:lnTo>
                <a:lnTo>
                  <a:pt x="72920" y="47480"/>
                </a:lnTo>
                <a:lnTo>
                  <a:pt x="72900" y="47380"/>
                </a:lnTo>
                <a:lnTo>
                  <a:pt x="72940" y="47300"/>
                </a:lnTo>
                <a:lnTo>
                  <a:pt x="73020" y="47320"/>
                </a:lnTo>
                <a:lnTo>
                  <a:pt x="73020" y="47220"/>
                </a:lnTo>
                <a:lnTo>
                  <a:pt x="73000" y="47190"/>
                </a:lnTo>
                <a:lnTo>
                  <a:pt x="72890" y="47200"/>
                </a:lnTo>
                <a:lnTo>
                  <a:pt x="72880" y="47100"/>
                </a:lnTo>
                <a:lnTo>
                  <a:pt x="72920" y="47010"/>
                </a:lnTo>
                <a:lnTo>
                  <a:pt x="73030" y="47020"/>
                </a:lnTo>
                <a:lnTo>
                  <a:pt x="73070" y="47050"/>
                </a:lnTo>
                <a:lnTo>
                  <a:pt x="73090" y="46960"/>
                </a:lnTo>
                <a:lnTo>
                  <a:pt x="73090" y="46900"/>
                </a:lnTo>
                <a:lnTo>
                  <a:pt x="73100" y="46840"/>
                </a:lnTo>
                <a:lnTo>
                  <a:pt x="73160" y="46750"/>
                </a:lnTo>
                <a:lnTo>
                  <a:pt x="73100" y="46630"/>
                </a:lnTo>
                <a:lnTo>
                  <a:pt x="73090" y="46570"/>
                </a:lnTo>
                <a:lnTo>
                  <a:pt x="73130" y="46540"/>
                </a:lnTo>
                <a:lnTo>
                  <a:pt x="73120" y="46500"/>
                </a:lnTo>
                <a:lnTo>
                  <a:pt x="73210" y="46490"/>
                </a:lnTo>
                <a:lnTo>
                  <a:pt x="73180" y="46430"/>
                </a:lnTo>
                <a:lnTo>
                  <a:pt x="73220" y="46330"/>
                </a:lnTo>
                <a:lnTo>
                  <a:pt x="73270" y="46350"/>
                </a:lnTo>
                <a:lnTo>
                  <a:pt x="73290" y="46280"/>
                </a:lnTo>
                <a:lnTo>
                  <a:pt x="73440" y="46310"/>
                </a:lnTo>
                <a:lnTo>
                  <a:pt x="73490" y="46340"/>
                </a:lnTo>
                <a:lnTo>
                  <a:pt x="73480" y="46250"/>
                </a:lnTo>
                <a:lnTo>
                  <a:pt x="73520" y="46180"/>
                </a:lnTo>
                <a:lnTo>
                  <a:pt x="73540" y="46120"/>
                </a:lnTo>
                <a:lnTo>
                  <a:pt x="73490" y="46030"/>
                </a:lnTo>
                <a:lnTo>
                  <a:pt x="73480" y="45950"/>
                </a:lnTo>
                <a:lnTo>
                  <a:pt x="73580" y="45940"/>
                </a:lnTo>
                <a:lnTo>
                  <a:pt x="73720" y="45980"/>
                </a:lnTo>
                <a:lnTo>
                  <a:pt x="73800" y="45980"/>
                </a:lnTo>
                <a:lnTo>
                  <a:pt x="73810" y="46010"/>
                </a:lnTo>
                <a:lnTo>
                  <a:pt x="73870" y="46010"/>
                </a:lnTo>
                <a:lnTo>
                  <a:pt x="73950" y="46040"/>
                </a:lnTo>
                <a:lnTo>
                  <a:pt x="74090" y="46030"/>
                </a:lnTo>
                <a:lnTo>
                  <a:pt x="74130" y="45990"/>
                </a:lnTo>
                <a:lnTo>
                  <a:pt x="74190" y="45960"/>
                </a:lnTo>
                <a:lnTo>
                  <a:pt x="74210" y="45920"/>
                </a:lnTo>
                <a:lnTo>
                  <a:pt x="74190" y="45850"/>
                </a:lnTo>
                <a:lnTo>
                  <a:pt x="74220" y="45760"/>
                </a:lnTo>
                <a:lnTo>
                  <a:pt x="74260" y="45710"/>
                </a:lnTo>
                <a:lnTo>
                  <a:pt x="74230" y="45630"/>
                </a:lnTo>
                <a:lnTo>
                  <a:pt x="74280" y="45640"/>
                </a:lnTo>
                <a:lnTo>
                  <a:pt x="74330" y="45760"/>
                </a:lnTo>
                <a:lnTo>
                  <a:pt x="74400" y="45820"/>
                </a:lnTo>
                <a:lnTo>
                  <a:pt x="74480" y="45850"/>
                </a:lnTo>
                <a:lnTo>
                  <a:pt x="74540" y="45840"/>
                </a:lnTo>
                <a:lnTo>
                  <a:pt x="74490" y="45530"/>
                </a:lnTo>
                <a:lnTo>
                  <a:pt x="74690" y="45650"/>
                </a:lnTo>
                <a:lnTo>
                  <a:pt x="74760" y="45610"/>
                </a:lnTo>
                <a:lnTo>
                  <a:pt x="74760" y="45680"/>
                </a:lnTo>
                <a:lnTo>
                  <a:pt x="74840" y="45750"/>
                </a:lnTo>
                <a:lnTo>
                  <a:pt x="74860" y="45830"/>
                </a:lnTo>
                <a:lnTo>
                  <a:pt x="74880" y="45860"/>
                </a:lnTo>
                <a:lnTo>
                  <a:pt x="74940" y="45850"/>
                </a:lnTo>
                <a:lnTo>
                  <a:pt x="74950" y="45760"/>
                </a:lnTo>
                <a:lnTo>
                  <a:pt x="75030" y="45470"/>
                </a:lnTo>
                <a:lnTo>
                  <a:pt x="74970" y="45260"/>
                </a:lnTo>
                <a:lnTo>
                  <a:pt x="75070" y="45200"/>
                </a:lnTo>
                <a:lnTo>
                  <a:pt x="75110" y="45230"/>
                </a:lnTo>
                <a:lnTo>
                  <a:pt x="75120" y="45280"/>
                </a:lnTo>
                <a:lnTo>
                  <a:pt x="75180" y="45310"/>
                </a:lnTo>
                <a:lnTo>
                  <a:pt x="75190" y="45250"/>
                </a:lnTo>
                <a:lnTo>
                  <a:pt x="75130" y="45130"/>
                </a:lnTo>
                <a:lnTo>
                  <a:pt x="75190" y="45100"/>
                </a:lnTo>
                <a:lnTo>
                  <a:pt x="75220" y="45130"/>
                </a:lnTo>
                <a:lnTo>
                  <a:pt x="75390" y="45150"/>
                </a:lnTo>
                <a:lnTo>
                  <a:pt x="75450" y="45150"/>
                </a:lnTo>
                <a:lnTo>
                  <a:pt x="75520" y="45120"/>
                </a:lnTo>
                <a:lnTo>
                  <a:pt x="75570" y="45040"/>
                </a:lnTo>
                <a:lnTo>
                  <a:pt x="75570" y="45000"/>
                </a:lnTo>
                <a:lnTo>
                  <a:pt x="75660" y="44980"/>
                </a:lnTo>
                <a:lnTo>
                  <a:pt x="75620" y="44890"/>
                </a:lnTo>
                <a:lnTo>
                  <a:pt x="75620" y="44830"/>
                </a:lnTo>
                <a:lnTo>
                  <a:pt x="75630" y="44730"/>
                </a:lnTo>
                <a:lnTo>
                  <a:pt x="75620" y="44700"/>
                </a:lnTo>
                <a:lnTo>
                  <a:pt x="75670" y="44670"/>
                </a:lnTo>
                <a:lnTo>
                  <a:pt x="75760" y="44750"/>
                </a:lnTo>
                <a:lnTo>
                  <a:pt x="75820" y="44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