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Telangana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Telang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20" y="69830"/>
                </a:moveTo>
                <a:lnTo>
                  <a:pt x="35530" y="69710"/>
                </a:lnTo>
                <a:lnTo>
                  <a:pt x="35510" y="69680"/>
                </a:lnTo>
                <a:lnTo>
                  <a:pt x="35520" y="69600"/>
                </a:lnTo>
                <a:lnTo>
                  <a:pt x="35500" y="69590"/>
                </a:lnTo>
                <a:lnTo>
                  <a:pt x="35470" y="69520"/>
                </a:lnTo>
                <a:lnTo>
                  <a:pt x="35500" y="69400"/>
                </a:lnTo>
                <a:lnTo>
                  <a:pt x="35490" y="69330"/>
                </a:lnTo>
                <a:lnTo>
                  <a:pt x="35460" y="69270"/>
                </a:lnTo>
                <a:lnTo>
                  <a:pt x="35450" y="69150"/>
                </a:lnTo>
                <a:lnTo>
                  <a:pt x="35480" y="69070"/>
                </a:lnTo>
                <a:lnTo>
                  <a:pt x="35480" y="69000"/>
                </a:lnTo>
                <a:lnTo>
                  <a:pt x="35460" y="68890"/>
                </a:lnTo>
                <a:lnTo>
                  <a:pt x="35500" y="68840"/>
                </a:lnTo>
                <a:lnTo>
                  <a:pt x="35560" y="68840"/>
                </a:lnTo>
                <a:lnTo>
                  <a:pt x="35610" y="68790"/>
                </a:lnTo>
                <a:lnTo>
                  <a:pt x="35670" y="68760"/>
                </a:lnTo>
                <a:lnTo>
                  <a:pt x="35710" y="68790"/>
                </a:lnTo>
                <a:lnTo>
                  <a:pt x="35740" y="68710"/>
                </a:lnTo>
                <a:lnTo>
                  <a:pt x="35720" y="68670"/>
                </a:lnTo>
                <a:lnTo>
                  <a:pt x="35590" y="68600"/>
                </a:lnTo>
                <a:lnTo>
                  <a:pt x="35540" y="68550"/>
                </a:lnTo>
                <a:lnTo>
                  <a:pt x="35440" y="68530"/>
                </a:lnTo>
                <a:lnTo>
                  <a:pt x="35320" y="68540"/>
                </a:lnTo>
                <a:lnTo>
                  <a:pt x="35250" y="68570"/>
                </a:lnTo>
                <a:lnTo>
                  <a:pt x="35150" y="68520"/>
                </a:lnTo>
                <a:lnTo>
                  <a:pt x="35090" y="68530"/>
                </a:lnTo>
                <a:lnTo>
                  <a:pt x="35030" y="68500"/>
                </a:lnTo>
                <a:lnTo>
                  <a:pt x="34900" y="68450"/>
                </a:lnTo>
                <a:lnTo>
                  <a:pt x="34850" y="68380"/>
                </a:lnTo>
                <a:lnTo>
                  <a:pt x="34810" y="68270"/>
                </a:lnTo>
                <a:lnTo>
                  <a:pt x="34920" y="68250"/>
                </a:lnTo>
                <a:lnTo>
                  <a:pt x="34940" y="68200"/>
                </a:lnTo>
                <a:lnTo>
                  <a:pt x="35010" y="68230"/>
                </a:lnTo>
                <a:lnTo>
                  <a:pt x="35130" y="68220"/>
                </a:lnTo>
                <a:lnTo>
                  <a:pt x="35130" y="68170"/>
                </a:lnTo>
                <a:lnTo>
                  <a:pt x="35170" y="68150"/>
                </a:lnTo>
                <a:lnTo>
                  <a:pt x="35260" y="68130"/>
                </a:lnTo>
                <a:lnTo>
                  <a:pt x="35260" y="68050"/>
                </a:lnTo>
                <a:lnTo>
                  <a:pt x="35220" y="68040"/>
                </a:lnTo>
                <a:lnTo>
                  <a:pt x="35200" y="67990"/>
                </a:lnTo>
                <a:lnTo>
                  <a:pt x="35280" y="67990"/>
                </a:lnTo>
                <a:lnTo>
                  <a:pt x="35320" y="67950"/>
                </a:lnTo>
                <a:lnTo>
                  <a:pt x="35370" y="67950"/>
                </a:lnTo>
                <a:lnTo>
                  <a:pt x="35370" y="67870"/>
                </a:lnTo>
                <a:lnTo>
                  <a:pt x="35410" y="67770"/>
                </a:lnTo>
                <a:lnTo>
                  <a:pt x="35390" y="67750"/>
                </a:lnTo>
                <a:lnTo>
                  <a:pt x="35310" y="67780"/>
                </a:lnTo>
                <a:lnTo>
                  <a:pt x="35260" y="67710"/>
                </a:lnTo>
                <a:lnTo>
                  <a:pt x="35400" y="67670"/>
                </a:lnTo>
                <a:lnTo>
                  <a:pt x="35410" y="67580"/>
                </a:lnTo>
                <a:lnTo>
                  <a:pt x="35280" y="67570"/>
                </a:lnTo>
                <a:lnTo>
                  <a:pt x="35320" y="67430"/>
                </a:lnTo>
                <a:lnTo>
                  <a:pt x="35320" y="67380"/>
                </a:lnTo>
                <a:lnTo>
                  <a:pt x="35400" y="67390"/>
                </a:lnTo>
                <a:lnTo>
                  <a:pt x="35420" y="67330"/>
                </a:lnTo>
                <a:lnTo>
                  <a:pt x="35370" y="67250"/>
                </a:lnTo>
                <a:lnTo>
                  <a:pt x="35380" y="67190"/>
                </a:lnTo>
                <a:lnTo>
                  <a:pt x="35370" y="67010"/>
                </a:lnTo>
                <a:lnTo>
                  <a:pt x="35400" y="66990"/>
                </a:lnTo>
                <a:lnTo>
                  <a:pt x="35390" y="66880"/>
                </a:lnTo>
                <a:lnTo>
                  <a:pt x="35440" y="66840"/>
                </a:lnTo>
                <a:lnTo>
                  <a:pt x="35430" y="66780"/>
                </a:lnTo>
                <a:lnTo>
                  <a:pt x="35490" y="66730"/>
                </a:lnTo>
                <a:lnTo>
                  <a:pt x="35470" y="66650"/>
                </a:lnTo>
                <a:lnTo>
                  <a:pt x="35430" y="66570"/>
                </a:lnTo>
                <a:lnTo>
                  <a:pt x="35430" y="66530"/>
                </a:lnTo>
                <a:lnTo>
                  <a:pt x="35380" y="66480"/>
                </a:lnTo>
                <a:lnTo>
                  <a:pt x="35390" y="66450"/>
                </a:lnTo>
                <a:lnTo>
                  <a:pt x="35230" y="66400"/>
                </a:lnTo>
                <a:lnTo>
                  <a:pt x="35150" y="66350"/>
                </a:lnTo>
                <a:lnTo>
                  <a:pt x="35110" y="66290"/>
                </a:lnTo>
                <a:lnTo>
                  <a:pt x="35140" y="66200"/>
                </a:lnTo>
                <a:lnTo>
                  <a:pt x="35200" y="66200"/>
                </a:lnTo>
                <a:lnTo>
                  <a:pt x="35200" y="66140"/>
                </a:lnTo>
                <a:lnTo>
                  <a:pt x="35170" y="66120"/>
                </a:lnTo>
                <a:lnTo>
                  <a:pt x="35370" y="65960"/>
                </a:lnTo>
                <a:lnTo>
                  <a:pt x="35310" y="65920"/>
                </a:lnTo>
                <a:lnTo>
                  <a:pt x="35350" y="65850"/>
                </a:lnTo>
                <a:lnTo>
                  <a:pt x="35370" y="65760"/>
                </a:lnTo>
                <a:lnTo>
                  <a:pt x="35360" y="65690"/>
                </a:lnTo>
                <a:lnTo>
                  <a:pt x="35430" y="65690"/>
                </a:lnTo>
                <a:lnTo>
                  <a:pt x="35450" y="65730"/>
                </a:lnTo>
                <a:lnTo>
                  <a:pt x="35550" y="65710"/>
                </a:lnTo>
                <a:lnTo>
                  <a:pt x="35550" y="65640"/>
                </a:lnTo>
                <a:lnTo>
                  <a:pt x="35580" y="65610"/>
                </a:lnTo>
                <a:lnTo>
                  <a:pt x="35520" y="65570"/>
                </a:lnTo>
                <a:lnTo>
                  <a:pt x="35520" y="65520"/>
                </a:lnTo>
                <a:lnTo>
                  <a:pt x="35580" y="65480"/>
                </a:lnTo>
                <a:lnTo>
                  <a:pt x="35690" y="65520"/>
                </a:lnTo>
                <a:lnTo>
                  <a:pt x="35690" y="65450"/>
                </a:lnTo>
                <a:lnTo>
                  <a:pt x="35760" y="65480"/>
                </a:lnTo>
                <a:lnTo>
                  <a:pt x="35800" y="65480"/>
                </a:lnTo>
                <a:lnTo>
                  <a:pt x="35800" y="65400"/>
                </a:lnTo>
                <a:lnTo>
                  <a:pt x="35860" y="65390"/>
                </a:lnTo>
                <a:lnTo>
                  <a:pt x="35900" y="65370"/>
                </a:lnTo>
                <a:lnTo>
                  <a:pt x="36000" y="65390"/>
                </a:lnTo>
                <a:lnTo>
                  <a:pt x="36010" y="65320"/>
                </a:lnTo>
                <a:lnTo>
                  <a:pt x="35920" y="65250"/>
                </a:lnTo>
                <a:lnTo>
                  <a:pt x="35820" y="65250"/>
                </a:lnTo>
                <a:lnTo>
                  <a:pt x="35740" y="65220"/>
                </a:lnTo>
                <a:lnTo>
                  <a:pt x="35730" y="65150"/>
                </a:lnTo>
                <a:lnTo>
                  <a:pt x="35630" y="65170"/>
                </a:lnTo>
                <a:lnTo>
                  <a:pt x="35570" y="65100"/>
                </a:lnTo>
                <a:lnTo>
                  <a:pt x="35500" y="65200"/>
                </a:lnTo>
                <a:lnTo>
                  <a:pt x="35470" y="65120"/>
                </a:lnTo>
                <a:lnTo>
                  <a:pt x="35420" y="65130"/>
                </a:lnTo>
                <a:lnTo>
                  <a:pt x="35390" y="65090"/>
                </a:lnTo>
                <a:lnTo>
                  <a:pt x="35330" y="65080"/>
                </a:lnTo>
                <a:lnTo>
                  <a:pt x="35330" y="65020"/>
                </a:lnTo>
                <a:lnTo>
                  <a:pt x="35360" y="64940"/>
                </a:lnTo>
                <a:lnTo>
                  <a:pt x="35340" y="64860"/>
                </a:lnTo>
                <a:lnTo>
                  <a:pt x="35380" y="64740"/>
                </a:lnTo>
                <a:lnTo>
                  <a:pt x="35460" y="64720"/>
                </a:lnTo>
                <a:lnTo>
                  <a:pt x="35480" y="64690"/>
                </a:lnTo>
                <a:lnTo>
                  <a:pt x="35570" y="64660"/>
                </a:lnTo>
                <a:lnTo>
                  <a:pt x="35600" y="64670"/>
                </a:lnTo>
                <a:lnTo>
                  <a:pt x="35660" y="64610"/>
                </a:lnTo>
                <a:lnTo>
                  <a:pt x="35640" y="64560"/>
                </a:lnTo>
                <a:lnTo>
                  <a:pt x="35560" y="64510"/>
                </a:lnTo>
                <a:lnTo>
                  <a:pt x="35500" y="64500"/>
                </a:lnTo>
                <a:lnTo>
                  <a:pt x="35520" y="64450"/>
                </a:lnTo>
                <a:lnTo>
                  <a:pt x="35560" y="64420"/>
                </a:lnTo>
                <a:lnTo>
                  <a:pt x="35560" y="64380"/>
                </a:lnTo>
                <a:lnTo>
                  <a:pt x="35640" y="64370"/>
                </a:lnTo>
                <a:lnTo>
                  <a:pt x="35670" y="64330"/>
                </a:lnTo>
                <a:lnTo>
                  <a:pt x="35680" y="64260"/>
                </a:lnTo>
                <a:lnTo>
                  <a:pt x="35750" y="64220"/>
                </a:lnTo>
                <a:lnTo>
                  <a:pt x="35730" y="64140"/>
                </a:lnTo>
                <a:lnTo>
                  <a:pt x="35810" y="64160"/>
                </a:lnTo>
                <a:lnTo>
                  <a:pt x="35820" y="64040"/>
                </a:lnTo>
                <a:lnTo>
                  <a:pt x="35890" y="64030"/>
                </a:lnTo>
                <a:lnTo>
                  <a:pt x="35910" y="63970"/>
                </a:lnTo>
                <a:lnTo>
                  <a:pt x="35890" y="63900"/>
                </a:lnTo>
                <a:lnTo>
                  <a:pt x="35850" y="63900"/>
                </a:lnTo>
                <a:lnTo>
                  <a:pt x="35780" y="63830"/>
                </a:lnTo>
                <a:lnTo>
                  <a:pt x="35640" y="63780"/>
                </a:lnTo>
                <a:lnTo>
                  <a:pt x="35620" y="63720"/>
                </a:lnTo>
                <a:lnTo>
                  <a:pt x="35680" y="63660"/>
                </a:lnTo>
                <a:lnTo>
                  <a:pt x="35760" y="63640"/>
                </a:lnTo>
                <a:lnTo>
                  <a:pt x="35770" y="63590"/>
                </a:lnTo>
                <a:lnTo>
                  <a:pt x="35750" y="63510"/>
                </a:lnTo>
                <a:lnTo>
                  <a:pt x="35760" y="63440"/>
                </a:lnTo>
                <a:lnTo>
                  <a:pt x="35710" y="63410"/>
                </a:lnTo>
                <a:lnTo>
                  <a:pt x="35680" y="63330"/>
                </a:lnTo>
                <a:lnTo>
                  <a:pt x="35730" y="63250"/>
                </a:lnTo>
                <a:lnTo>
                  <a:pt x="35690" y="63180"/>
                </a:lnTo>
                <a:lnTo>
                  <a:pt x="35770" y="63080"/>
                </a:lnTo>
                <a:lnTo>
                  <a:pt x="35690" y="63040"/>
                </a:lnTo>
                <a:lnTo>
                  <a:pt x="35630" y="63040"/>
                </a:lnTo>
                <a:lnTo>
                  <a:pt x="35680" y="62990"/>
                </a:lnTo>
                <a:lnTo>
                  <a:pt x="35640" y="62920"/>
                </a:lnTo>
                <a:lnTo>
                  <a:pt x="35570" y="62900"/>
                </a:lnTo>
                <a:lnTo>
                  <a:pt x="35550" y="62830"/>
                </a:lnTo>
                <a:lnTo>
                  <a:pt x="35630" y="62760"/>
                </a:lnTo>
                <a:lnTo>
                  <a:pt x="35640" y="62670"/>
                </a:lnTo>
                <a:lnTo>
                  <a:pt x="35560" y="62650"/>
                </a:lnTo>
                <a:lnTo>
                  <a:pt x="35570" y="62610"/>
                </a:lnTo>
                <a:lnTo>
                  <a:pt x="35660" y="62620"/>
                </a:lnTo>
                <a:lnTo>
                  <a:pt x="35720" y="62600"/>
                </a:lnTo>
                <a:lnTo>
                  <a:pt x="35690" y="62530"/>
                </a:lnTo>
                <a:lnTo>
                  <a:pt x="35700" y="62480"/>
                </a:lnTo>
                <a:lnTo>
                  <a:pt x="35770" y="62510"/>
                </a:lnTo>
                <a:lnTo>
                  <a:pt x="35770" y="62460"/>
                </a:lnTo>
                <a:lnTo>
                  <a:pt x="35730" y="62430"/>
                </a:lnTo>
                <a:lnTo>
                  <a:pt x="35760" y="62300"/>
                </a:lnTo>
                <a:lnTo>
                  <a:pt x="35880" y="62280"/>
                </a:lnTo>
                <a:lnTo>
                  <a:pt x="35890" y="62330"/>
                </a:lnTo>
                <a:lnTo>
                  <a:pt x="35920" y="62360"/>
                </a:lnTo>
                <a:lnTo>
                  <a:pt x="36070" y="62280"/>
                </a:lnTo>
                <a:lnTo>
                  <a:pt x="36120" y="62290"/>
                </a:lnTo>
                <a:lnTo>
                  <a:pt x="36170" y="62180"/>
                </a:lnTo>
                <a:lnTo>
                  <a:pt x="36160" y="62090"/>
                </a:lnTo>
                <a:lnTo>
                  <a:pt x="36120" y="62020"/>
                </a:lnTo>
                <a:lnTo>
                  <a:pt x="36130" y="61930"/>
                </a:lnTo>
                <a:lnTo>
                  <a:pt x="36180" y="61890"/>
                </a:lnTo>
                <a:lnTo>
                  <a:pt x="36280" y="61880"/>
                </a:lnTo>
                <a:lnTo>
                  <a:pt x="36320" y="61810"/>
                </a:lnTo>
                <a:lnTo>
                  <a:pt x="36320" y="61770"/>
                </a:lnTo>
                <a:lnTo>
                  <a:pt x="36380" y="61660"/>
                </a:lnTo>
                <a:lnTo>
                  <a:pt x="36420" y="61550"/>
                </a:lnTo>
                <a:lnTo>
                  <a:pt x="36610" y="61480"/>
                </a:lnTo>
                <a:lnTo>
                  <a:pt x="36700" y="61510"/>
                </a:lnTo>
                <a:lnTo>
                  <a:pt x="36710" y="61450"/>
                </a:lnTo>
                <a:lnTo>
                  <a:pt x="36660" y="61400"/>
                </a:lnTo>
                <a:lnTo>
                  <a:pt x="36590" y="61370"/>
                </a:lnTo>
                <a:lnTo>
                  <a:pt x="36550" y="61320"/>
                </a:lnTo>
                <a:lnTo>
                  <a:pt x="36540" y="61260"/>
                </a:lnTo>
                <a:lnTo>
                  <a:pt x="36470" y="61260"/>
                </a:lnTo>
                <a:lnTo>
                  <a:pt x="36420" y="61250"/>
                </a:lnTo>
                <a:lnTo>
                  <a:pt x="36460" y="61130"/>
                </a:lnTo>
                <a:lnTo>
                  <a:pt x="36350" y="61140"/>
                </a:lnTo>
                <a:lnTo>
                  <a:pt x="36360" y="61040"/>
                </a:lnTo>
                <a:lnTo>
                  <a:pt x="36220" y="61040"/>
                </a:lnTo>
                <a:lnTo>
                  <a:pt x="36220" y="60930"/>
                </a:lnTo>
                <a:lnTo>
                  <a:pt x="36200" y="60910"/>
                </a:lnTo>
                <a:lnTo>
                  <a:pt x="36210" y="60810"/>
                </a:lnTo>
                <a:lnTo>
                  <a:pt x="36310" y="60840"/>
                </a:lnTo>
                <a:lnTo>
                  <a:pt x="36300" y="60780"/>
                </a:lnTo>
                <a:lnTo>
                  <a:pt x="36310" y="60700"/>
                </a:lnTo>
                <a:lnTo>
                  <a:pt x="36360" y="60690"/>
                </a:lnTo>
                <a:lnTo>
                  <a:pt x="36390" y="60740"/>
                </a:lnTo>
                <a:lnTo>
                  <a:pt x="36430" y="60740"/>
                </a:lnTo>
                <a:lnTo>
                  <a:pt x="36440" y="60660"/>
                </a:lnTo>
                <a:lnTo>
                  <a:pt x="36410" y="60610"/>
                </a:lnTo>
                <a:lnTo>
                  <a:pt x="36450" y="60540"/>
                </a:lnTo>
                <a:lnTo>
                  <a:pt x="36460" y="60480"/>
                </a:lnTo>
                <a:lnTo>
                  <a:pt x="36440" y="60450"/>
                </a:lnTo>
                <a:lnTo>
                  <a:pt x="36500" y="60280"/>
                </a:lnTo>
                <a:lnTo>
                  <a:pt x="36550" y="60240"/>
                </a:lnTo>
                <a:lnTo>
                  <a:pt x="36590" y="60250"/>
                </a:lnTo>
                <a:lnTo>
                  <a:pt x="36590" y="60190"/>
                </a:lnTo>
                <a:lnTo>
                  <a:pt x="36480" y="60170"/>
                </a:lnTo>
                <a:lnTo>
                  <a:pt x="36480" y="60120"/>
                </a:lnTo>
                <a:lnTo>
                  <a:pt x="36620" y="60070"/>
                </a:lnTo>
                <a:lnTo>
                  <a:pt x="36660" y="60030"/>
                </a:lnTo>
                <a:lnTo>
                  <a:pt x="36720" y="60000"/>
                </a:lnTo>
                <a:lnTo>
                  <a:pt x="36800" y="60060"/>
                </a:lnTo>
                <a:lnTo>
                  <a:pt x="36820" y="60100"/>
                </a:lnTo>
                <a:lnTo>
                  <a:pt x="36890" y="60120"/>
                </a:lnTo>
                <a:lnTo>
                  <a:pt x="36940" y="60180"/>
                </a:lnTo>
                <a:lnTo>
                  <a:pt x="36990" y="60210"/>
                </a:lnTo>
                <a:lnTo>
                  <a:pt x="36990" y="60270"/>
                </a:lnTo>
                <a:lnTo>
                  <a:pt x="37020" y="60300"/>
                </a:lnTo>
                <a:lnTo>
                  <a:pt x="37090" y="60250"/>
                </a:lnTo>
                <a:lnTo>
                  <a:pt x="37130" y="60280"/>
                </a:lnTo>
                <a:lnTo>
                  <a:pt x="37210" y="60280"/>
                </a:lnTo>
                <a:lnTo>
                  <a:pt x="37270" y="60320"/>
                </a:lnTo>
                <a:lnTo>
                  <a:pt x="37360" y="60290"/>
                </a:lnTo>
                <a:lnTo>
                  <a:pt x="37360" y="60180"/>
                </a:lnTo>
                <a:lnTo>
                  <a:pt x="37390" y="60110"/>
                </a:lnTo>
                <a:lnTo>
                  <a:pt x="37400" y="60030"/>
                </a:lnTo>
                <a:lnTo>
                  <a:pt x="37350" y="59970"/>
                </a:lnTo>
                <a:lnTo>
                  <a:pt x="37380" y="59840"/>
                </a:lnTo>
                <a:lnTo>
                  <a:pt x="37480" y="59730"/>
                </a:lnTo>
                <a:lnTo>
                  <a:pt x="37550" y="59740"/>
                </a:lnTo>
                <a:lnTo>
                  <a:pt x="37610" y="59670"/>
                </a:lnTo>
                <a:lnTo>
                  <a:pt x="37680" y="59690"/>
                </a:lnTo>
                <a:lnTo>
                  <a:pt x="37720" y="59640"/>
                </a:lnTo>
                <a:lnTo>
                  <a:pt x="37710" y="59580"/>
                </a:lnTo>
                <a:lnTo>
                  <a:pt x="37680" y="59530"/>
                </a:lnTo>
                <a:lnTo>
                  <a:pt x="37670" y="59370"/>
                </a:lnTo>
                <a:lnTo>
                  <a:pt x="37710" y="59330"/>
                </a:lnTo>
                <a:lnTo>
                  <a:pt x="37710" y="59240"/>
                </a:lnTo>
                <a:lnTo>
                  <a:pt x="37650" y="59090"/>
                </a:lnTo>
                <a:lnTo>
                  <a:pt x="37600" y="59070"/>
                </a:lnTo>
                <a:lnTo>
                  <a:pt x="37640" y="58990"/>
                </a:lnTo>
                <a:lnTo>
                  <a:pt x="37730" y="58990"/>
                </a:lnTo>
                <a:lnTo>
                  <a:pt x="37740" y="58950"/>
                </a:lnTo>
                <a:lnTo>
                  <a:pt x="37810" y="58920"/>
                </a:lnTo>
                <a:lnTo>
                  <a:pt x="37810" y="58860"/>
                </a:lnTo>
                <a:lnTo>
                  <a:pt x="37850" y="58800"/>
                </a:lnTo>
                <a:lnTo>
                  <a:pt x="37870" y="58720"/>
                </a:lnTo>
                <a:lnTo>
                  <a:pt x="37850" y="58650"/>
                </a:lnTo>
                <a:lnTo>
                  <a:pt x="37790" y="58630"/>
                </a:lnTo>
                <a:lnTo>
                  <a:pt x="37790" y="58550"/>
                </a:lnTo>
                <a:lnTo>
                  <a:pt x="37670" y="58520"/>
                </a:lnTo>
                <a:lnTo>
                  <a:pt x="37710" y="58340"/>
                </a:lnTo>
                <a:lnTo>
                  <a:pt x="37780" y="58430"/>
                </a:lnTo>
                <a:lnTo>
                  <a:pt x="37910" y="58440"/>
                </a:lnTo>
                <a:lnTo>
                  <a:pt x="37920" y="58520"/>
                </a:lnTo>
                <a:lnTo>
                  <a:pt x="37950" y="58560"/>
                </a:lnTo>
                <a:lnTo>
                  <a:pt x="38040" y="58600"/>
                </a:lnTo>
                <a:lnTo>
                  <a:pt x="38170" y="58620"/>
                </a:lnTo>
                <a:lnTo>
                  <a:pt x="38210" y="58690"/>
                </a:lnTo>
                <a:lnTo>
                  <a:pt x="38300" y="58610"/>
                </a:lnTo>
                <a:lnTo>
                  <a:pt x="38460" y="58630"/>
                </a:lnTo>
                <a:lnTo>
                  <a:pt x="38510" y="58620"/>
                </a:lnTo>
                <a:lnTo>
                  <a:pt x="38560" y="58640"/>
                </a:lnTo>
                <a:lnTo>
                  <a:pt x="38780" y="58710"/>
                </a:lnTo>
                <a:lnTo>
                  <a:pt x="38820" y="58770"/>
                </a:lnTo>
                <a:lnTo>
                  <a:pt x="38880" y="58730"/>
                </a:lnTo>
                <a:lnTo>
                  <a:pt x="38950" y="58740"/>
                </a:lnTo>
                <a:lnTo>
                  <a:pt x="39010" y="58730"/>
                </a:lnTo>
                <a:lnTo>
                  <a:pt x="39070" y="58790"/>
                </a:lnTo>
                <a:lnTo>
                  <a:pt x="39180" y="58790"/>
                </a:lnTo>
                <a:lnTo>
                  <a:pt x="39210" y="58870"/>
                </a:lnTo>
                <a:lnTo>
                  <a:pt x="39230" y="58970"/>
                </a:lnTo>
                <a:lnTo>
                  <a:pt x="39210" y="59090"/>
                </a:lnTo>
                <a:lnTo>
                  <a:pt x="39300" y="59090"/>
                </a:lnTo>
                <a:lnTo>
                  <a:pt x="39370" y="59050"/>
                </a:lnTo>
                <a:lnTo>
                  <a:pt x="39440" y="59060"/>
                </a:lnTo>
                <a:lnTo>
                  <a:pt x="39510" y="59110"/>
                </a:lnTo>
                <a:lnTo>
                  <a:pt x="39500" y="59200"/>
                </a:lnTo>
                <a:lnTo>
                  <a:pt x="39540" y="59280"/>
                </a:lnTo>
                <a:lnTo>
                  <a:pt x="39540" y="59310"/>
                </a:lnTo>
                <a:lnTo>
                  <a:pt x="39470" y="59360"/>
                </a:lnTo>
                <a:lnTo>
                  <a:pt x="39470" y="59390"/>
                </a:lnTo>
                <a:lnTo>
                  <a:pt x="39540" y="59390"/>
                </a:lnTo>
                <a:lnTo>
                  <a:pt x="39580" y="59360"/>
                </a:lnTo>
                <a:lnTo>
                  <a:pt x="39650" y="59420"/>
                </a:lnTo>
                <a:lnTo>
                  <a:pt x="39740" y="59410"/>
                </a:lnTo>
                <a:lnTo>
                  <a:pt x="39770" y="59450"/>
                </a:lnTo>
                <a:lnTo>
                  <a:pt x="39880" y="59460"/>
                </a:lnTo>
                <a:lnTo>
                  <a:pt x="39890" y="59500"/>
                </a:lnTo>
                <a:lnTo>
                  <a:pt x="39980" y="59540"/>
                </a:lnTo>
                <a:lnTo>
                  <a:pt x="40060" y="59630"/>
                </a:lnTo>
                <a:lnTo>
                  <a:pt x="40120" y="59660"/>
                </a:lnTo>
                <a:lnTo>
                  <a:pt x="40200" y="59640"/>
                </a:lnTo>
                <a:lnTo>
                  <a:pt x="40170" y="59580"/>
                </a:lnTo>
                <a:lnTo>
                  <a:pt x="40190" y="59510"/>
                </a:lnTo>
                <a:lnTo>
                  <a:pt x="40250" y="59460"/>
                </a:lnTo>
                <a:lnTo>
                  <a:pt x="40260" y="59370"/>
                </a:lnTo>
                <a:lnTo>
                  <a:pt x="40280" y="59320"/>
                </a:lnTo>
                <a:lnTo>
                  <a:pt x="40250" y="59220"/>
                </a:lnTo>
                <a:lnTo>
                  <a:pt x="40300" y="59220"/>
                </a:lnTo>
                <a:lnTo>
                  <a:pt x="40430" y="59280"/>
                </a:lnTo>
                <a:lnTo>
                  <a:pt x="40460" y="59350"/>
                </a:lnTo>
                <a:lnTo>
                  <a:pt x="40530" y="59330"/>
                </a:lnTo>
                <a:lnTo>
                  <a:pt x="40610" y="59330"/>
                </a:lnTo>
                <a:lnTo>
                  <a:pt x="40620" y="59360"/>
                </a:lnTo>
                <a:lnTo>
                  <a:pt x="40730" y="59440"/>
                </a:lnTo>
                <a:lnTo>
                  <a:pt x="40810" y="59440"/>
                </a:lnTo>
                <a:lnTo>
                  <a:pt x="40850" y="59490"/>
                </a:lnTo>
                <a:lnTo>
                  <a:pt x="40890" y="59550"/>
                </a:lnTo>
                <a:lnTo>
                  <a:pt x="41000" y="59490"/>
                </a:lnTo>
                <a:lnTo>
                  <a:pt x="41010" y="59420"/>
                </a:lnTo>
                <a:lnTo>
                  <a:pt x="41080" y="59400"/>
                </a:lnTo>
                <a:lnTo>
                  <a:pt x="41100" y="59470"/>
                </a:lnTo>
                <a:lnTo>
                  <a:pt x="41150" y="59510"/>
                </a:lnTo>
                <a:lnTo>
                  <a:pt x="41220" y="59540"/>
                </a:lnTo>
                <a:lnTo>
                  <a:pt x="41240" y="59520"/>
                </a:lnTo>
                <a:lnTo>
                  <a:pt x="41260" y="59430"/>
                </a:lnTo>
                <a:lnTo>
                  <a:pt x="41300" y="59350"/>
                </a:lnTo>
                <a:lnTo>
                  <a:pt x="41350" y="59320"/>
                </a:lnTo>
                <a:lnTo>
                  <a:pt x="41460" y="59320"/>
                </a:lnTo>
                <a:lnTo>
                  <a:pt x="41550" y="59300"/>
                </a:lnTo>
                <a:lnTo>
                  <a:pt x="41630" y="59240"/>
                </a:lnTo>
                <a:lnTo>
                  <a:pt x="41730" y="59260"/>
                </a:lnTo>
                <a:lnTo>
                  <a:pt x="41770" y="59310"/>
                </a:lnTo>
                <a:lnTo>
                  <a:pt x="41830" y="59340"/>
                </a:lnTo>
                <a:lnTo>
                  <a:pt x="41870" y="59430"/>
                </a:lnTo>
                <a:lnTo>
                  <a:pt x="42000" y="59540"/>
                </a:lnTo>
                <a:lnTo>
                  <a:pt x="42090" y="59560"/>
                </a:lnTo>
                <a:lnTo>
                  <a:pt x="42190" y="59660"/>
                </a:lnTo>
                <a:lnTo>
                  <a:pt x="42190" y="59710"/>
                </a:lnTo>
                <a:lnTo>
                  <a:pt x="42260" y="59830"/>
                </a:lnTo>
                <a:lnTo>
                  <a:pt x="42240" y="59970"/>
                </a:lnTo>
                <a:lnTo>
                  <a:pt x="42220" y="60020"/>
                </a:lnTo>
                <a:lnTo>
                  <a:pt x="42230" y="60130"/>
                </a:lnTo>
                <a:lnTo>
                  <a:pt x="42190" y="60170"/>
                </a:lnTo>
                <a:lnTo>
                  <a:pt x="42120" y="60330"/>
                </a:lnTo>
                <a:lnTo>
                  <a:pt x="42120" y="60400"/>
                </a:lnTo>
                <a:lnTo>
                  <a:pt x="42180" y="60480"/>
                </a:lnTo>
                <a:lnTo>
                  <a:pt x="42080" y="60580"/>
                </a:lnTo>
                <a:lnTo>
                  <a:pt x="41980" y="60640"/>
                </a:lnTo>
                <a:lnTo>
                  <a:pt x="41950" y="60690"/>
                </a:lnTo>
                <a:lnTo>
                  <a:pt x="41960" y="60820"/>
                </a:lnTo>
                <a:lnTo>
                  <a:pt x="41950" y="60870"/>
                </a:lnTo>
                <a:lnTo>
                  <a:pt x="41980" y="60890"/>
                </a:lnTo>
                <a:lnTo>
                  <a:pt x="42040" y="60860"/>
                </a:lnTo>
                <a:lnTo>
                  <a:pt x="42130" y="60870"/>
                </a:lnTo>
                <a:lnTo>
                  <a:pt x="42160" y="60930"/>
                </a:lnTo>
                <a:lnTo>
                  <a:pt x="42150" y="61060"/>
                </a:lnTo>
                <a:lnTo>
                  <a:pt x="42180" y="61170"/>
                </a:lnTo>
                <a:lnTo>
                  <a:pt x="42170" y="61400"/>
                </a:lnTo>
                <a:lnTo>
                  <a:pt x="42130" y="61460"/>
                </a:lnTo>
                <a:lnTo>
                  <a:pt x="42050" y="61480"/>
                </a:lnTo>
                <a:lnTo>
                  <a:pt x="42110" y="61580"/>
                </a:lnTo>
                <a:lnTo>
                  <a:pt x="42150" y="61610"/>
                </a:lnTo>
                <a:lnTo>
                  <a:pt x="42370" y="61670"/>
                </a:lnTo>
                <a:lnTo>
                  <a:pt x="42390" y="61710"/>
                </a:lnTo>
                <a:lnTo>
                  <a:pt x="42430" y="61720"/>
                </a:lnTo>
                <a:lnTo>
                  <a:pt x="42460" y="61800"/>
                </a:lnTo>
                <a:lnTo>
                  <a:pt x="42560" y="61850"/>
                </a:lnTo>
                <a:lnTo>
                  <a:pt x="42630" y="61920"/>
                </a:lnTo>
                <a:lnTo>
                  <a:pt x="42770" y="61870"/>
                </a:lnTo>
                <a:lnTo>
                  <a:pt x="42800" y="61920"/>
                </a:lnTo>
                <a:lnTo>
                  <a:pt x="42850" y="61930"/>
                </a:lnTo>
                <a:lnTo>
                  <a:pt x="42890" y="61870"/>
                </a:lnTo>
                <a:lnTo>
                  <a:pt x="43010" y="61850"/>
                </a:lnTo>
                <a:lnTo>
                  <a:pt x="43070" y="61810"/>
                </a:lnTo>
                <a:lnTo>
                  <a:pt x="43150" y="61900"/>
                </a:lnTo>
                <a:lnTo>
                  <a:pt x="43210" y="62080"/>
                </a:lnTo>
                <a:lnTo>
                  <a:pt x="43270" y="62190"/>
                </a:lnTo>
                <a:lnTo>
                  <a:pt x="43340" y="62130"/>
                </a:lnTo>
                <a:lnTo>
                  <a:pt x="43380" y="62170"/>
                </a:lnTo>
                <a:lnTo>
                  <a:pt x="43440" y="62130"/>
                </a:lnTo>
                <a:lnTo>
                  <a:pt x="43570" y="62070"/>
                </a:lnTo>
                <a:lnTo>
                  <a:pt x="43670" y="62070"/>
                </a:lnTo>
                <a:lnTo>
                  <a:pt x="43740" y="62100"/>
                </a:lnTo>
                <a:lnTo>
                  <a:pt x="43790" y="62190"/>
                </a:lnTo>
                <a:lnTo>
                  <a:pt x="43980" y="62310"/>
                </a:lnTo>
                <a:lnTo>
                  <a:pt x="44020" y="62360"/>
                </a:lnTo>
                <a:lnTo>
                  <a:pt x="44070" y="62380"/>
                </a:lnTo>
                <a:lnTo>
                  <a:pt x="44080" y="62450"/>
                </a:lnTo>
                <a:lnTo>
                  <a:pt x="44120" y="62520"/>
                </a:lnTo>
                <a:lnTo>
                  <a:pt x="44200" y="62570"/>
                </a:lnTo>
                <a:lnTo>
                  <a:pt x="44240" y="62630"/>
                </a:lnTo>
                <a:lnTo>
                  <a:pt x="44230" y="62670"/>
                </a:lnTo>
                <a:lnTo>
                  <a:pt x="44290" y="62710"/>
                </a:lnTo>
                <a:lnTo>
                  <a:pt x="44320" y="62840"/>
                </a:lnTo>
                <a:lnTo>
                  <a:pt x="44380" y="62960"/>
                </a:lnTo>
                <a:lnTo>
                  <a:pt x="44380" y="63010"/>
                </a:lnTo>
                <a:lnTo>
                  <a:pt x="44440" y="63080"/>
                </a:lnTo>
                <a:lnTo>
                  <a:pt x="44480" y="63180"/>
                </a:lnTo>
                <a:lnTo>
                  <a:pt x="44340" y="63250"/>
                </a:lnTo>
                <a:lnTo>
                  <a:pt x="44350" y="63380"/>
                </a:lnTo>
                <a:lnTo>
                  <a:pt x="44420" y="63410"/>
                </a:lnTo>
                <a:lnTo>
                  <a:pt x="44520" y="63400"/>
                </a:lnTo>
                <a:lnTo>
                  <a:pt x="44580" y="63320"/>
                </a:lnTo>
                <a:lnTo>
                  <a:pt x="44570" y="63230"/>
                </a:lnTo>
                <a:lnTo>
                  <a:pt x="44590" y="63200"/>
                </a:lnTo>
                <a:lnTo>
                  <a:pt x="44690" y="63230"/>
                </a:lnTo>
                <a:lnTo>
                  <a:pt x="44710" y="63280"/>
                </a:lnTo>
                <a:lnTo>
                  <a:pt x="44660" y="63300"/>
                </a:lnTo>
                <a:lnTo>
                  <a:pt x="44680" y="63470"/>
                </a:lnTo>
                <a:lnTo>
                  <a:pt x="44700" y="63500"/>
                </a:lnTo>
                <a:lnTo>
                  <a:pt x="44800" y="63490"/>
                </a:lnTo>
                <a:lnTo>
                  <a:pt x="44920" y="63430"/>
                </a:lnTo>
                <a:lnTo>
                  <a:pt x="44950" y="63400"/>
                </a:lnTo>
                <a:lnTo>
                  <a:pt x="45000" y="63390"/>
                </a:lnTo>
                <a:lnTo>
                  <a:pt x="45000" y="63460"/>
                </a:lnTo>
                <a:lnTo>
                  <a:pt x="44940" y="63520"/>
                </a:lnTo>
                <a:lnTo>
                  <a:pt x="44930" y="63620"/>
                </a:lnTo>
                <a:lnTo>
                  <a:pt x="44980" y="63750"/>
                </a:lnTo>
                <a:lnTo>
                  <a:pt x="44970" y="63790"/>
                </a:lnTo>
                <a:lnTo>
                  <a:pt x="45000" y="63900"/>
                </a:lnTo>
                <a:lnTo>
                  <a:pt x="45030" y="64100"/>
                </a:lnTo>
                <a:lnTo>
                  <a:pt x="45060" y="64120"/>
                </a:lnTo>
                <a:lnTo>
                  <a:pt x="45090" y="64340"/>
                </a:lnTo>
                <a:lnTo>
                  <a:pt x="45110" y="64410"/>
                </a:lnTo>
                <a:lnTo>
                  <a:pt x="45160" y="64480"/>
                </a:lnTo>
                <a:lnTo>
                  <a:pt x="45230" y="64500"/>
                </a:lnTo>
                <a:lnTo>
                  <a:pt x="45280" y="64490"/>
                </a:lnTo>
                <a:lnTo>
                  <a:pt x="45340" y="64400"/>
                </a:lnTo>
                <a:lnTo>
                  <a:pt x="45510" y="64300"/>
                </a:lnTo>
                <a:lnTo>
                  <a:pt x="45600" y="64320"/>
                </a:lnTo>
                <a:lnTo>
                  <a:pt x="45770" y="64420"/>
                </a:lnTo>
                <a:lnTo>
                  <a:pt x="45940" y="64420"/>
                </a:lnTo>
                <a:lnTo>
                  <a:pt x="46130" y="64430"/>
                </a:lnTo>
                <a:lnTo>
                  <a:pt x="46200" y="64440"/>
                </a:lnTo>
                <a:lnTo>
                  <a:pt x="46240" y="64390"/>
                </a:lnTo>
                <a:lnTo>
                  <a:pt x="46270" y="64410"/>
                </a:lnTo>
                <a:lnTo>
                  <a:pt x="46360" y="64390"/>
                </a:lnTo>
                <a:lnTo>
                  <a:pt x="46390" y="64440"/>
                </a:lnTo>
                <a:lnTo>
                  <a:pt x="46590" y="64410"/>
                </a:lnTo>
                <a:lnTo>
                  <a:pt x="46650" y="64370"/>
                </a:lnTo>
                <a:lnTo>
                  <a:pt x="46750" y="64410"/>
                </a:lnTo>
                <a:lnTo>
                  <a:pt x="46830" y="64340"/>
                </a:lnTo>
                <a:lnTo>
                  <a:pt x="46840" y="64290"/>
                </a:lnTo>
                <a:lnTo>
                  <a:pt x="46890" y="64230"/>
                </a:lnTo>
                <a:lnTo>
                  <a:pt x="46960" y="64210"/>
                </a:lnTo>
                <a:lnTo>
                  <a:pt x="47000" y="64280"/>
                </a:lnTo>
                <a:lnTo>
                  <a:pt x="47150" y="64180"/>
                </a:lnTo>
                <a:lnTo>
                  <a:pt x="47210" y="64250"/>
                </a:lnTo>
                <a:lnTo>
                  <a:pt x="47250" y="64330"/>
                </a:lnTo>
                <a:lnTo>
                  <a:pt x="47220" y="64360"/>
                </a:lnTo>
                <a:lnTo>
                  <a:pt x="47170" y="64370"/>
                </a:lnTo>
                <a:lnTo>
                  <a:pt x="47140" y="64400"/>
                </a:lnTo>
                <a:lnTo>
                  <a:pt x="47070" y="64400"/>
                </a:lnTo>
                <a:lnTo>
                  <a:pt x="47000" y="64450"/>
                </a:lnTo>
                <a:lnTo>
                  <a:pt x="46990" y="64500"/>
                </a:lnTo>
                <a:lnTo>
                  <a:pt x="46920" y="64550"/>
                </a:lnTo>
                <a:lnTo>
                  <a:pt x="46780" y="64560"/>
                </a:lnTo>
                <a:lnTo>
                  <a:pt x="46740" y="64620"/>
                </a:lnTo>
                <a:lnTo>
                  <a:pt x="46670" y="64650"/>
                </a:lnTo>
                <a:lnTo>
                  <a:pt x="46640" y="64690"/>
                </a:lnTo>
                <a:lnTo>
                  <a:pt x="46640" y="64780"/>
                </a:lnTo>
                <a:lnTo>
                  <a:pt x="46590" y="64840"/>
                </a:lnTo>
                <a:lnTo>
                  <a:pt x="46540" y="64940"/>
                </a:lnTo>
                <a:lnTo>
                  <a:pt x="46480" y="65000"/>
                </a:lnTo>
                <a:lnTo>
                  <a:pt x="46450" y="65060"/>
                </a:lnTo>
                <a:lnTo>
                  <a:pt x="46510" y="65110"/>
                </a:lnTo>
                <a:lnTo>
                  <a:pt x="46450" y="65200"/>
                </a:lnTo>
                <a:lnTo>
                  <a:pt x="46430" y="65460"/>
                </a:lnTo>
                <a:lnTo>
                  <a:pt x="46280" y="65650"/>
                </a:lnTo>
                <a:lnTo>
                  <a:pt x="46230" y="65680"/>
                </a:lnTo>
                <a:lnTo>
                  <a:pt x="46210" y="65710"/>
                </a:lnTo>
                <a:lnTo>
                  <a:pt x="46130" y="65730"/>
                </a:lnTo>
                <a:lnTo>
                  <a:pt x="46030" y="65690"/>
                </a:lnTo>
                <a:lnTo>
                  <a:pt x="46010" y="65640"/>
                </a:lnTo>
                <a:lnTo>
                  <a:pt x="45960" y="65630"/>
                </a:lnTo>
                <a:lnTo>
                  <a:pt x="45870" y="65780"/>
                </a:lnTo>
                <a:lnTo>
                  <a:pt x="45810" y="65830"/>
                </a:lnTo>
                <a:lnTo>
                  <a:pt x="45670" y="65830"/>
                </a:lnTo>
                <a:lnTo>
                  <a:pt x="45600" y="65810"/>
                </a:lnTo>
                <a:lnTo>
                  <a:pt x="45550" y="65870"/>
                </a:lnTo>
                <a:lnTo>
                  <a:pt x="45540" y="65980"/>
                </a:lnTo>
                <a:lnTo>
                  <a:pt x="45570" y="66020"/>
                </a:lnTo>
                <a:lnTo>
                  <a:pt x="45520" y="66080"/>
                </a:lnTo>
                <a:lnTo>
                  <a:pt x="45470" y="66080"/>
                </a:lnTo>
                <a:lnTo>
                  <a:pt x="45310" y="66140"/>
                </a:lnTo>
                <a:lnTo>
                  <a:pt x="45250" y="66160"/>
                </a:lnTo>
                <a:lnTo>
                  <a:pt x="45190" y="66160"/>
                </a:lnTo>
                <a:lnTo>
                  <a:pt x="45150" y="66210"/>
                </a:lnTo>
                <a:lnTo>
                  <a:pt x="45030" y="66230"/>
                </a:lnTo>
                <a:lnTo>
                  <a:pt x="44950" y="66210"/>
                </a:lnTo>
                <a:lnTo>
                  <a:pt x="44890" y="66160"/>
                </a:lnTo>
                <a:lnTo>
                  <a:pt x="44820" y="66170"/>
                </a:lnTo>
                <a:lnTo>
                  <a:pt x="44840" y="66260"/>
                </a:lnTo>
                <a:lnTo>
                  <a:pt x="44840" y="66330"/>
                </a:lnTo>
                <a:lnTo>
                  <a:pt x="44770" y="66340"/>
                </a:lnTo>
                <a:lnTo>
                  <a:pt x="44720" y="66330"/>
                </a:lnTo>
                <a:lnTo>
                  <a:pt x="44710" y="66390"/>
                </a:lnTo>
                <a:lnTo>
                  <a:pt x="44680" y="66430"/>
                </a:lnTo>
                <a:lnTo>
                  <a:pt x="44700" y="66470"/>
                </a:lnTo>
                <a:lnTo>
                  <a:pt x="44680" y="66550"/>
                </a:lnTo>
                <a:lnTo>
                  <a:pt x="44690" y="66600"/>
                </a:lnTo>
                <a:lnTo>
                  <a:pt x="44620" y="66670"/>
                </a:lnTo>
                <a:lnTo>
                  <a:pt x="44590" y="66640"/>
                </a:lnTo>
                <a:lnTo>
                  <a:pt x="44380" y="66590"/>
                </a:lnTo>
                <a:lnTo>
                  <a:pt x="44320" y="66560"/>
                </a:lnTo>
                <a:lnTo>
                  <a:pt x="44210" y="66550"/>
                </a:lnTo>
                <a:lnTo>
                  <a:pt x="44110" y="66590"/>
                </a:lnTo>
                <a:lnTo>
                  <a:pt x="44080" y="66540"/>
                </a:lnTo>
                <a:lnTo>
                  <a:pt x="44130" y="66510"/>
                </a:lnTo>
                <a:lnTo>
                  <a:pt x="44060" y="66430"/>
                </a:lnTo>
                <a:lnTo>
                  <a:pt x="43970" y="66410"/>
                </a:lnTo>
                <a:lnTo>
                  <a:pt x="43870" y="66350"/>
                </a:lnTo>
                <a:lnTo>
                  <a:pt x="43840" y="66390"/>
                </a:lnTo>
                <a:lnTo>
                  <a:pt x="43700" y="66460"/>
                </a:lnTo>
                <a:lnTo>
                  <a:pt x="43670" y="66510"/>
                </a:lnTo>
                <a:lnTo>
                  <a:pt x="43660" y="66590"/>
                </a:lnTo>
                <a:lnTo>
                  <a:pt x="43630" y="66640"/>
                </a:lnTo>
                <a:lnTo>
                  <a:pt x="43580" y="66640"/>
                </a:lnTo>
                <a:lnTo>
                  <a:pt x="43560" y="66700"/>
                </a:lnTo>
                <a:lnTo>
                  <a:pt x="43490" y="66680"/>
                </a:lnTo>
                <a:lnTo>
                  <a:pt x="43430" y="66590"/>
                </a:lnTo>
                <a:lnTo>
                  <a:pt x="43420" y="66530"/>
                </a:lnTo>
                <a:lnTo>
                  <a:pt x="43340" y="66590"/>
                </a:lnTo>
                <a:lnTo>
                  <a:pt x="43400" y="66710"/>
                </a:lnTo>
                <a:lnTo>
                  <a:pt x="43350" y="66760"/>
                </a:lnTo>
                <a:lnTo>
                  <a:pt x="43320" y="66830"/>
                </a:lnTo>
                <a:lnTo>
                  <a:pt x="43430" y="66870"/>
                </a:lnTo>
                <a:lnTo>
                  <a:pt x="43550" y="66910"/>
                </a:lnTo>
                <a:lnTo>
                  <a:pt x="43640" y="66970"/>
                </a:lnTo>
                <a:lnTo>
                  <a:pt x="43680" y="66900"/>
                </a:lnTo>
                <a:lnTo>
                  <a:pt x="43760" y="66930"/>
                </a:lnTo>
                <a:lnTo>
                  <a:pt x="43790" y="66890"/>
                </a:lnTo>
                <a:lnTo>
                  <a:pt x="43900" y="66960"/>
                </a:lnTo>
                <a:lnTo>
                  <a:pt x="43940" y="66960"/>
                </a:lnTo>
                <a:lnTo>
                  <a:pt x="43930" y="67030"/>
                </a:lnTo>
                <a:lnTo>
                  <a:pt x="43940" y="67110"/>
                </a:lnTo>
                <a:lnTo>
                  <a:pt x="43880" y="67120"/>
                </a:lnTo>
                <a:lnTo>
                  <a:pt x="43880" y="67220"/>
                </a:lnTo>
                <a:lnTo>
                  <a:pt x="43860" y="67250"/>
                </a:lnTo>
                <a:lnTo>
                  <a:pt x="43940" y="67300"/>
                </a:lnTo>
                <a:lnTo>
                  <a:pt x="43970" y="67360"/>
                </a:lnTo>
                <a:lnTo>
                  <a:pt x="43880" y="67430"/>
                </a:lnTo>
                <a:lnTo>
                  <a:pt x="43680" y="67390"/>
                </a:lnTo>
                <a:lnTo>
                  <a:pt x="43590" y="67350"/>
                </a:lnTo>
                <a:lnTo>
                  <a:pt x="43580" y="67280"/>
                </a:lnTo>
                <a:lnTo>
                  <a:pt x="43490" y="67240"/>
                </a:lnTo>
                <a:lnTo>
                  <a:pt x="43480" y="67200"/>
                </a:lnTo>
                <a:lnTo>
                  <a:pt x="43430" y="67180"/>
                </a:lnTo>
                <a:lnTo>
                  <a:pt x="43430" y="67230"/>
                </a:lnTo>
                <a:lnTo>
                  <a:pt x="43360" y="67290"/>
                </a:lnTo>
                <a:lnTo>
                  <a:pt x="43320" y="67160"/>
                </a:lnTo>
                <a:lnTo>
                  <a:pt x="43250" y="67160"/>
                </a:lnTo>
                <a:lnTo>
                  <a:pt x="43210" y="67120"/>
                </a:lnTo>
                <a:lnTo>
                  <a:pt x="43190" y="67000"/>
                </a:lnTo>
                <a:lnTo>
                  <a:pt x="43160" y="66870"/>
                </a:lnTo>
                <a:lnTo>
                  <a:pt x="43050" y="66720"/>
                </a:lnTo>
                <a:lnTo>
                  <a:pt x="43000" y="66740"/>
                </a:lnTo>
                <a:lnTo>
                  <a:pt x="42930" y="66690"/>
                </a:lnTo>
                <a:lnTo>
                  <a:pt x="42870" y="66700"/>
                </a:lnTo>
                <a:lnTo>
                  <a:pt x="42870" y="66630"/>
                </a:lnTo>
                <a:lnTo>
                  <a:pt x="42840" y="66620"/>
                </a:lnTo>
                <a:lnTo>
                  <a:pt x="42790" y="66680"/>
                </a:lnTo>
                <a:lnTo>
                  <a:pt x="42730" y="66740"/>
                </a:lnTo>
                <a:lnTo>
                  <a:pt x="42700" y="66790"/>
                </a:lnTo>
                <a:lnTo>
                  <a:pt x="42630" y="66800"/>
                </a:lnTo>
                <a:lnTo>
                  <a:pt x="42580" y="66780"/>
                </a:lnTo>
                <a:lnTo>
                  <a:pt x="42570" y="66850"/>
                </a:lnTo>
                <a:lnTo>
                  <a:pt x="42460" y="66850"/>
                </a:lnTo>
                <a:lnTo>
                  <a:pt x="42440" y="66930"/>
                </a:lnTo>
                <a:lnTo>
                  <a:pt x="42360" y="67010"/>
                </a:lnTo>
                <a:lnTo>
                  <a:pt x="42310" y="67140"/>
                </a:lnTo>
                <a:lnTo>
                  <a:pt x="42370" y="67170"/>
                </a:lnTo>
                <a:lnTo>
                  <a:pt x="42430" y="67170"/>
                </a:lnTo>
                <a:lnTo>
                  <a:pt x="42450" y="67250"/>
                </a:lnTo>
                <a:lnTo>
                  <a:pt x="42530" y="67280"/>
                </a:lnTo>
                <a:lnTo>
                  <a:pt x="42480" y="67400"/>
                </a:lnTo>
                <a:lnTo>
                  <a:pt x="42470" y="67480"/>
                </a:lnTo>
                <a:lnTo>
                  <a:pt x="42380" y="67570"/>
                </a:lnTo>
                <a:lnTo>
                  <a:pt x="42310" y="67630"/>
                </a:lnTo>
                <a:lnTo>
                  <a:pt x="42260" y="67720"/>
                </a:lnTo>
                <a:lnTo>
                  <a:pt x="42180" y="67800"/>
                </a:lnTo>
                <a:lnTo>
                  <a:pt x="42130" y="67800"/>
                </a:lnTo>
                <a:lnTo>
                  <a:pt x="42070" y="67780"/>
                </a:lnTo>
                <a:lnTo>
                  <a:pt x="42040" y="67750"/>
                </a:lnTo>
                <a:lnTo>
                  <a:pt x="41990" y="67640"/>
                </a:lnTo>
                <a:lnTo>
                  <a:pt x="41960" y="67610"/>
                </a:lnTo>
                <a:lnTo>
                  <a:pt x="41820" y="67630"/>
                </a:lnTo>
                <a:lnTo>
                  <a:pt x="41740" y="67540"/>
                </a:lnTo>
                <a:lnTo>
                  <a:pt x="41720" y="67520"/>
                </a:lnTo>
                <a:lnTo>
                  <a:pt x="41650" y="67550"/>
                </a:lnTo>
                <a:lnTo>
                  <a:pt x="41580" y="67630"/>
                </a:lnTo>
                <a:lnTo>
                  <a:pt x="41470" y="67630"/>
                </a:lnTo>
                <a:lnTo>
                  <a:pt x="41390" y="67680"/>
                </a:lnTo>
                <a:lnTo>
                  <a:pt x="41370" y="67720"/>
                </a:lnTo>
                <a:lnTo>
                  <a:pt x="41240" y="67710"/>
                </a:lnTo>
                <a:lnTo>
                  <a:pt x="41170" y="67770"/>
                </a:lnTo>
                <a:lnTo>
                  <a:pt x="41070" y="67800"/>
                </a:lnTo>
                <a:lnTo>
                  <a:pt x="40960" y="67810"/>
                </a:lnTo>
                <a:lnTo>
                  <a:pt x="40830" y="67870"/>
                </a:lnTo>
                <a:lnTo>
                  <a:pt x="40810" y="67910"/>
                </a:lnTo>
                <a:lnTo>
                  <a:pt x="40770" y="67940"/>
                </a:lnTo>
                <a:lnTo>
                  <a:pt x="40550" y="67950"/>
                </a:lnTo>
                <a:lnTo>
                  <a:pt x="40470" y="67960"/>
                </a:lnTo>
                <a:lnTo>
                  <a:pt x="40330" y="68000"/>
                </a:lnTo>
                <a:lnTo>
                  <a:pt x="40310" y="68050"/>
                </a:lnTo>
                <a:lnTo>
                  <a:pt x="40230" y="68120"/>
                </a:lnTo>
                <a:lnTo>
                  <a:pt x="40210" y="68200"/>
                </a:lnTo>
                <a:lnTo>
                  <a:pt x="40250" y="68300"/>
                </a:lnTo>
                <a:lnTo>
                  <a:pt x="40200" y="68350"/>
                </a:lnTo>
                <a:lnTo>
                  <a:pt x="40180" y="68570"/>
                </a:lnTo>
                <a:lnTo>
                  <a:pt x="40220" y="68640"/>
                </a:lnTo>
                <a:lnTo>
                  <a:pt x="40230" y="68750"/>
                </a:lnTo>
                <a:lnTo>
                  <a:pt x="40220" y="68890"/>
                </a:lnTo>
                <a:lnTo>
                  <a:pt x="40170" y="68950"/>
                </a:lnTo>
                <a:lnTo>
                  <a:pt x="40080" y="68990"/>
                </a:lnTo>
                <a:lnTo>
                  <a:pt x="39940" y="68930"/>
                </a:lnTo>
                <a:lnTo>
                  <a:pt x="39790" y="68930"/>
                </a:lnTo>
                <a:lnTo>
                  <a:pt x="39720" y="68910"/>
                </a:lnTo>
                <a:lnTo>
                  <a:pt x="39650" y="68910"/>
                </a:lnTo>
                <a:lnTo>
                  <a:pt x="39580" y="68950"/>
                </a:lnTo>
                <a:lnTo>
                  <a:pt x="39490" y="68980"/>
                </a:lnTo>
                <a:lnTo>
                  <a:pt x="39350" y="69060"/>
                </a:lnTo>
                <a:lnTo>
                  <a:pt x="39340" y="69130"/>
                </a:lnTo>
                <a:lnTo>
                  <a:pt x="39390" y="69260"/>
                </a:lnTo>
                <a:lnTo>
                  <a:pt x="39330" y="69330"/>
                </a:lnTo>
                <a:lnTo>
                  <a:pt x="39250" y="69290"/>
                </a:lnTo>
                <a:lnTo>
                  <a:pt x="39230" y="69190"/>
                </a:lnTo>
                <a:lnTo>
                  <a:pt x="39210" y="69150"/>
                </a:lnTo>
                <a:lnTo>
                  <a:pt x="39140" y="69170"/>
                </a:lnTo>
                <a:lnTo>
                  <a:pt x="39150" y="69360"/>
                </a:lnTo>
                <a:lnTo>
                  <a:pt x="39070" y="69470"/>
                </a:lnTo>
                <a:lnTo>
                  <a:pt x="38980" y="69540"/>
                </a:lnTo>
                <a:lnTo>
                  <a:pt x="38880" y="69540"/>
                </a:lnTo>
                <a:lnTo>
                  <a:pt x="38820" y="69530"/>
                </a:lnTo>
                <a:lnTo>
                  <a:pt x="38740" y="69490"/>
                </a:lnTo>
                <a:lnTo>
                  <a:pt x="38690" y="69440"/>
                </a:lnTo>
                <a:lnTo>
                  <a:pt x="38600" y="69340"/>
                </a:lnTo>
                <a:lnTo>
                  <a:pt x="38510" y="69330"/>
                </a:lnTo>
                <a:lnTo>
                  <a:pt x="38390" y="69440"/>
                </a:lnTo>
                <a:lnTo>
                  <a:pt x="38220" y="69400"/>
                </a:lnTo>
                <a:lnTo>
                  <a:pt x="38100" y="69370"/>
                </a:lnTo>
                <a:lnTo>
                  <a:pt x="37970" y="69370"/>
                </a:lnTo>
                <a:lnTo>
                  <a:pt x="37870" y="69430"/>
                </a:lnTo>
                <a:lnTo>
                  <a:pt x="37790" y="69450"/>
                </a:lnTo>
                <a:lnTo>
                  <a:pt x="37730" y="69520"/>
                </a:lnTo>
                <a:lnTo>
                  <a:pt x="37660" y="69520"/>
                </a:lnTo>
                <a:lnTo>
                  <a:pt x="37600" y="69500"/>
                </a:lnTo>
                <a:lnTo>
                  <a:pt x="37550" y="69530"/>
                </a:lnTo>
                <a:lnTo>
                  <a:pt x="37570" y="69620"/>
                </a:lnTo>
                <a:lnTo>
                  <a:pt x="37540" y="69690"/>
                </a:lnTo>
                <a:lnTo>
                  <a:pt x="37530" y="69780"/>
                </a:lnTo>
                <a:lnTo>
                  <a:pt x="37490" y="69820"/>
                </a:lnTo>
                <a:lnTo>
                  <a:pt x="37420" y="69840"/>
                </a:lnTo>
                <a:lnTo>
                  <a:pt x="37350" y="69890"/>
                </a:lnTo>
                <a:lnTo>
                  <a:pt x="37360" y="69920"/>
                </a:lnTo>
                <a:lnTo>
                  <a:pt x="37310" y="70030"/>
                </a:lnTo>
                <a:lnTo>
                  <a:pt x="37210" y="70030"/>
                </a:lnTo>
                <a:lnTo>
                  <a:pt x="37210" y="70070"/>
                </a:lnTo>
                <a:lnTo>
                  <a:pt x="37140" y="70090"/>
                </a:lnTo>
                <a:lnTo>
                  <a:pt x="37040" y="70050"/>
                </a:lnTo>
                <a:lnTo>
                  <a:pt x="37000" y="69970"/>
                </a:lnTo>
                <a:lnTo>
                  <a:pt x="36970" y="69890"/>
                </a:lnTo>
                <a:lnTo>
                  <a:pt x="36910" y="69900"/>
                </a:lnTo>
                <a:lnTo>
                  <a:pt x="36870" y="70000"/>
                </a:lnTo>
                <a:lnTo>
                  <a:pt x="36790" y="69960"/>
                </a:lnTo>
                <a:lnTo>
                  <a:pt x="36670" y="69960"/>
                </a:lnTo>
                <a:lnTo>
                  <a:pt x="36550" y="69900"/>
                </a:lnTo>
                <a:lnTo>
                  <a:pt x="36500" y="69910"/>
                </a:lnTo>
                <a:lnTo>
                  <a:pt x="36470" y="69960"/>
                </a:lnTo>
                <a:lnTo>
                  <a:pt x="36410" y="69960"/>
                </a:lnTo>
                <a:lnTo>
                  <a:pt x="36310" y="69990"/>
                </a:lnTo>
                <a:lnTo>
                  <a:pt x="36080" y="69930"/>
                </a:lnTo>
                <a:lnTo>
                  <a:pt x="36000" y="69960"/>
                </a:lnTo>
                <a:lnTo>
                  <a:pt x="35870" y="69940"/>
                </a:lnTo>
                <a:lnTo>
                  <a:pt x="35780" y="69860"/>
                </a:lnTo>
                <a:lnTo>
                  <a:pt x="35730" y="69870"/>
                </a:lnTo>
                <a:lnTo>
                  <a:pt x="3552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