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Tamil Nadu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Tamil Nad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50" y="88340"/>
                </a:moveTo>
                <a:lnTo>
                  <a:pt x="40520" y="88380"/>
                </a:lnTo>
                <a:lnTo>
                  <a:pt x="40460" y="88460"/>
                </a:lnTo>
                <a:lnTo>
                  <a:pt x="40500" y="88530"/>
                </a:lnTo>
                <a:lnTo>
                  <a:pt x="40640" y="88650"/>
                </a:lnTo>
                <a:lnTo>
                  <a:pt x="40680" y="88720"/>
                </a:lnTo>
                <a:lnTo>
                  <a:pt x="40480" y="88590"/>
                </a:lnTo>
                <a:lnTo>
                  <a:pt x="40360" y="88540"/>
                </a:lnTo>
                <a:lnTo>
                  <a:pt x="40210" y="88510"/>
                </a:lnTo>
                <a:lnTo>
                  <a:pt x="40160" y="88470"/>
                </a:lnTo>
                <a:lnTo>
                  <a:pt x="40200" y="88440"/>
                </a:lnTo>
                <a:lnTo>
                  <a:pt x="40330" y="88430"/>
                </a:lnTo>
                <a:lnTo>
                  <a:pt x="40390" y="88360"/>
                </a:lnTo>
                <a:lnTo>
                  <a:pt x="40450" y="88340"/>
                </a:lnTo>
                <a:close/>
                <a:moveTo>
                  <a:pt x="37470" y="78780"/>
                </a:moveTo>
                <a:lnTo>
                  <a:pt x="37490" y="78870"/>
                </a:lnTo>
                <a:lnTo>
                  <a:pt x="37460" y="78920"/>
                </a:lnTo>
                <a:lnTo>
                  <a:pt x="37390" y="78940"/>
                </a:lnTo>
                <a:lnTo>
                  <a:pt x="37410" y="79000"/>
                </a:lnTo>
                <a:lnTo>
                  <a:pt x="37490" y="79000"/>
                </a:lnTo>
                <a:lnTo>
                  <a:pt x="37480" y="78960"/>
                </a:lnTo>
                <a:lnTo>
                  <a:pt x="37590" y="78950"/>
                </a:lnTo>
                <a:lnTo>
                  <a:pt x="37660" y="79060"/>
                </a:lnTo>
                <a:lnTo>
                  <a:pt x="37710" y="79070"/>
                </a:lnTo>
                <a:lnTo>
                  <a:pt x="37870" y="79180"/>
                </a:lnTo>
                <a:lnTo>
                  <a:pt x="38120" y="79160"/>
                </a:lnTo>
                <a:lnTo>
                  <a:pt x="38110" y="79040"/>
                </a:lnTo>
                <a:lnTo>
                  <a:pt x="38160" y="79050"/>
                </a:lnTo>
                <a:lnTo>
                  <a:pt x="38210" y="79020"/>
                </a:lnTo>
                <a:lnTo>
                  <a:pt x="38210" y="78850"/>
                </a:lnTo>
                <a:lnTo>
                  <a:pt x="38270" y="78920"/>
                </a:lnTo>
                <a:lnTo>
                  <a:pt x="38300" y="78990"/>
                </a:lnTo>
                <a:lnTo>
                  <a:pt x="38370" y="78940"/>
                </a:lnTo>
                <a:lnTo>
                  <a:pt x="38360" y="78850"/>
                </a:lnTo>
                <a:lnTo>
                  <a:pt x="38390" y="78790"/>
                </a:lnTo>
                <a:lnTo>
                  <a:pt x="38450" y="78740"/>
                </a:lnTo>
                <a:lnTo>
                  <a:pt x="38470" y="78640"/>
                </a:lnTo>
                <a:lnTo>
                  <a:pt x="38500" y="78620"/>
                </a:lnTo>
                <a:lnTo>
                  <a:pt x="38480" y="78540"/>
                </a:lnTo>
                <a:lnTo>
                  <a:pt x="38520" y="78490"/>
                </a:lnTo>
                <a:lnTo>
                  <a:pt x="38520" y="78440"/>
                </a:lnTo>
                <a:lnTo>
                  <a:pt x="38570" y="78330"/>
                </a:lnTo>
                <a:lnTo>
                  <a:pt x="38630" y="78320"/>
                </a:lnTo>
                <a:lnTo>
                  <a:pt x="38560" y="78160"/>
                </a:lnTo>
                <a:lnTo>
                  <a:pt x="38560" y="78140"/>
                </a:lnTo>
                <a:lnTo>
                  <a:pt x="38620" y="78080"/>
                </a:lnTo>
                <a:lnTo>
                  <a:pt x="38640" y="78040"/>
                </a:lnTo>
                <a:lnTo>
                  <a:pt x="38760" y="78080"/>
                </a:lnTo>
                <a:lnTo>
                  <a:pt x="38780" y="77930"/>
                </a:lnTo>
                <a:lnTo>
                  <a:pt x="38890" y="77960"/>
                </a:lnTo>
                <a:lnTo>
                  <a:pt x="38990" y="77940"/>
                </a:lnTo>
                <a:lnTo>
                  <a:pt x="39050" y="77880"/>
                </a:lnTo>
                <a:lnTo>
                  <a:pt x="39140" y="77890"/>
                </a:lnTo>
                <a:lnTo>
                  <a:pt x="39270" y="77890"/>
                </a:lnTo>
                <a:lnTo>
                  <a:pt x="39280" y="78030"/>
                </a:lnTo>
                <a:lnTo>
                  <a:pt x="39360" y="77900"/>
                </a:lnTo>
                <a:lnTo>
                  <a:pt x="39450" y="77910"/>
                </a:lnTo>
                <a:lnTo>
                  <a:pt x="39550" y="77870"/>
                </a:lnTo>
                <a:lnTo>
                  <a:pt x="39600" y="77930"/>
                </a:lnTo>
                <a:lnTo>
                  <a:pt x="39750" y="77980"/>
                </a:lnTo>
                <a:lnTo>
                  <a:pt x="39790" y="78050"/>
                </a:lnTo>
                <a:lnTo>
                  <a:pt x="39830" y="78050"/>
                </a:lnTo>
                <a:lnTo>
                  <a:pt x="39890" y="78020"/>
                </a:lnTo>
                <a:lnTo>
                  <a:pt x="39930" y="78030"/>
                </a:lnTo>
                <a:lnTo>
                  <a:pt x="40020" y="78070"/>
                </a:lnTo>
                <a:lnTo>
                  <a:pt x="40070" y="78040"/>
                </a:lnTo>
                <a:lnTo>
                  <a:pt x="40080" y="77980"/>
                </a:lnTo>
                <a:lnTo>
                  <a:pt x="40060" y="77940"/>
                </a:lnTo>
                <a:lnTo>
                  <a:pt x="40130" y="77840"/>
                </a:lnTo>
                <a:lnTo>
                  <a:pt x="40190" y="77820"/>
                </a:lnTo>
                <a:lnTo>
                  <a:pt x="40220" y="77710"/>
                </a:lnTo>
                <a:lnTo>
                  <a:pt x="40340" y="77700"/>
                </a:lnTo>
                <a:lnTo>
                  <a:pt x="40350" y="77750"/>
                </a:lnTo>
                <a:lnTo>
                  <a:pt x="40420" y="77770"/>
                </a:lnTo>
                <a:lnTo>
                  <a:pt x="40560" y="77740"/>
                </a:lnTo>
                <a:lnTo>
                  <a:pt x="40550" y="77630"/>
                </a:lnTo>
                <a:lnTo>
                  <a:pt x="40590" y="77650"/>
                </a:lnTo>
                <a:lnTo>
                  <a:pt x="40610" y="77590"/>
                </a:lnTo>
                <a:lnTo>
                  <a:pt x="40650" y="77570"/>
                </a:lnTo>
                <a:lnTo>
                  <a:pt x="40750" y="77570"/>
                </a:lnTo>
                <a:lnTo>
                  <a:pt x="40750" y="77500"/>
                </a:lnTo>
                <a:lnTo>
                  <a:pt x="40820" y="77480"/>
                </a:lnTo>
                <a:lnTo>
                  <a:pt x="40790" y="77440"/>
                </a:lnTo>
                <a:lnTo>
                  <a:pt x="40720" y="77490"/>
                </a:lnTo>
                <a:lnTo>
                  <a:pt x="40710" y="77420"/>
                </a:lnTo>
                <a:lnTo>
                  <a:pt x="40750" y="77340"/>
                </a:lnTo>
                <a:lnTo>
                  <a:pt x="40750" y="77280"/>
                </a:lnTo>
                <a:lnTo>
                  <a:pt x="40710" y="77290"/>
                </a:lnTo>
                <a:lnTo>
                  <a:pt x="40620" y="77240"/>
                </a:lnTo>
                <a:lnTo>
                  <a:pt x="40740" y="77180"/>
                </a:lnTo>
                <a:lnTo>
                  <a:pt x="40840" y="77180"/>
                </a:lnTo>
                <a:lnTo>
                  <a:pt x="40960" y="77200"/>
                </a:lnTo>
                <a:lnTo>
                  <a:pt x="41070" y="77210"/>
                </a:lnTo>
                <a:lnTo>
                  <a:pt x="41080" y="77300"/>
                </a:lnTo>
                <a:lnTo>
                  <a:pt x="41150" y="77390"/>
                </a:lnTo>
                <a:lnTo>
                  <a:pt x="41200" y="77390"/>
                </a:lnTo>
                <a:lnTo>
                  <a:pt x="41250" y="77340"/>
                </a:lnTo>
                <a:lnTo>
                  <a:pt x="41300" y="77360"/>
                </a:lnTo>
                <a:lnTo>
                  <a:pt x="41330" y="77320"/>
                </a:lnTo>
                <a:lnTo>
                  <a:pt x="41430" y="77300"/>
                </a:lnTo>
                <a:lnTo>
                  <a:pt x="41470" y="77370"/>
                </a:lnTo>
                <a:lnTo>
                  <a:pt x="41440" y="77430"/>
                </a:lnTo>
                <a:lnTo>
                  <a:pt x="41500" y="77460"/>
                </a:lnTo>
                <a:lnTo>
                  <a:pt x="41510" y="77520"/>
                </a:lnTo>
                <a:lnTo>
                  <a:pt x="41560" y="77490"/>
                </a:lnTo>
                <a:lnTo>
                  <a:pt x="41600" y="77480"/>
                </a:lnTo>
                <a:lnTo>
                  <a:pt x="41640" y="77540"/>
                </a:lnTo>
                <a:lnTo>
                  <a:pt x="41740" y="77450"/>
                </a:lnTo>
                <a:lnTo>
                  <a:pt x="41660" y="77400"/>
                </a:lnTo>
                <a:lnTo>
                  <a:pt x="41580" y="77340"/>
                </a:lnTo>
                <a:lnTo>
                  <a:pt x="41640" y="77300"/>
                </a:lnTo>
                <a:lnTo>
                  <a:pt x="41660" y="77240"/>
                </a:lnTo>
                <a:lnTo>
                  <a:pt x="41730" y="77300"/>
                </a:lnTo>
                <a:lnTo>
                  <a:pt x="41790" y="77230"/>
                </a:lnTo>
                <a:lnTo>
                  <a:pt x="41930" y="77240"/>
                </a:lnTo>
                <a:lnTo>
                  <a:pt x="42070" y="77150"/>
                </a:lnTo>
                <a:lnTo>
                  <a:pt x="42130" y="77140"/>
                </a:lnTo>
                <a:lnTo>
                  <a:pt x="42210" y="77040"/>
                </a:lnTo>
                <a:lnTo>
                  <a:pt x="42160" y="77010"/>
                </a:lnTo>
                <a:lnTo>
                  <a:pt x="42150" y="76950"/>
                </a:lnTo>
                <a:lnTo>
                  <a:pt x="42240" y="76910"/>
                </a:lnTo>
                <a:lnTo>
                  <a:pt x="42230" y="76820"/>
                </a:lnTo>
                <a:lnTo>
                  <a:pt x="42320" y="76800"/>
                </a:lnTo>
                <a:lnTo>
                  <a:pt x="42350" y="76720"/>
                </a:lnTo>
                <a:lnTo>
                  <a:pt x="42440" y="76730"/>
                </a:lnTo>
                <a:lnTo>
                  <a:pt x="42440" y="76680"/>
                </a:lnTo>
                <a:lnTo>
                  <a:pt x="42390" y="76680"/>
                </a:lnTo>
                <a:lnTo>
                  <a:pt x="42310" y="76610"/>
                </a:lnTo>
                <a:lnTo>
                  <a:pt x="42360" y="76590"/>
                </a:lnTo>
                <a:lnTo>
                  <a:pt x="42390" y="76610"/>
                </a:lnTo>
                <a:lnTo>
                  <a:pt x="42460" y="76620"/>
                </a:lnTo>
                <a:lnTo>
                  <a:pt x="42530" y="76580"/>
                </a:lnTo>
                <a:lnTo>
                  <a:pt x="42540" y="76610"/>
                </a:lnTo>
                <a:lnTo>
                  <a:pt x="42550" y="76600"/>
                </a:lnTo>
                <a:lnTo>
                  <a:pt x="42580" y="76610"/>
                </a:lnTo>
                <a:lnTo>
                  <a:pt x="42600" y="76650"/>
                </a:lnTo>
                <a:lnTo>
                  <a:pt x="42610" y="76670"/>
                </a:lnTo>
                <a:lnTo>
                  <a:pt x="42670" y="76680"/>
                </a:lnTo>
                <a:lnTo>
                  <a:pt x="42700" y="76690"/>
                </a:lnTo>
                <a:lnTo>
                  <a:pt x="42710" y="76700"/>
                </a:lnTo>
                <a:lnTo>
                  <a:pt x="42730" y="76730"/>
                </a:lnTo>
                <a:lnTo>
                  <a:pt x="42750" y="76740"/>
                </a:lnTo>
                <a:lnTo>
                  <a:pt x="42770" y="76740"/>
                </a:lnTo>
                <a:lnTo>
                  <a:pt x="42780" y="76750"/>
                </a:lnTo>
                <a:lnTo>
                  <a:pt x="42870" y="76750"/>
                </a:lnTo>
                <a:lnTo>
                  <a:pt x="42930" y="76730"/>
                </a:lnTo>
                <a:lnTo>
                  <a:pt x="43010" y="76780"/>
                </a:lnTo>
                <a:lnTo>
                  <a:pt x="43050" y="76830"/>
                </a:lnTo>
                <a:lnTo>
                  <a:pt x="43070" y="76920"/>
                </a:lnTo>
                <a:lnTo>
                  <a:pt x="43100" y="76940"/>
                </a:lnTo>
                <a:lnTo>
                  <a:pt x="43090" y="76990"/>
                </a:lnTo>
                <a:lnTo>
                  <a:pt x="43200" y="77040"/>
                </a:lnTo>
                <a:lnTo>
                  <a:pt x="43190" y="76890"/>
                </a:lnTo>
                <a:lnTo>
                  <a:pt x="43240" y="76880"/>
                </a:lnTo>
                <a:lnTo>
                  <a:pt x="43240" y="76960"/>
                </a:lnTo>
                <a:lnTo>
                  <a:pt x="43280" y="77170"/>
                </a:lnTo>
                <a:lnTo>
                  <a:pt x="43290" y="77260"/>
                </a:lnTo>
                <a:lnTo>
                  <a:pt x="43260" y="77380"/>
                </a:lnTo>
                <a:lnTo>
                  <a:pt x="43190" y="77630"/>
                </a:lnTo>
                <a:lnTo>
                  <a:pt x="43160" y="77690"/>
                </a:lnTo>
                <a:lnTo>
                  <a:pt x="43170" y="77830"/>
                </a:lnTo>
                <a:lnTo>
                  <a:pt x="43110" y="77930"/>
                </a:lnTo>
                <a:lnTo>
                  <a:pt x="43100" y="78020"/>
                </a:lnTo>
                <a:lnTo>
                  <a:pt x="43050" y="78270"/>
                </a:lnTo>
                <a:lnTo>
                  <a:pt x="43020" y="78480"/>
                </a:lnTo>
                <a:lnTo>
                  <a:pt x="43010" y="78630"/>
                </a:lnTo>
                <a:lnTo>
                  <a:pt x="43030" y="78710"/>
                </a:lnTo>
                <a:lnTo>
                  <a:pt x="42920" y="79050"/>
                </a:lnTo>
                <a:lnTo>
                  <a:pt x="42880" y="79170"/>
                </a:lnTo>
                <a:lnTo>
                  <a:pt x="42790" y="79420"/>
                </a:lnTo>
                <a:lnTo>
                  <a:pt x="42770" y="79570"/>
                </a:lnTo>
                <a:lnTo>
                  <a:pt x="42730" y="79650"/>
                </a:lnTo>
                <a:lnTo>
                  <a:pt x="42660" y="79760"/>
                </a:lnTo>
                <a:lnTo>
                  <a:pt x="42530" y="79910"/>
                </a:lnTo>
                <a:lnTo>
                  <a:pt x="42460" y="79870"/>
                </a:lnTo>
                <a:lnTo>
                  <a:pt x="42440" y="79950"/>
                </a:lnTo>
                <a:lnTo>
                  <a:pt x="42470" y="79980"/>
                </a:lnTo>
                <a:lnTo>
                  <a:pt x="42380" y="80120"/>
                </a:lnTo>
                <a:lnTo>
                  <a:pt x="42370" y="80160"/>
                </a:lnTo>
                <a:lnTo>
                  <a:pt x="42300" y="80190"/>
                </a:lnTo>
                <a:lnTo>
                  <a:pt x="42280" y="80240"/>
                </a:lnTo>
                <a:lnTo>
                  <a:pt x="42310" y="80260"/>
                </a:lnTo>
                <a:lnTo>
                  <a:pt x="42150" y="80510"/>
                </a:lnTo>
                <a:lnTo>
                  <a:pt x="42020" y="80710"/>
                </a:lnTo>
                <a:lnTo>
                  <a:pt x="41920" y="80950"/>
                </a:lnTo>
                <a:lnTo>
                  <a:pt x="41890" y="81060"/>
                </a:lnTo>
                <a:lnTo>
                  <a:pt x="41860" y="81060"/>
                </a:lnTo>
                <a:lnTo>
                  <a:pt x="41810" y="81040"/>
                </a:lnTo>
                <a:lnTo>
                  <a:pt x="41800" y="81000"/>
                </a:lnTo>
                <a:lnTo>
                  <a:pt x="41780" y="81000"/>
                </a:lnTo>
                <a:lnTo>
                  <a:pt x="41770" y="81010"/>
                </a:lnTo>
                <a:lnTo>
                  <a:pt x="41760" y="81050"/>
                </a:lnTo>
                <a:lnTo>
                  <a:pt x="41720" y="81040"/>
                </a:lnTo>
                <a:lnTo>
                  <a:pt x="41710" y="81040"/>
                </a:lnTo>
                <a:lnTo>
                  <a:pt x="41710" y="81060"/>
                </a:lnTo>
                <a:lnTo>
                  <a:pt x="41690" y="81080"/>
                </a:lnTo>
                <a:lnTo>
                  <a:pt x="41650" y="81090"/>
                </a:lnTo>
                <a:lnTo>
                  <a:pt x="41650" y="81130"/>
                </a:lnTo>
                <a:lnTo>
                  <a:pt x="41630" y="81150"/>
                </a:lnTo>
                <a:lnTo>
                  <a:pt x="41610" y="81040"/>
                </a:lnTo>
                <a:lnTo>
                  <a:pt x="41560" y="81020"/>
                </a:lnTo>
                <a:lnTo>
                  <a:pt x="41560" y="80980"/>
                </a:lnTo>
                <a:lnTo>
                  <a:pt x="41590" y="81000"/>
                </a:lnTo>
                <a:lnTo>
                  <a:pt x="41640" y="80970"/>
                </a:lnTo>
                <a:lnTo>
                  <a:pt x="41660" y="80960"/>
                </a:lnTo>
                <a:lnTo>
                  <a:pt x="41590" y="80930"/>
                </a:lnTo>
                <a:lnTo>
                  <a:pt x="41580" y="80950"/>
                </a:lnTo>
                <a:lnTo>
                  <a:pt x="41560" y="80960"/>
                </a:lnTo>
                <a:lnTo>
                  <a:pt x="41530" y="80960"/>
                </a:lnTo>
                <a:lnTo>
                  <a:pt x="41490" y="80900"/>
                </a:lnTo>
                <a:lnTo>
                  <a:pt x="41490" y="80840"/>
                </a:lnTo>
                <a:lnTo>
                  <a:pt x="41430" y="80870"/>
                </a:lnTo>
                <a:lnTo>
                  <a:pt x="41400" y="80900"/>
                </a:lnTo>
                <a:lnTo>
                  <a:pt x="41390" y="80900"/>
                </a:lnTo>
                <a:lnTo>
                  <a:pt x="41370" y="80910"/>
                </a:lnTo>
                <a:lnTo>
                  <a:pt x="41360" y="80960"/>
                </a:lnTo>
                <a:lnTo>
                  <a:pt x="41500" y="80960"/>
                </a:lnTo>
                <a:lnTo>
                  <a:pt x="41520" y="81030"/>
                </a:lnTo>
                <a:lnTo>
                  <a:pt x="41470" y="81040"/>
                </a:lnTo>
                <a:lnTo>
                  <a:pt x="41470" y="81100"/>
                </a:lnTo>
                <a:lnTo>
                  <a:pt x="41530" y="81090"/>
                </a:lnTo>
                <a:lnTo>
                  <a:pt x="41530" y="81140"/>
                </a:lnTo>
                <a:lnTo>
                  <a:pt x="41580" y="81200"/>
                </a:lnTo>
                <a:lnTo>
                  <a:pt x="41540" y="81250"/>
                </a:lnTo>
                <a:lnTo>
                  <a:pt x="41460" y="81230"/>
                </a:lnTo>
                <a:lnTo>
                  <a:pt x="41410" y="81240"/>
                </a:lnTo>
                <a:lnTo>
                  <a:pt x="41400" y="81270"/>
                </a:lnTo>
                <a:lnTo>
                  <a:pt x="41500" y="81250"/>
                </a:lnTo>
                <a:lnTo>
                  <a:pt x="41500" y="81300"/>
                </a:lnTo>
                <a:lnTo>
                  <a:pt x="41530" y="81320"/>
                </a:lnTo>
                <a:lnTo>
                  <a:pt x="41600" y="81320"/>
                </a:lnTo>
                <a:lnTo>
                  <a:pt x="41670" y="81290"/>
                </a:lnTo>
                <a:lnTo>
                  <a:pt x="41700" y="81340"/>
                </a:lnTo>
                <a:lnTo>
                  <a:pt x="41750" y="81350"/>
                </a:lnTo>
                <a:lnTo>
                  <a:pt x="41790" y="81430"/>
                </a:lnTo>
                <a:lnTo>
                  <a:pt x="41770" y="81540"/>
                </a:lnTo>
                <a:lnTo>
                  <a:pt x="41730" y="81710"/>
                </a:lnTo>
                <a:lnTo>
                  <a:pt x="41680" y="81950"/>
                </a:lnTo>
                <a:lnTo>
                  <a:pt x="41670" y="82060"/>
                </a:lnTo>
                <a:lnTo>
                  <a:pt x="41680" y="82150"/>
                </a:lnTo>
                <a:lnTo>
                  <a:pt x="41720" y="82270"/>
                </a:lnTo>
                <a:lnTo>
                  <a:pt x="41760" y="82360"/>
                </a:lnTo>
                <a:lnTo>
                  <a:pt x="41810" y="82450"/>
                </a:lnTo>
                <a:lnTo>
                  <a:pt x="41870" y="82700"/>
                </a:lnTo>
                <a:lnTo>
                  <a:pt x="41900" y="82720"/>
                </a:lnTo>
                <a:lnTo>
                  <a:pt x="41890" y="82810"/>
                </a:lnTo>
                <a:lnTo>
                  <a:pt x="41900" y="82900"/>
                </a:lnTo>
                <a:lnTo>
                  <a:pt x="41920" y="83040"/>
                </a:lnTo>
                <a:lnTo>
                  <a:pt x="41950" y="83300"/>
                </a:lnTo>
                <a:lnTo>
                  <a:pt x="41940" y="83750"/>
                </a:lnTo>
                <a:lnTo>
                  <a:pt x="41930" y="83750"/>
                </a:lnTo>
                <a:lnTo>
                  <a:pt x="41890" y="83750"/>
                </a:lnTo>
                <a:lnTo>
                  <a:pt x="41880" y="83750"/>
                </a:lnTo>
                <a:lnTo>
                  <a:pt x="41860" y="83730"/>
                </a:lnTo>
                <a:lnTo>
                  <a:pt x="41820" y="83740"/>
                </a:lnTo>
                <a:lnTo>
                  <a:pt x="41800" y="83730"/>
                </a:lnTo>
                <a:lnTo>
                  <a:pt x="41780" y="83730"/>
                </a:lnTo>
                <a:lnTo>
                  <a:pt x="41760" y="83760"/>
                </a:lnTo>
                <a:lnTo>
                  <a:pt x="41720" y="83750"/>
                </a:lnTo>
                <a:lnTo>
                  <a:pt x="41680" y="83740"/>
                </a:lnTo>
                <a:lnTo>
                  <a:pt x="41630" y="83730"/>
                </a:lnTo>
                <a:lnTo>
                  <a:pt x="41600" y="83730"/>
                </a:lnTo>
                <a:lnTo>
                  <a:pt x="41600" y="83760"/>
                </a:lnTo>
                <a:lnTo>
                  <a:pt x="41620" y="83770"/>
                </a:lnTo>
                <a:lnTo>
                  <a:pt x="41620" y="83780"/>
                </a:lnTo>
                <a:lnTo>
                  <a:pt x="41630" y="83790"/>
                </a:lnTo>
                <a:lnTo>
                  <a:pt x="41630" y="83810"/>
                </a:lnTo>
                <a:lnTo>
                  <a:pt x="41640" y="83830"/>
                </a:lnTo>
                <a:lnTo>
                  <a:pt x="41630" y="83840"/>
                </a:lnTo>
                <a:lnTo>
                  <a:pt x="41590" y="83820"/>
                </a:lnTo>
                <a:lnTo>
                  <a:pt x="41560" y="83820"/>
                </a:lnTo>
                <a:lnTo>
                  <a:pt x="41530" y="83830"/>
                </a:lnTo>
                <a:lnTo>
                  <a:pt x="41560" y="83860"/>
                </a:lnTo>
                <a:lnTo>
                  <a:pt x="41570" y="83870"/>
                </a:lnTo>
                <a:lnTo>
                  <a:pt x="41540" y="83900"/>
                </a:lnTo>
                <a:lnTo>
                  <a:pt x="41530" y="83910"/>
                </a:lnTo>
                <a:lnTo>
                  <a:pt x="41540" y="83910"/>
                </a:lnTo>
                <a:lnTo>
                  <a:pt x="41540" y="83920"/>
                </a:lnTo>
                <a:lnTo>
                  <a:pt x="41540" y="83930"/>
                </a:lnTo>
                <a:lnTo>
                  <a:pt x="41570" y="83940"/>
                </a:lnTo>
                <a:lnTo>
                  <a:pt x="41570" y="83950"/>
                </a:lnTo>
                <a:lnTo>
                  <a:pt x="41580" y="83940"/>
                </a:lnTo>
                <a:lnTo>
                  <a:pt x="41590" y="83950"/>
                </a:lnTo>
                <a:lnTo>
                  <a:pt x="41590" y="83960"/>
                </a:lnTo>
                <a:lnTo>
                  <a:pt x="41630" y="83970"/>
                </a:lnTo>
                <a:lnTo>
                  <a:pt x="41650" y="83980"/>
                </a:lnTo>
                <a:lnTo>
                  <a:pt x="41660" y="84000"/>
                </a:lnTo>
                <a:lnTo>
                  <a:pt x="41680" y="84010"/>
                </a:lnTo>
                <a:lnTo>
                  <a:pt x="41720" y="83990"/>
                </a:lnTo>
                <a:lnTo>
                  <a:pt x="41720" y="84020"/>
                </a:lnTo>
                <a:lnTo>
                  <a:pt x="41710" y="84030"/>
                </a:lnTo>
                <a:lnTo>
                  <a:pt x="41720" y="84030"/>
                </a:lnTo>
                <a:lnTo>
                  <a:pt x="41750" y="84040"/>
                </a:lnTo>
                <a:lnTo>
                  <a:pt x="41760" y="84070"/>
                </a:lnTo>
                <a:lnTo>
                  <a:pt x="41810" y="84100"/>
                </a:lnTo>
                <a:lnTo>
                  <a:pt x="41770" y="84110"/>
                </a:lnTo>
                <a:lnTo>
                  <a:pt x="41770" y="84130"/>
                </a:lnTo>
                <a:lnTo>
                  <a:pt x="41800" y="84150"/>
                </a:lnTo>
                <a:lnTo>
                  <a:pt x="41810" y="84160"/>
                </a:lnTo>
                <a:lnTo>
                  <a:pt x="41830" y="84160"/>
                </a:lnTo>
                <a:lnTo>
                  <a:pt x="41830" y="84190"/>
                </a:lnTo>
                <a:lnTo>
                  <a:pt x="41830" y="84210"/>
                </a:lnTo>
                <a:lnTo>
                  <a:pt x="41890" y="84210"/>
                </a:lnTo>
                <a:lnTo>
                  <a:pt x="41930" y="84210"/>
                </a:lnTo>
                <a:lnTo>
                  <a:pt x="41930" y="84350"/>
                </a:lnTo>
                <a:lnTo>
                  <a:pt x="41940" y="84840"/>
                </a:lnTo>
                <a:lnTo>
                  <a:pt x="41950" y="84940"/>
                </a:lnTo>
                <a:lnTo>
                  <a:pt x="41970" y="85310"/>
                </a:lnTo>
                <a:lnTo>
                  <a:pt x="41990" y="85450"/>
                </a:lnTo>
                <a:lnTo>
                  <a:pt x="42020" y="85620"/>
                </a:lnTo>
                <a:lnTo>
                  <a:pt x="41970" y="85680"/>
                </a:lnTo>
                <a:lnTo>
                  <a:pt x="41890" y="85710"/>
                </a:lnTo>
                <a:lnTo>
                  <a:pt x="41780" y="85710"/>
                </a:lnTo>
                <a:lnTo>
                  <a:pt x="41640" y="85710"/>
                </a:lnTo>
                <a:lnTo>
                  <a:pt x="41690" y="85630"/>
                </a:lnTo>
                <a:lnTo>
                  <a:pt x="41680" y="85600"/>
                </a:lnTo>
                <a:lnTo>
                  <a:pt x="41600" y="85610"/>
                </a:lnTo>
                <a:lnTo>
                  <a:pt x="41570" y="85580"/>
                </a:lnTo>
                <a:lnTo>
                  <a:pt x="41480" y="85570"/>
                </a:lnTo>
                <a:lnTo>
                  <a:pt x="41440" y="85580"/>
                </a:lnTo>
                <a:lnTo>
                  <a:pt x="41370" y="85580"/>
                </a:lnTo>
                <a:lnTo>
                  <a:pt x="41320" y="85510"/>
                </a:lnTo>
                <a:lnTo>
                  <a:pt x="41280" y="85590"/>
                </a:lnTo>
                <a:lnTo>
                  <a:pt x="41190" y="85630"/>
                </a:lnTo>
                <a:lnTo>
                  <a:pt x="41300" y="85640"/>
                </a:lnTo>
                <a:lnTo>
                  <a:pt x="41420" y="85670"/>
                </a:lnTo>
                <a:lnTo>
                  <a:pt x="41480" y="85670"/>
                </a:lnTo>
                <a:lnTo>
                  <a:pt x="41590" y="85710"/>
                </a:lnTo>
                <a:lnTo>
                  <a:pt x="41040" y="85620"/>
                </a:lnTo>
                <a:lnTo>
                  <a:pt x="41100" y="85590"/>
                </a:lnTo>
                <a:lnTo>
                  <a:pt x="41130" y="85550"/>
                </a:lnTo>
                <a:lnTo>
                  <a:pt x="41210" y="85560"/>
                </a:lnTo>
                <a:lnTo>
                  <a:pt x="41210" y="85530"/>
                </a:lnTo>
                <a:lnTo>
                  <a:pt x="41100" y="85500"/>
                </a:lnTo>
                <a:lnTo>
                  <a:pt x="41060" y="85540"/>
                </a:lnTo>
                <a:lnTo>
                  <a:pt x="41090" y="85570"/>
                </a:lnTo>
                <a:lnTo>
                  <a:pt x="40970" y="85580"/>
                </a:lnTo>
                <a:lnTo>
                  <a:pt x="41000" y="85610"/>
                </a:lnTo>
                <a:lnTo>
                  <a:pt x="40690" y="85590"/>
                </a:lnTo>
                <a:lnTo>
                  <a:pt x="40650" y="85590"/>
                </a:lnTo>
                <a:lnTo>
                  <a:pt x="40610" y="85650"/>
                </a:lnTo>
                <a:lnTo>
                  <a:pt x="40490" y="85690"/>
                </a:lnTo>
                <a:lnTo>
                  <a:pt x="40400" y="85750"/>
                </a:lnTo>
                <a:lnTo>
                  <a:pt x="40330" y="85830"/>
                </a:lnTo>
                <a:lnTo>
                  <a:pt x="40370" y="85880"/>
                </a:lnTo>
                <a:lnTo>
                  <a:pt x="40260" y="85970"/>
                </a:lnTo>
                <a:lnTo>
                  <a:pt x="40260" y="86040"/>
                </a:lnTo>
                <a:lnTo>
                  <a:pt x="40230" y="86050"/>
                </a:lnTo>
                <a:lnTo>
                  <a:pt x="40240" y="86130"/>
                </a:lnTo>
                <a:lnTo>
                  <a:pt x="40220" y="86200"/>
                </a:lnTo>
                <a:lnTo>
                  <a:pt x="40250" y="86270"/>
                </a:lnTo>
                <a:lnTo>
                  <a:pt x="40290" y="86290"/>
                </a:lnTo>
                <a:lnTo>
                  <a:pt x="40320" y="86360"/>
                </a:lnTo>
                <a:lnTo>
                  <a:pt x="40260" y="86400"/>
                </a:lnTo>
                <a:lnTo>
                  <a:pt x="40130" y="86560"/>
                </a:lnTo>
                <a:lnTo>
                  <a:pt x="40020" y="86660"/>
                </a:lnTo>
                <a:lnTo>
                  <a:pt x="40020" y="86690"/>
                </a:lnTo>
                <a:lnTo>
                  <a:pt x="39950" y="86770"/>
                </a:lnTo>
                <a:lnTo>
                  <a:pt x="39920" y="86820"/>
                </a:lnTo>
                <a:lnTo>
                  <a:pt x="39940" y="86850"/>
                </a:lnTo>
                <a:lnTo>
                  <a:pt x="39890" y="86920"/>
                </a:lnTo>
                <a:lnTo>
                  <a:pt x="39850" y="86950"/>
                </a:lnTo>
                <a:lnTo>
                  <a:pt x="39810" y="87030"/>
                </a:lnTo>
                <a:lnTo>
                  <a:pt x="39760" y="87100"/>
                </a:lnTo>
                <a:lnTo>
                  <a:pt x="39710" y="87130"/>
                </a:lnTo>
                <a:lnTo>
                  <a:pt x="39650" y="87210"/>
                </a:lnTo>
                <a:lnTo>
                  <a:pt x="39540" y="87340"/>
                </a:lnTo>
                <a:lnTo>
                  <a:pt x="39520" y="87430"/>
                </a:lnTo>
                <a:lnTo>
                  <a:pt x="39480" y="87510"/>
                </a:lnTo>
                <a:lnTo>
                  <a:pt x="39420" y="87560"/>
                </a:lnTo>
                <a:lnTo>
                  <a:pt x="39380" y="87760"/>
                </a:lnTo>
                <a:lnTo>
                  <a:pt x="39370" y="87880"/>
                </a:lnTo>
                <a:lnTo>
                  <a:pt x="39320" y="87890"/>
                </a:lnTo>
                <a:lnTo>
                  <a:pt x="39330" y="87950"/>
                </a:lnTo>
                <a:lnTo>
                  <a:pt x="39420" y="88110"/>
                </a:lnTo>
                <a:lnTo>
                  <a:pt x="39570" y="88270"/>
                </a:lnTo>
                <a:lnTo>
                  <a:pt x="39660" y="88340"/>
                </a:lnTo>
                <a:lnTo>
                  <a:pt x="39780" y="88420"/>
                </a:lnTo>
                <a:lnTo>
                  <a:pt x="39890" y="88450"/>
                </a:lnTo>
                <a:lnTo>
                  <a:pt x="40000" y="88440"/>
                </a:lnTo>
                <a:lnTo>
                  <a:pt x="40060" y="88470"/>
                </a:lnTo>
                <a:lnTo>
                  <a:pt x="39930" y="88500"/>
                </a:lnTo>
                <a:lnTo>
                  <a:pt x="39860" y="88530"/>
                </a:lnTo>
                <a:lnTo>
                  <a:pt x="39770" y="88520"/>
                </a:lnTo>
                <a:lnTo>
                  <a:pt x="39670" y="88500"/>
                </a:lnTo>
                <a:lnTo>
                  <a:pt x="39540" y="88490"/>
                </a:lnTo>
                <a:lnTo>
                  <a:pt x="39480" y="88490"/>
                </a:lnTo>
                <a:lnTo>
                  <a:pt x="39390" y="88510"/>
                </a:lnTo>
                <a:lnTo>
                  <a:pt x="39340" y="88560"/>
                </a:lnTo>
                <a:lnTo>
                  <a:pt x="39280" y="88540"/>
                </a:lnTo>
                <a:lnTo>
                  <a:pt x="39220" y="88540"/>
                </a:lnTo>
                <a:lnTo>
                  <a:pt x="38930" y="88650"/>
                </a:lnTo>
                <a:lnTo>
                  <a:pt x="38870" y="88660"/>
                </a:lnTo>
                <a:lnTo>
                  <a:pt x="38830" y="88690"/>
                </a:lnTo>
                <a:lnTo>
                  <a:pt x="38830" y="88720"/>
                </a:lnTo>
                <a:lnTo>
                  <a:pt x="38690" y="88700"/>
                </a:lnTo>
                <a:lnTo>
                  <a:pt x="38640" y="88730"/>
                </a:lnTo>
                <a:lnTo>
                  <a:pt x="38620" y="88780"/>
                </a:lnTo>
                <a:lnTo>
                  <a:pt x="38650" y="88810"/>
                </a:lnTo>
                <a:lnTo>
                  <a:pt x="38540" y="88830"/>
                </a:lnTo>
                <a:lnTo>
                  <a:pt x="38440" y="88880"/>
                </a:lnTo>
                <a:lnTo>
                  <a:pt x="38370" y="88870"/>
                </a:lnTo>
                <a:lnTo>
                  <a:pt x="38260" y="88870"/>
                </a:lnTo>
                <a:lnTo>
                  <a:pt x="38200" y="88890"/>
                </a:lnTo>
                <a:lnTo>
                  <a:pt x="38110" y="88900"/>
                </a:lnTo>
                <a:lnTo>
                  <a:pt x="37990" y="88940"/>
                </a:lnTo>
                <a:lnTo>
                  <a:pt x="37910" y="89000"/>
                </a:lnTo>
                <a:lnTo>
                  <a:pt x="37800" y="89090"/>
                </a:lnTo>
                <a:lnTo>
                  <a:pt x="37710" y="89160"/>
                </a:lnTo>
                <a:lnTo>
                  <a:pt x="37510" y="89290"/>
                </a:lnTo>
                <a:lnTo>
                  <a:pt x="37440" y="89360"/>
                </a:lnTo>
                <a:lnTo>
                  <a:pt x="37370" y="89470"/>
                </a:lnTo>
                <a:lnTo>
                  <a:pt x="37360" y="89540"/>
                </a:lnTo>
                <a:lnTo>
                  <a:pt x="37320" y="89580"/>
                </a:lnTo>
                <a:lnTo>
                  <a:pt x="37310" y="89740"/>
                </a:lnTo>
                <a:lnTo>
                  <a:pt x="37300" y="89790"/>
                </a:lnTo>
                <a:lnTo>
                  <a:pt x="37310" y="89870"/>
                </a:lnTo>
                <a:lnTo>
                  <a:pt x="37400" y="89900"/>
                </a:lnTo>
                <a:lnTo>
                  <a:pt x="37410" y="89930"/>
                </a:lnTo>
                <a:lnTo>
                  <a:pt x="37340" y="89950"/>
                </a:lnTo>
                <a:lnTo>
                  <a:pt x="37310" y="89970"/>
                </a:lnTo>
                <a:lnTo>
                  <a:pt x="37280" y="90050"/>
                </a:lnTo>
                <a:lnTo>
                  <a:pt x="37230" y="90110"/>
                </a:lnTo>
                <a:lnTo>
                  <a:pt x="37210" y="90200"/>
                </a:lnTo>
                <a:lnTo>
                  <a:pt x="37180" y="90180"/>
                </a:lnTo>
                <a:lnTo>
                  <a:pt x="37160" y="90250"/>
                </a:lnTo>
                <a:lnTo>
                  <a:pt x="37140" y="90250"/>
                </a:lnTo>
                <a:lnTo>
                  <a:pt x="37140" y="90320"/>
                </a:lnTo>
                <a:lnTo>
                  <a:pt x="37220" y="90340"/>
                </a:lnTo>
                <a:lnTo>
                  <a:pt x="37240" y="90390"/>
                </a:lnTo>
                <a:lnTo>
                  <a:pt x="37200" y="90590"/>
                </a:lnTo>
                <a:lnTo>
                  <a:pt x="37220" y="90640"/>
                </a:lnTo>
                <a:lnTo>
                  <a:pt x="37140" y="90730"/>
                </a:lnTo>
                <a:lnTo>
                  <a:pt x="37040" y="90850"/>
                </a:lnTo>
                <a:lnTo>
                  <a:pt x="37010" y="90960"/>
                </a:lnTo>
                <a:lnTo>
                  <a:pt x="37040" y="90990"/>
                </a:lnTo>
                <a:lnTo>
                  <a:pt x="36920" y="91020"/>
                </a:lnTo>
                <a:lnTo>
                  <a:pt x="36810" y="91070"/>
                </a:lnTo>
                <a:lnTo>
                  <a:pt x="36740" y="91120"/>
                </a:lnTo>
                <a:lnTo>
                  <a:pt x="36730" y="91150"/>
                </a:lnTo>
                <a:lnTo>
                  <a:pt x="36590" y="91220"/>
                </a:lnTo>
                <a:lnTo>
                  <a:pt x="36550" y="91260"/>
                </a:lnTo>
                <a:lnTo>
                  <a:pt x="36470" y="91300"/>
                </a:lnTo>
                <a:lnTo>
                  <a:pt x="36350" y="91330"/>
                </a:lnTo>
                <a:lnTo>
                  <a:pt x="36270" y="91410"/>
                </a:lnTo>
                <a:lnTo>
                  <a:pt x="36270" y="91440"/>
                </a:lnTo>
                <a:lnTo>
                  <a:pt x="36160" y="91530"/>
                </a:lnTo>
                <a:lnTo>
                  <a:pt x="36080" y="91560"/>
                </a:lnTo>
                <a:lnTo>
                  <a:pt x="35800" y="91600"/>
                </a:lnTo>
                <a:lnTo>
                  <a:pt x="35700" y="91640"/>
                </a:lnTo>
                <a:lnTo>
                  <a:pt x="35650" y="91680"/>
                </a:lnTo>
                <a:lnTo>
                  <a:pt x="35660" y="91770"/>
                </a:lnTo>
                <a:lnTo>
                  <a:pt x="35640" y="91800"/>
                </a:lnTo>
                <a:lnTo>
                  <a:pt x="35590" y="91800"/>
                </a:lnTo>
                <a:lnTo>
                  <a:pt x="35250" y="91730"/>
                </a:lnTo>
                <a:lnTo>
                  <a:pt x="35080" y="91680"/>
                </a:lnTo>
                <a:lnTo>
                  <a:pt x="34960" y="91660"/>
                </a:lnTo>
                <a:lnTo>
                  <a:pt x="34940" y="91600"/>
                </a:lnTo>
                <a:lnTo>
                  <a:pt x="34880" y="91560"/>
                </a:lnTo>
                <a:lnTo>
                  <a:pt x="34800" y="91540"/>
                </a:lnTo>
                <a:lnTo>
                  <a:pt x="34710" y="91460"/>
                </a:lnTo>
                <a:lnTo>
                  <a:pt x="34630" y="91410"/>
                </a:lnTo>
                <a:lnTo>
                  <a:pt x="34560" y="91340"/>
                </a:lnTo>
                <a:lnTo>
                  <a:pt x="34370" y="91190"/>
                </a:lnTo>
                <a:lnTo>
                  <a:pt x="34410" y="91180"/>
                </a:lnTo>
                <a:lnTo>
                  <a:pt x="34460" y="91120"/>
                </a:lnTo>
                <a:lnTo>
                  <a:pt x="34530" y="91120"/>
                </a:lnTo>
                <a:lnTo>
                  <a:pt x="34550" y="91060"/>
                </a:lnTo>
                <a:lnTo>
                  <a:pt x="34490" y="90970"/>
                </a:lnTo>
                <a:lnTo>
                  <a:pt x="34540" y="90970"/>
                </a:lnTo>
                <a:lnTo>
                  <a:pt x="34620" y="90880"/>
                </a:lnTo>
                <a:lnTo>
                  <a:pt x="34640" y="90810"/>
                </a:lnTo>
                <a:lnTo>
                  <a:pt x="34700" y="90800"/>
                </a:lnTo>
                <a:lnTo>
                  <a:pt x="34650" y="90660"/>
                </a:lnTo>
                <a:lnTo>
                  <a:pt x="34690" y="90620"/>
                </a:lnTo>
                <a:lnTo>
                  <a:pt x="34730" y="90660"/>
                </a:lnTo>
                <a:lnTo>
                  <a:pt x="34800" y="90630"/>
                </a:lnTo>
                <a:lnTo>
                  <a:pt x="34850" y="90530"/>
                </a:lnTo>
                <a:lnTo>
                  <a:pt x="34810" y="90440"/>
                </a:lnTo>
                <a:lnTo>
                  <a:pt x="34750" y="90360"/>
                </a:lnTo>
                <a:lnTo>
                  <a:pt x="34750" y="90320"/>
                </a:lnTo>
                <a:lnTo>
                  <a:pt x="34670" y="90240"/>
                </a:lnTo>
                <a:lnTo>
                  <a:pt x="34610" y="90080"/>
                </a:lnTo>
                <a:lnTo>
                  <a:pt x="34580" y="90060"/>
                </a:lnTo>
                <a:lnTo>
                  <a:pt x="34550" y="89970"/>
                </a:lnTo>
                <a:lnTo>
                  <a:pt x="34610" y="89980"/>
                </a:lnTo>
                <a:lnTo>
                  <a:pt x="34710" y="89870"/>
                </a:lnTo>
                <a:lnTo>
                  <a:pt x="34720" y="89810"/>
                </a:lnTo>
                <a:lnTo>
                  <a:pt x="34800" y="89710"/>
                </a:lnTo>
                <a:lnTo>
                  <a:pt x="34780" y="89610"/>
                </a:lnTo>
                <a:lnTo>
                  <a:pt x="34740" y="89570"/>
                </a:lnTo>
                <a:lnTo>
                  <a:pt x="34690" y="89540"/>
                </a:lnTo>
                <a:lnTo>
                  <a:pt x="34650" y="89460"/>
                </a:lnTo>
                <a:lnTo>
                  <a:pt x="34620" y="89480"/>
                </a:lnTo>
                <a:lnTo>
                  <a:pt x="34620" y="89390"/>
                </a:lnTo>
                <a:lnTo>
                  <a:pt x="34570" y="89350"/>
                </a:lnTo>
                <a:lnTo>
                  <a:pt x="34560" y="89310"/>
                </a:lnTo>
                <a:lnTo>
                  <a:pt x="34490" y="89250"/>
                </a:lnTo>
                <a:lnTo>
                  <a:pt x="34490" y="89210"/>
                </a:lnTo>
                <a:lnTo>
                  <a:pt x="34540" y="89150"/>
                </a:lnTo>
                <a:lnTo>
                  <a:pt x="34620" y="89120"/>
                </a:lnTo>
                <a:lnTo>
                  <a:pt x="34650" y="89070"/>
                </a:lnTo>
                <a:lnTo>
                  <a:pt x="34660" y="89000"/>
                </a:lnTo>
                <a:lnTo>
                  <a:pt x="34700" y="88950"/>
                </a:lnTo>
                <a:lnTo>
                  <a:pt x="34760" y="88920"/>
                </a:lnTo>
                <a:lnTo>
                  <a:pt x="34810" y="88850"/>
                </a:lnTo>
                <a:lnTo>
                  <a:pt x="34810" y="88720"/>
                </a:lnTo>
                <a:lnTo>
                  <a:pt x="34850" y="88670"/>
                </a:lnTo>
                <a:lnTo>
                  <a:pt x="34830" y="88620"/>
                </a:lnTo>
                <a:lnTo>
                  <a:pt x="34860" y="88520"/>
                </a:lnTo>
                <a:lnTo>
                  <a:pt x="34850" y="88440"/>
                </a:lnTo>
                <a:lnTo>
                  <a:pt x="34910" y="88390"/>
                </a:lnTo>
                <a:lnTo>
                  <a:pt x="35000" y="88270"/>
                </a:lnTo>
                <a:lnTo>
                  <a:pt x="35000" y="88200"/>
                </a:lnTo>
                <a:lnTo>
                  <a:pt x="35020" y="88150"/>
                </a:lnTo>
                <a:lnTo>
                  <a:pt x="35000" y="88120"/>
                </a:lnTo>
                <a:lnTo>
                  <a:pt x="35040" y="88050"/>
                </a:lnTo>
                <a:lnTo>
                  <a:pt x="35090" y="88000"/>
                </a:lnTo>
                <a:lnTo>
                  <a:pt x="35140" y="88010"/>
                </a:lnTo>
                <a:lnTo>
                  <a:pt x="35180" y="87950"/>
                </a:lnTo>
                <a:lnTo>
                  <a:pt x="35170" y="87920"/>
                </a:lnTo>
                <a:lnTo>
                  <a:pt x="35210" y="87870"/>
                </a:lnTo>
                <a:lnTo>
                  <a:pt x="35140" y="87840"/>
                </a:lnTo>
                <a:lnTo>
                  <a:pt x="35080" y="87790"/>
                </a:lnTo>
                <a:lnTo>
                  <a:pt x="35080" y="87750"/>
                </a:lnTo>
                <a:lnTo>
                  <a:pt x="35000" y="87670"/>
                </a:lnTo>
                <a:lnTo>
                  <a:pt x="34960" y="87600"/>
                </a:lnTo>
                <a:lnTo>
                  <a:pt x="34910" y="87620"/>
                </a:lnTo>
                <a:lnTo>
                  <a:pt x="34840" y="87680"/>
                </a:lnTo>
                <a:lnTo>
                  <a:pt x="34730" y="87660"/>
                </a:lnTo>
                <a:lnTo>
                  <a:pt x="34630" y="87570"/>
                </a:lnTo>
                <a:lnTo>
                  <a:pt x="34600" y="87590"/>
                </a:lnTo>
                <a:lnTo>
                  <a:pt x="34550" y="87580"/>
                </a:lnTo>
                <a:lnTo>
                  <a:pt x="34550" y="87540"/>
                </a:lnTo>
                <a:lnTo>
                  <a:pt x="34580" y="87450"/>
                </a:lnTo>
                <a:lnTo>
                  <a:pt x="34620" y="87410"/>
                </a:lnTo>
                <a:lnTo>
                  <a:pt x="34650" y="87340"/>
                </a:lnTo>
                <a:lnTo>
                  <a:pt x="34640" y="87260"/>
                </a:lnTo>
                <a:lnTo>
                  <a:pt x="34690" y="87240"/>
                </a:lnTo>
                <a:lnTo>
                  <a:pt x="34710" y="87150"/>
                </a:lnTo>
                <a:lnTo>
                  <a:pt x="34700" y="87080"/>
                </a:lnTo>
                <a:lnTo>
                  <a:pt x="34760" y="87060"/>
                </a:lnTo>
                <a:lnTo>
                  <a:pt x="34720" y="86990"/>
                </a:lnTo>
                <a:lnTo>
                  <a:pt x="34740" y="86910"/>
                </a:lnTo>
                <a:lnTo>
                  <a:pt x="34670" y="86840"/>
                </a:lnTo>
                <a:lnTo>
                  <a:pt x="34680" y="86770"/>
                </a:lnTo>
                <a:lnTo>
                  <a:pt x="34730" y="86690"/>
                </a:lnTo>
                <a:lnTo>
                  <a:pt x="34780" y="86630"/>
                </a:lnTo>
                <a:lnTo>
                  <a:pt x="34810" y="86630"/>
                </a:lnTo>
                <a:lnTo>
                  <a:pt x="34840" y="86570"/>
                </a:lnTo>
                <a:lnTo>
                  <a:pt x="34810" y="86550"/>
                </a:lnTo>
                <a:lnTo>
                  <a:pt x="34780" y="86460"/>
                </a:lnTo>
                <a:lnTo>
                  <a:pt x="34810" y="86430"/>
                </a:lnTo>
                <a:lnTo>
                  <a:pt x="34680" y="86280"/>
                </a:lnTo>
                <a:lnTo>
                  <a:pt x="34660" y="86270"/>
                </a:lnTo>
                <a:lnTo>
                  <a:pt x="34640" y="86210"/>
                </a:lnTo>
                <a:lnTo>
                  <a:pt x="34750" y="86140"/>
                </a:lnTo>
                <a:lnTo>
                  <a:pt x="34820" y="86160"/>
                </a:lnTo>
                <a:lnTo>
                  <a:pt x="34840" y="86110"/>
                </a:lnTo>
                <a:lnTo>
                  <a:pt x="34830" y="86040"/>
                </a:lnTo>
                <a:lnTo>
                  <a:pt x="34850" y="85970"/>
                </a:lnTo>
                <a:lnTo>
                  <a:pt x="34890" y="85890"/>
                </a:lnTo>
                <a:lnTo>
                  <a:pt x="34860" y="85850"/>
                </a:lnTo>
                <a:lnTo>
                  <a:pt x="34810" y="85850"/>
                </a:lnTo>
                <a:lnTo>
                  <a:pt x="34810" y="85770"/>
                </a:lnTo>
                <a:lnTo>
                  <a:pt x="34710" y="85620"/>
                </a:lnTo>
                <a:lnTo>
                  <a:pt x="34730" y="85520"/>
                </a:lnTo>
                <a:lnTo>
                  <a:pt x="34570" y="85510"/>
                </a:lnTo>
                <a:lnTo>
                  <a:pt x="34440" y="85610"/>
                </a:lnTo>
                <a:lnTo>
                  <a:pt x="34320" y="85650"/>
                </a:lnTo>
                <a:lnTo>
                  <a:pt x="34250" y="85710"/>
                </a:lnTo>
                <a:lnTo>
                  <a:pt x="34230" y="85780"/>
                </a:lnTo>
                <a:lnTo>
                  <a:pt x="34170" y="85800"/>
                </a:lnTo>
                <a:lnTo>
                  <a:pt x="34070" y="85860"/>
                </a:lnTo>
                <a:lnTo>
                  <a:pt x="34010" y="85860"/>
                </a:lnTo>
                <a:lnTo>
                  <a:pt x="33930" y="85830"/>
                </a:lnTo>
                <a:lnTo>
                  <a:pt x="33880" y="85850"/>
                </a:lnTo>
                <a:lnTo>
                  <a:pt x="33830" y="85820"/>
                </a:lnTo>
                <a:lnTo>
                  <a:pt x="33810" y="85760"/>
                </a:lnTo>
                <a:lnTo>
                  <a:pt x="33750" y="85730"/>
                </a:lnTo>
                <a:lnTo>
                  <a:pt x="33750" y="85690"/>
                </a:lnTo>
                <a:lnTo>
                  <a:pt x="33660" y="85680"/>
                </a:lnTo>
                <a:lnTo>
                  <a:pt x="33630" y="85650"/>
                </a:lnTo>
                <a:lnTo>
                  <a:pt x="33650" y="85530"/>
                </a:lnTo>
                <a:lnTo>
                  <a:pt x="33680" y="85470"/>
                </a:lnTo>
                <a:lnTo>
                  <a:pt x="33620" y="85400"/>
                </a:lnTo>
                <a:lnTo>
                  <a:pt x="33640" y="85380"/>
                </a:lnTo>
                <a:lnTo>
                  <a:pt x="33600" y="85320"/>
                </a:lnTo>
                <a:lnTo>
                  <a:pt x="33620" y="85250"/>
                </a:lnTo>
                <a:lnTo>
                  <a:pt x="33630" y="85110"/>
                </a:lnTo>
                <a:lnTo>
                  <a:pt x="33660" y="85000"/>
                </a:lnTo>
                <a:lnTo>
                  <a:pt x="33640" y="84980"/>
                </a:lnTo>
                <a:lnTo>
                  <a:pt x="33660" y="84840"/>
                </a:lnTo>
                <a:lnTo>
                  <a:pt x="33620" y="84830"/>
                </a:lnTo>
                <a:lnTo>
                  <a:pt x="33590" y="84760"/>
                </a:lnTo>
                <a:lnTo>
                  <a:pt x="33590" y="84730"/>
                </a:lnTo>
                <a:lnTo>
                  <a:pt x="33770" y="84720"/>
                </a:lnTo>
                <a:lnTo>
                  <a:pt x="33770" y="84620"/>
                </a:lnTo>
                <a:lnTo>
                  <a:pt x="33730" y="84600"/>
                </a:lnTo>
                <a:lnTo>
                  <a:pt x="33780" y="84500"/>
                </a:lnTo>
                <a:lnTo>
                  <a:pt x="33830" y="84380"/>
                </a:lnTo>
                <a:lnTo>
                  <a:pt x="33840" y="84330"/>
                </a:lnTo>
                <a:lnTo>
                  <a:pt x="33820" y="84240"/>
                </a:lnTo>
                <a:lnTo>
                  <a:pt x="33740" y="84250"/>
                </a:lnTo>
                <a:lnTo>
                  <a:pt x="33680" y="84200"/>
                </a:lnTo>
                <a:lnTo>
                  <a:pt x="33700" y="84170"/>
                </a:lnTo>
                <a:lnTo>
                  <a:pt x="33620" y="84070"/>
                </a:lnTo>
                <a:lnTo>
                  <a:pt x="33540" y="84050"/>
                </a:lnTo>
                <a:lnTo>
                  <a:pt x="33500" y="84020"/>
                </a:lnTo>
                <a:lnTo>
                  <a:pt x="33390" y="84020"/>
                </a:lnTo>
                <a:lnTo>
                  <a:pt x="33300" y="83960"/>
                </a:lnTo>
                <a:lnTo>
                  <a:pt x="33260" y="83960"/>
                </a:lnTo>
                <a:lnTo>
                  <a:pt x="33170" y="83910"/>
                </a:lnTo>
                <a:lnTo>
                  <a:pt x="33190" y="83800"/>
                </a:lnTo>
                <a:lnTo>
                  <a:pt x="33240" y="83740"/>
                </a:lnTo>
                <a:lnTo>
                  <a:pt x="33250" y="83690"/>
                </a:lnTo>
                <a:lnTo>
                  <a:pt x="33280" y="83640"/>
                </a:lnTo>
                <a:lnTo>
                  <a:pt x="33340" y="83600"/>
                </a:lnTo>
                <a:lnTo>
                  <a:pt x="33460" y="83620"/>
                </a:lnTo>
                <a:lnTo>
                  <a:pt x="33440" y="83560"/>
                </a:lnTo>
                <a:lnTo>
                  <a:pt x="33400" y="83550"/>
                </a:lnTo>
                <a:lnTo>
                  <a:pt x="33400" y="83510"/>
                </a:lnTo>
                <a:lnTo>
                  <a:pt x="33430" y="83450"/>
                </a:lnTo>
                <a:lnTo>
                  <a:pt x="33400" y="83430"/>
                </a:lnTo>
                <a:lnTo>
                  <a:pt x="33410" y="83380"/>
                </a:lnTo>
                <a:lnTo>
                  <a:pt x="33290" y="83320"/>
                </a:lnTo>
                <a:lnTo>
                  <a:pt x="33260" y="83250"/>
                </a:lnTo>
                <a:lnTo>
                  <a:pt x="33320" y="83190"/>
                </a:lnTo>
                <a:lnTo>
                  <a:pt x="33360" y="83170"/>
                </a:lnTo>
                <a:lnTo>
                  <a:pt x="33380" y="83110"/>
                </a:lnTo>
                <a:lnTo>
                  <a:pt x="33290" y="83040"/>
                </a:lnTo>
                <a:lnTo>
                  <a:pt x="33090" y="83170"/>
                </a:lnTo>
                <a:lnTo>
                  <a:pt x="33030" y="83140"/>
                </a:lnTo>
                <a:lnTo>
                  <a:pt x="32970" y="83140"/>
                </a:lnTo>
                <a:lnTo>
                  <a:pt x="32810" y="83160"/>
                </a:lnTo>
                <a:lnTo>
                  <a:pt x="32770" y="83120"/>
                </a:lnTo>
                <a:lnTo>
                  <a:pt x="32660" y="83130"/>
                </a:lnTo>
                <a:lnTo>
                  <a:pt x="32630" y="83180"/>
                </a:lnTo>
                <a:lnTo>
                  <a:pt x="32600" y="83130"/>
                </a:lnTo>
                <a:lnTo>
                  <a:pt x="32610" y="83040"/>
                </a:lnTo>
                <a:lnTo>
                  <a:pt x="32790" y="82960"/>
                </a:lnTo>
                <a:lnTo>
                  <a:pt x="32860" y="82790"/>
                </a:lnTo>
                <a:lnTo>
                  <a:pt x="32860" y="82710"/>
                </a:lnTo>
                <a:lnTo>
                  <a:pt x="32780" y="82720"/>
                </a:lnTo>
                <a:lnTo>
                  <a:pt x="32780" y="82680"/>
                </a:lnTo>
                <a:lnTo>
                  <a:pt x="32610" y="82620"/>
                </a:lnTo>
                <a:lnTo>
                  <a:pt x="32500" y="82530"/>
                </a:lnTo>
                <a:lnTo>
                  <a:pt x="32510" y="82480"/>
                </a:lnTo>
                <a:lnTo>
                  <a:pt x="32460" y="82490"/>
                </a:lnTo>
                <a:lnTo>
                  <a:pt x="32380" y="82440"/>
                </a:lnTo>
                <a:lnTo>
                  <a:pt x="32300" y="82410"/>
                </a:lnTo>
                <a:lnTo>
                  <a:pt x="32260" y="82450"/>
                </a:lnTo>
                <a:lnTo>
                  <a:pt x="32150" y="82360"/>
                </a:lnTo>
                <a:lnTo>
                  <a:pt x="32090" y="82370"/>
                </a:lnTo>
                <a:lnTo>
                  <a:pt x="32040" y="82400"/>
                </a:lnTo>
                <a:lnTo>
                  <a:pt x="32060" y="82310"/>
                </a:lnTo>
                <a:lnTo>
                  <a:pt x="32020" y="82240"/>
                </a:lnTo>
                <a:lnTo>
                  <a:pt x="32050" y="82220"/>
                </a:lnTo>
                <a:lnTo>
                  <a:pt x="32000" y="82110"/>
                </a:lnTo>
                <a:lnTo>
                  <a:pt x="32130" y="82030"/>
                </a:lnTo>
                <a:lnTo>
                  <a:pt x="32180" y="82070"/>
                </a:lnTo>
                <a:lnTo>
                  <a:pt x="32200" y="82110"/>
                </a:lnTo>
                <a:lnTo>
                  <a:pt x="32290" y="82040"/>
                </a:lnTo>
                <a:lnTo>
                  <a:pt x="32300" y="82070"/>
                </a:lnTo>
                <a:lnTo>
                  <a:pt x="32400" y="82030"/>
                </a:lnTo>
                <a:lnTo>
                  <a:pt x="32430" y="81950"/>
                </a:lnTo>
                <a:lnTo>
                  <a:pt x="32540" y="81940"/>
                </a:lnTo>
                <a:lnTo>
                  <a:pt x="32570" y="81920"/>
                </a:lnTo>
                <a:lnTo>
                  <a:pt x="32550" y="81850"/>
                </a:lnTo>
                <a:lnTo>
                  <a:pt x="32620" y="81860"/>
                </a:lnTo>
                <a:lnTo>
                  <a:pt x="32680" y="81790"/>
                </a:lnTo>
                <a:lnTo>
                  <a:pt x="32770" y="81740"/>
                </a:lnTo>
                <a:lnTo>
                  <a:pt x="32870" y="81810"/>
                </a:lnTo>
                <a:lnTo>
                  <a:pt x="32900" y="81980"/>
                </a:lnTo>
                <a:lnTo>
                  <a:pt x="33050" y="82010"/>
                </a:lnTo>
                <a:lnTo>
                  <a:pt x="33100" y="82000"/>
                </a:lnTo>
                <a:lnTo>
                  <a:pt x="33440" y="81990"/>
                </a:lnTo>
                <a:lnTo>
                  <a:pt x="33620" y="82020"/>
                </a:lnTo>
                <a:lnTo>
                  <a:pt x="33670" y="82060"/>
                </a:lnTo>
                <a:lnTo>
                  <a:pt x="33720" y="82010"/>
                </a:lnTo>
                <a:lnTo>
                  <a:pt x="33660" y="81930"/>
                </a:lnTo>
                <a:lnTo>
                  <a:pt x="33660" y="81870"/>
                </a:lnTo>
                <a:lnTo>
                  <a:pt x="33720" y="81740"/>
                </a:lnTo>
                <a:lnTo>
                  <a:pt x="33800" y="81660"/>
                </a:lnTo>
                <a:lnTo>
                  <a:pt x="33820" y="81550"/>
                </a:lnTo>
                <a:lnTo>
                  <a:pt x="33850" y="81500"/>
                </a:lnTo>
                <a:lnTo>
                  <a:pt x="33970" y="81500"/>
                </a:lnTo>
                <a:lnTo>
                  <a:pt x="34010" y="81550"/>
                </a:lnTo>
                <a:lnTo>
                  <a:pt x="34050" y="81480"/>
                </a:lnTo>
                <a:lnTo>
                  <a:pt x="34140" y="81440"/>
                </a:lnTo>
                <a:lnTo>
                  <a:pt x="34190" y="81470"/>
                </a:lnTo>
                <a:lnTo>
                  <a:pt x="34240" y="81520"/>
                </a:lnTo>
                <a:lnTo>
                  <a:pt x="34290" y="81530"/>
                </a:lnTo>
                <a:lnTo>
                  <a:pt x="34260" y="81570"/>
                </a:lnTo>
                <a:lnTo>
                  <a:pt x="34330" y="81670"/>
                </a:lnTo>
                <a:lnTo>
                  <a:pt x="34390" y="81670"/>
                </a:lnTo>
                <a:lnTo>
                  <a:pt x="34440" y="81560"/>
                </a:lnTo>
                <a:lnTo>
                  <a:pt x="34500" y="81530"/>
                </a:lnTo>
                <a:lnTo>
                  <a:pt x="34580" y="81520"/>
                </a:lnTo>
                <a:lnTo>
                  <a:pt x="34640" y="81500"/>
                </a:lnTo>
                <a:lnTo>
                  <a:pt x="34750" y="81500"/>
                </a:lnTo>
                <a:lnTo>
                  <a:pt x="34790" y="81450"/>
                </a:lnTo>
                <a:lnTo>
                  <a:pt x="34890" y="81480"/>
                </a:lnTo>
                <a:lnTo>
                  <a:pt x="34900" y="81460"/>
                </a:lnTo>
                <a:lnTo>
                  <a:pt x="35020" y="81570"/>
                </a:lnTo>
                <a:lnTo>
                  <a:pt x="35070" y="81550"/>
                </a:lnTo>
                <a:lnTo>
                  <a:pt x="35100" y="81510"/>
                </a:lnTo>
                <a:lnTo>
                  <a:pt x="35170" y="81520"/>
                </a:lnTo>
                <a:lnTo>
                  <a:pt x="35250" y="81560"/>
                </a:lnTo>
                <a:lnTo>
                  <a:pt x="35300" y="81530"/>
                </a:lnTo>
                <a:lnTo>
                  <a:pt x="35370" y="81340"/>
                </a:lnTo>
                <a:lnTo>
                  <a:pt x="35370" y="81200"/>
                </a:lnTo>
                <a:lnTo>
                  <a:pt x="35430" y="81200"/>
                </a:lnTo>
                <a:lnTo>
                  <a:pt x="35470" y="81090"/>
                </a:lnTo>
                <a:lnTo>
                  <a:pt x="35560" y="81110"/>
                </a:lnTo>
                <a:lnTo>
                  <a:pt x="35620" y="81090"/>
                </a:lnTo>
                <a:lnTo>
                  <a:pt x="35690" y="81110"/>
                </a:lnTo>
                <a:lnTo>
                  <a:pt x="35870" y="81060"/>
                </a:lnTo>
                <a:lnTo>
                  <a:pt x="35940" y="81060"/>
                </a:lnTo>
                <a:lnTo>
                  <a:pt x="35940" y="81020"/>
                </a:lnTo>
                <a:lnTo>
                  <a:pt x="36010" y="80870"/>
                </a:lnTo>
                <a:lnTo>
                  <a:pt x="36100" y="80740"/>
                </a:lnTo>
                <a:lnTo>
                  <a:pt x="36170" y="80700"/>
                </a:lnTo>
                <a:lnTo>
                  <a:pt x="36220" y="80590"/>
                </a:lnTo>
                <a:lnTo>
                  <a:pt x="36150" y="80530"/>
                </a:lnTo>
                <a:lnTo>
                  <a:pt x="36150" y="80480"/>
                </a:lnTo>
                <a:lnTo>
                  <a:pt x="36110" y="80420"/>
                </a:lnTo>
                <a:lnTo>
                  <a:pt x="35920" y="80370"/>
                </a:lnTo>
                <a:lnTo>
                  <a:pt x="35850" y="80370"/>
                </a:lnTo>
                <a:lnTo>
                  <a:pt x="35780" y="80350"/>
                </a:lnTo>
                <a:lnTo>
                  <a:pt x="35650" y="80370"/>
                </a:lnTo>
                <a:lnTo>
                  <a:pt x="35600" y="80350"/>
                </a:lnTo>
                <a:lnTo>
                  <a:pt x="35520" y="80380"/>
                </a:lnTo>
                <a:lnTo>
                  <a:pt x="35440" y="80360"/>
                </a:lnTo>
                <a:lnTo>
                  <a:pt x="35400" y="80330"/>
                </a:lnTo>
                <a:lnTo>
                  <a:pt x="35420" y="80260"/>
                </a:lnTo>
                <a:lnTo>
                  <a:pt x="35390" y="80230"/>
                </a:lnTo>
                <a:lnTo>
                  <a:pt x="35410" y="80160"/>
                </a:lnTo>
                <a:lnTo>
                  <a:pt x="35470" y="80130"/>
                </a:lnTo>
                <a:lnTo>
                  <a:pt x="35540" y="80140"/>
                </a:lnTo>
                <a:lnTo>
                  <a:pt x="35560" y="80110"/>
                </a:lnTo>
                <a:lnTo>
                  <a:pt x="35610" y="80100"/>
                </a:lnTo>
                <a:lnTo>
                  <a:pt x="35650" y="80060"/>
                </a:lnTo>
                <a:lnTo>
                  <a:pt x="35680" y="79980"/>
                </a:lnTo>
                <a:lnTo>
                  <a:pt x="35780" y="79900"/>
                </a:lnTo>
                <a:lnTo>
                  <a:pt x="35810" y="79760"/>
                </a:lnTo>
                <a:lnTo>
                  <a:pt x="35840" y="79560"/>
                </a:lnTo>
                <a:lnTo>
                  <a:pt x="35810" y="79530"/>
                </a:lnTo>
                <a:lnTo>
                  <a:pt x="35760" y="79590"/>
                </a:lnTo>
                <a:lnTo>
                  <a:pt x="35700" y="79580"/>
                </a:lnTo>
                <a:lnTo>
                  <a:pt x="35770" y="79520"/>
                </a:lnTo>
                <a:lnTo>
                  <a:pt x="35780" y="79480"/>
                </a:lnTo>
                <a:lnTo>
                  <a:pt x="35710" y="79470"/>
                </a:lnTo>
                <a:lnTo>
                  <a:pt x="35680" y="79330"/>
                </a:lnTo>
                <a:lnTo>
                  <a:pt x="35720" y="79260"/>
                </a:lnTo>
                <a:lnTo>
                  <a:pt x="35720" y="79200"/>
                </a:lnTo>
                <a:lnTo>
                  <a:pt x="35760" y="79150"/>
                </a:lnTo>
                <a:lnTo>
                  <a:pt x="35730" y="79090"/>
                </a:lnTo>
                <a:lnTo>
                  <a:pt x="35740" y="79050"/>
                </a:lnTo>
                <a:lnTo>
                  <a:pt x="35920" y="79000"/>
                </a:lnTo>
                <a:lnTo>
                  <a:pt x="35960" y="79010"/>
                </a:lnTo>
                <a:lnTo>
                  <a:pt x="35950" y="79070"/>
                </a:lnTo>
                <a:lnTo>
                  <a:pt x="36030" y="79070"/>
                </a:lnTo>
                <a:lnTo>
                  <a:pt x="36050" y="79000"/>
                </a:lnTo>
                <a:lnTo>
                  <a:pt x="36090" y="79040"/>
                </a:lnTo>
                <a:lnTo>
                  <a:pt x="36110" y="78980"/>
                </a:lnTo>
                <a:lnTo>
                  <a:pt x="36180" y="78970"/>
                </a:lnTo>
                <a:lnTo>
                  <a:pt x="36210" y="78890"/>
                </a:lnTo>
                <a:lnTo>
                  <a:pt x="36200" y="78850"/>
                </a:lnTo>
                <a:lnTo>
                  <a:pt x="36250" y="78840"/>
                </a:lnTo>
                <a:lnTo>
                  <a:pt x="36270" y="78800"/>
                </a:lnTo>
                <a:lnTo>
                  <a:pt x="36240" y="78760"/>
                </a:lnTo>
                <a:lnTo>
                  <a:pt x="36280" y="78700"/>
                </a:lnTo>
                <a:lnTo>
                  <a:pt x="36320" y="78590"/>
                </a:lnTo>
                <a:lnTo>
                  <a:pt x="36270" y="78570"/>
                </a:lnTo>
                <a:lnTo>
                  <a:pt x="36370" y="78510"/>
                </a:lnTo>
                <a:lnTo>
                  <a:pt x="36380" y="78480"/>
                </a:lnTo>
                <a:lnTo>
                  <a:pt x="36540" y="78490"/>
                </a:lnTo>
                <a:lnTo>
                  <a:pt x="36550" y="78460"/>
                </a:lnTo>
                <a:lnTo>
                  <a:pt x="36630" y="78440"/>
                </a:lnTo>
                <a:lnTo>
                  <a:pt x="36660" y="78510"/>
                </a:lnTo>
                <a:lnTo>
                  <a:pt x="36630" y="78530"/>
                </a:lnTo>
                <a:lnTo>
                  <a:pt x="36610" y="78590"/>
                </a:lnTo>
                <a:lnTo>
                  <a:pt x="36680" y="78610"/>
                </a:lnTo>
                <a:lnTo>
                  <a:pt x="36700" y="78570"/>
                </a:lnTo>
                <a:lnTo>
                  <a:pt x="36750" y="78550"/>
                </a:lnTo>
                <a:lnTo>
                  <a:pt x="36810" y="78620"/>
                </a:lnTo>
                <a:lnTo>
                  <a:pt x="36810" y="78660"/>
                </a:lnTo>
                <a:lnTo>
                  <a:pt x="36870" y="78660"/>
                </a:lnTo>
                <a:lnTo>
                  <a:pt x="36840" y="78610"/>
                </a:lnTo>
                <a:lnTo>
                  <a:pt x="36920" y="78530"/>
                </a:lnTo>
                <a:lnTo>
                  <a:pt x="37040" y="78570"/>
                </a:lnTo>
                <a:lnTo>
                  <a:pt x="37100" y="78640"/>
                </a:lnTo>
                <a:lnTo>
                  <a:pt x="37170" y="78690"/>
                </a:lnTo>
                <a:lnTo>
                  <a:pt x="37190" y="78730"/>
                </a:lnTo>
                <a:lnTo>
                  <a:pt x="37290" y="78760"/>
                </a:lnTo>
                <a:lnTo>
                  <a:pt x="37320" y="78750"/>
                </a:lnTo>
                <a:lnTo>
                  <a:pt x="37470" y="7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