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Sikkim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Sikki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300" y="36710"/>
                </a:moveTo>
                <a:lnTo>
                  <a:pt x="66240" y="36750"/>
                </a:lnTo>
                <a:lnTo>
                  <a:pt x="66200" y="36730"/>
                </a:lnTo>
                <a:lnTo>
                  <a:pt x="66190" y="36660"/>
                </a:lnTo>
                <a:lnTo>
                  <a:pt x="66110" y="36620"/>
                </a:lnTo>
                <a:lnTo>
                  <a:pt x="66050" y="36670"/>
                </a:lnTo>
                <a:lnTo>
                  <a:pt x="65990" y="36650"/>
                </a:lnTo>
                <a:lnTo>
                  <a:pt x="65930" y="36590"/>
                </a:lnTo>
                <a:lnTo>
                  <a:pt x="65860" y="36570"/>
                </a:lnTo>
                <a:lnTo>
                  <a:pt x="65720" y="36610"/>
                </a:lnTo>
                <a:lnTo>
                  <a:pt x="65660" y="36630"/>
                </a:lnTo>
                <a:lnTo>
                  <a:pt x="65670" y="36710"/>
                </a:lnTo>
                <a:lnTo>
                  <a:pt x="65600" y="36790"/>
                </a:lnTo>
                <a:lnTo>
                  <a:pt x="65520" y="36820"/>
                </a:lnTo>
                <a:lnTo>
                  <a:pt x="65480" y="36900"/>
                </a:lnTo>
                <a:lnTo>
                  <a:pt x="65420" y="36920"/>
                </a:lnTo>
                <a:lnTo>
                  <a:pt x="65360" y="36890"/>
                </a:lnTo>
                <a:lnTo>
                  <a:pt x="65250" y="36870"/>
                </a:lnTo>
                <a:lnTo>
                  <a:pt x="65200" y="36860"/>
                </a:lnTo>
                <a:lnTo>
                  <a:pt x="65180" y="36840"/>
                </a:lnTo>
                <a:lnTo>
                  <a:pt x="65130" y="36850"/>
                </a:lnTo>
                <a:lnTo>
                  <a:pt x="65120" y="36810"/>
                </a:lnTo>
                <a:lnTo>
                  <a:pt x="65070" y="36780"/>
                </a:lnTo>
                <a:lnTo>
                  <a:pt x="65060" y="36780"/>
                </a:lnTo>
                <a:lnTo>
                  <a:pt x="65000" y="36770"/>
                </a:lnTo>
                <a:lnTo>
                  <a:pt x="64880" y="36800"/>
                </a:lnTo>
                <a:lnTo>
                  <a:pt x="64820" y="36760"/>
                </a:lnTo>
                <a:lnTo>
                  <a:pt x="64730" y="36760"/>
                </a:lnTo>
                <a:lnTo>
                  <a:pt x="64670" y="36820"/>
                </a:lnTo>
                <a:lnTo>
                  <a:pt x="64610" y="36810"/>
                </a:lnTo>
                <a:lnTo>
                  <a:pt x="64470" y="36740"/>
                </a:lnTo>
                <a:lnTo>
                  <a:pt x="64470" y="36660"/>
                </a:lnTo>
                <a:lnTo>
                  <a:pt x="64420" y="36590"/>
                </a:lnTo>
                <a:lnTo>
                  <a:pt x="64450" y="36560"/>
                </a:lnTo>
                <a:lnTo>
                  <a:pt x="64400" y="36510"/>
                </a:lnTo>
                <a:lnTo>
                  <a:pt x="64290" y="36500"/>
                </a:lnTo>
                <a:lnTo>
                  <a:pt x="64330" y="36400"/>
                </a:lnTo>
                <a:lnTo>
                  <a:pt x="64330" y="36290"/>
                </a:lnTo>
                <a:lnTo>
                  <a:pt x="64390" y="36170"/>
                </a:lnTo>
                <a:lnTo>
                  <a:pt x="64430" y="36140"/>
                </a:lnTo>
                <a:lnTo>
                  <a:pt x="64400" y="36080"/>
                </a:lnTo>
                <a:lnTo>
                  <a:pt x="64360" y="36030"/>
                </a:lnTo>
                <a:lnTo>
                  <a:pt x="64390" y="35900"/>
                </a:lnTo>
                <a:lnTo>
                  <a:pt x="64460" y="35840"/>
                </a:lnTo>
                <a:lnTo>
                  <a:pt x="64400" y="35730"/>
                </a:lnTo>
                <a:lnTo>
                  <a:pt x="64370" y="35700"/>
                </a:lnTo>
                <a:lnTo>
                  <a:pt x="64370" y="35630"/>
                </a:lnTo>
                <a:lnTo>
                  <a:pt x="64410" y="35590"/>
                </a:lnTo>
                <a:lnTo>
                  <a:pt x="64410" y="35510"/>
                </a:lnTo>
                <a:lnTo>
                  <a:pt x="64450" y="35410"/>
                </a:lnTo>
                <a:lnTo>
                  <a:pt x="64500" y="35330"/>
                </a:lnTo>
                <a:lnTo>
                  <a:pt x="64560" y="35290"/>
                </a:lnTo>
                <a:lnTo>
                  <a:pt x="64580" y="35180"/>
                </a:lnTo>
                <a:lnTo>
                  <a:pt x="64640" y="35120"/>
                </a:lnTo>
                <a:lnTo>
                  <a:pt x="64670" y="35040"/>
                </a:lnTo>
                <a:lnTo>
                  <a:pt x="64650" y="35010"/>
                </a:lnTo>
                <a:lnTo>
                  <a:pt x="64680" y="34890"/>
                </a:lnTo>
                <a:lnTo>
                  <a:pt x="64740" y="34870"/>
                </a:lnTo>
                <a:lnTo>
                  <a:pt x="64740" y="34780"/>
                </a:lnTo>
                <a:lnTo>
                  <a:pt x="64790" y="34730"/>
                </a:lnTo>
                <a:lnTo>
                  <a:pt x="64750" y="34670"/>
                </a:lnTo>
                <a:lnTo>
                  <a:pt x="64800" y="34590"/>
                </a:lnTo>
                <a:lnTo>
                  <a:pt x="64780" y="34540"/>
                </a:lnTo>
                <a:lnTo>
                  <a:pt x="64730" y="34530"/>
                </a:lnTo>
                <a:lnTo>
                  <a:pt x="64650" y="34470"/>
                </a:lnTo>
                <a:lnTo>
                  <a:pt x="64600" y="34450"/>
                </a:lnTo>
                <a:lnTo>
                  <a:pt x="64550" y="34360"/>
                </a:lnTo>
                <a:lnTo>
                  <a:pt x="64590" y="34280"/>
                </a:lnTo>
                <a:lnTo>
                  <a:pt x="64580" y="34240"/>
                </a:lnTo>
                <a:lnTo>
                  <a:pt x="64620" y="34200"/>
                </a:lnTo>
                <a:lnTo>
                  <a:pt x="64710" y="34260"/>
                </a:lnTo>
                <a:lnTo>
                  <a:pt x="64770" y="34250"/>
                </a:lnTo>
                <a:lnTo>
                  <a:pt x="64800" y="34190"/>
                </a:lnTo>
                <a:lnTo>
                  <a:pt x="64880" y="34190"/>
                </a:lnTo>
                <a:lnTo>
                  <a:pt x="64910" y="34240"/>
                </a:lnTo>
                <a:lnTo>
                  <a:pt x="64980" y="34210"/>
                </a:lnTo>
                <a:lnTo>
                  <a:pt x="65010" y="34180"/>
                </a:lnTo>
                <a:lnTo>
                  <a:pt x="65070" y="34180"/>
                </a:lnTo>
                <a:lnTo>
                  <a:pt x="65160" y="34120"/>
                </a:lnTo>
                <a:lnTo>
                  <a:pt x="65240" y="34120"/>
                </a:lnTo>
                <a:lnTo>
                  <a:pt x="65300" y="34150"/>
                </a:lnTo>
                <a:lnTo>
                  <a:pt x="65340" y="34130"/>
                </a:lnTo>
                <a:lnTo>
                  <a:pt x="65410" y="34060"/>
                </a:lnTo>
                <a:lnTo>
                  <a:pt x="65500" y="34020"/>
                </a:lnTo>
                <a:lnTo>
                  <a:pt x="65560" y="33940"/>
                </a:lnTo>
                <a:lnTo>
                  <a:pt x="65610" y="33930"/>
                </a:lnTo>
                <a:lnTo>
                  <a:pt x="65700" y="33970"/>
                </a:lnTo>
                <a:lnTo>
                  <a:pt x="65750" y="33880"/>
                </a:lnTo>
                <a:lnTo>
                  <a:pt x="65760" y="33820"/>
                </a:lnTo>
                <a:lnTo>
                  <a:pt x="65810" y="33820"/>
                </a:lnTo>
                <a:lnTo>
                  <a:pt x="65930" y="33760"/>
                </a:lnTo>
                <a:lnTo>
                  <a:pt x="65900" y="33690"/>
                </a:lnTo>
                <a:lnTo>
                  <a:pt x="65940" y="33680"/>
                </a:lnTo>
                <a:lnTo>
                  <a:pt x="65990" y="33760"/>
                </a:lnTo>
                <a:lnTo>
                  <a:pt x="66060" y="33850"/>
                </a:lnTo>
                <a:lnTo>
                  <a:pt x="66120" y="33840"/>
                </a:lnTo>
                <a:lnTo>
                  <a:pt x="66300" y="33860"/>
                </a:lnTo>
                <a:lnTo>
                  <a:pt x="66380" y="33930"/>
                </a:lnTo>
                <a:lnTo>
                  <a:pt x="66430" y="33990"/>
                </a:lnTo>
                <a:lnTo>
                  <a:pt x="66510" y="34040"/>
                </a:lnTo>
                <a:lnTo>
                  <a:pt x="66540" y="34110"/>
                </a:lnTo>
                <a:lnTo>
                  <a:pt x="66530" y="34290"/>
                </a:lnTo>
                <a:lnTo>
                  <a:pt x="66590" y="34320"/>
                </a:lnTo>
                <a:lnTo>
                  <a:pt x="66650" y="34410"/>
                </a:lnTo>
                <a:lnTo>
                  <a:pt x="66650" y="34580"/>
                </a:lnTo>
                <a:lnTo>
                  <a:pt x="66580" y="34650"/>
                </a:lnTo>
                <a:lnTo>
                  <a:pt x="66570" y="34770"/>
                </a:lnTo>
                <a:lnTo>
                  <a:pt x="66600" y="34890"/>
                </a:lnTo>
                <a:lnTo>
                  <a:pt x="66550" y="35010"/>
                </a:lnTo>
                <a:lnTo>
                  <a:pt x="66560" y="35110"/>
                </a:lnTo>
                <a:lnTo>
                  <a:pt x="66490" y="35190"/>
                </a:lnTo>
                <a:lnTo>
                  <a:pt x="66460" y="35190"/>
                </a:lnTo>
                <a:lnTo>
                  <a:pt x="66440" y="35310"/>
                </a:lnTo>
                <a:lnTo>
                  <a:pt x="66390" y="35400"/>
                </a:lnTo>
                <a:lnTo>
                  <a:pt x="66340" y="35430"/>
                </a:lnTo>
                <a:lnTo>
                  <a:pt x="66360" y="35510"/>
                </a:lnTo>
                <a:lnTo>
                  <a:pt x="66400" y="35540"/>
                </a:lnTo>
                <a:lnTo>
                  <a:pt x="66380" y="35640"/>
                </a:lnTo>
                <a:lnTo>
                  <a:pt x="66380" y="35770"/>
                </a:lnTo>
                <a:lnTo>
                  <a:pt x="66420" y="35790"/>
                </a:lnTo>
                <a:lnTo>
                  <a:pt x="66460" y="35920"/>
                </a:lnTo>
                <a:lnTo>
                  <a:pt x="66530" y="36000"/>
                </a:lnTo>
                <a:lnTo>
                  <a:pt x="66580" y="35980"/>
                </a:lnTo>
                <a:lnTo>
                  <a:pt x="66650" y="36050"/>
                </a:lnTo>
                <a:lnTo>
                  <a:pt x="66680" y="36140"/>
                </a:lnTo>
                <a:lnTo>
                  <a:pt x="66760" y="36170"/>
                </a:lnTo>
                <a:lnTo>
                  <a:pt x="66730" y="36230"/>
                </a:lnTo>
                <a:lnTo>
                  <a:pt x="66700" y="36320"/>
                </a:lnTo>
                <a:lnTo>
                  <a:pt x="66630" y="36370"/>
                </a:lnTo>
                <a:lnTo>
                  <a:pt x="66530" y="36360"/>
                </a:lnTo>
                <a:lnTo>
                  <a:pt x="66430" y="36410"/>
                </a:lnTo>
                <a:lnTo>
                  <a:pt x="66430" y="36490"/>
                </a:lnTo>
                <a:lnTo>
                  <a:pt x="66390" y="36610"/>
                </a:lnTo>
                <a:lnTo>
                  <a:pt x="66320" y="36640"/>
                </a:lnTo>
                <a:lnTo>
                  <a:pt x="66300" y="3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