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Rajasthan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Rajast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790" y="49070"/>
                </a:moveTo>
                <a:lnTo>
                  <a:pt x="26760" y="49020"/>
                </a:lnTo>
                <a:lnTo>
                  <a:pt x="26680" y="48970"/>
                </a:lnTo>
                <a:lnTo>
                  <a:pt x="26700" y="48900"/>
                </a:lnTo>
                <a:lnTo>
                  <a:pt x="26650" y="48790"/>
                </a:lnTo>
                <a:lnTo>
                  <a:pt x="26590" y="48730"/>
                </a:lnTo>
                <a:lnTo>
                  <a:pt x="26480" y="48690"/>
                </a:lnTo>
                <a:lnTo>
                  <a:pt x="26430" y="48750"/>
                </a:lnTo>
                <a:lnTo>
                  <a:pt x="26410" y="48800"/>
                </a:lnTo>
                <a:lnTo>
                  <a:pt x="26340" y="48790"/>
                </a:lnTo>
                <a:lnTo>
                  <a:pt x="26310" y="48740"/>
                </a:lnTo>
                <a:lnTo>
                  <a:pt x="26260" y="48730"/>
                </a:lnTo>
                <a:lnTo>
                  <a:pt x="26250" y="48640"/>
                </a:lnTo>
                <a:lnTo>
                  <a:pt x="26290" y="48580"/>
                </a:lnTo>
                <a:lnTo>
                  <a:pt x="26280" y="48470"/>
                </a:lnTo>
                <a:lnTo>
                  <a:pt x="26220" y="48430"/>
                </a:lnTo>
                <a:lnTo>
                  <a:pt x="26200" y="48380"/>
                </a:lnTo>
                <a:lnTo>
                  <a:pt x="26160" y="48370"/>
                </a:lnTo>
                <a:lnTo>
                  <a:pt x="26040" y="48380"/>
                </a:lnTo>
                <a:lnTo>
                  <a:pt x="25990" y="48300"/>
                </a:lnTo>
                <a:lnTo>
                  <a:pt x="26000" y="48270"/>
                </a:lnTo>
                <a:lnTo>
                  <a:pt x="25890" y="48250"/>
                </a:lnTo>
                <a:lnTo>
                  <a:pt x="25870" y="48190"/>
                </a:lnTo>
                <a:lnTo>
                  <a:pt x="25810" y="48120"/>
                </a:lnTo>
                <a:lnTo>
                  <a:pt x="25770" y="48140"/>
                </a:lnTo>
                <a:lnTo>
                  <a:pt x="25740" y="48240"/>
                </a:lnTo>
                <a:lnTo>
                  <a:pt x="25620" y="48250"/>
                </a:lnTo>
                <a:lnTo>
                  <a:pt x="25620" y="48210"/>
                </a:lnTo>
                <a:lnTo>
                  <a:pt x="25580" y="48160"/>
                </a:lnTo>
                <a:lnTo>
                  <a:pt x="25550" y="48080"/>
                </a:lnTo>
                <a:lnTo>
                  <a:pt x="25440" y="47930"/>
                </a:lnTo>
                <a:lnTo>
                  <a:pt x="25320" y="47960"/>
                </a:lnTo>
                <a:lnTo>
                  <a:pt x="25270" y="47890"/>
                </a:lnTo>
                <a:lnTo>
                  <a:pt x="25180" y="47990"/>
                </a:lnTo>
                <a:lnTo>
                  <a:pt x="25140" y="48010"/>
                </a:lnTo>
                <a:lnTo>
                  <a:pt x="25100" y="47900"/>
                </a:lnTo>
                <a:lnTo>
                  <a:pt x="25000" y="47910"/>
                </a:lnTo>
                <a:lnTo>
                  <a:pt x="24960" y="47950"/>
                </a:lnTo>
                <a:lnTo>
                  <a:pt x="24900" y="47910"/>
                </a:lnTo>
                <a:lnTo>
                  <a:pt x="24940" y="47780"/>
                </a:lnTo>
                <a:lnTo>
                  <a:pt x="24980" y="47730"/>
                </a:lnTo>
                <a:lnTo>
                  <a:pt x="24920" y="47670"/>
                </a:lnTo>
                <a:lnTo>
                  <a:pt x="24920" y="47580"/>
                </a:lnTo>
                <a:lnTo>
                  <a:pt x="24950" y="47540"/>
                </a:lnTo>
                <a:lnTo>
                  <a:pt x="24950" y="47450"/>
                </a:lnTo>
                <a:lnTo>
                  <a:pt x="24980" y="47400"/>
                </a:lnTo>
                <a:lnTo>
                  <a:pt x="24930" y="47380"/>
                </a:lnTo>
                <a:lnTo>
                  <a:pt x="24870" y="47320"/>
                </a:lnTo>
                <a:lnTo>
                  <a:pt x="24740" y="47310"/>
                </a:lnTo>
                <a:lnTo>
                  <a:pt x="24690" y="47380"/>
                </a:lnTo>
                <a:lnTo>
                  <a:pt x="24610" y="47440"/>
                </a:lnTo>
                <a:lnTo>
                  <a:pt x="24580" y="47420"/>
                </a:lnTo>
                <a:lnTo>
                  <a:pt x="24550" y="47360"/>
                </a:lnTo>
                <a:lnTo>
                  <a:pt x="24570" y="47180"/>
                </a:lnTo>
                <a:lnTo>
                  <a:pt x="24550" y="47150"/>
                </a:lnTo>
                <a:lnTo>
                  <a:pt x="24480" y="47140"/>
                </a:lnTo>
                <a:lnTo>
                  <a:pt x="24470" y="47090"/>
                </a:lnTo>
                <a:lnTo>
                  <a:pt x="24420" y="47050"/>
                </a:lnTo>
                <a:lnTo>
                  <a:pt x="24410" y="47010"/>
                </a:lnTo>
                <a:lnTo>
                  <a:pt x="24360" y="46980"/>
                </a:lnTo>
                <a:lnTo>
                  <a:pt x="24320" y="46930"/>
                </a:lnTo>
                <a:lnTo>
                  <a:pt x="24270" y="46920"/>
                </a:lnTo>
                <a:lnTo>
                  <a:pt x="24200" y="46970"/>
                </a:lnTo>
                <a:lnTo>
                  <a:pt x="24160" y="46900"/>
                </a:lnTo>
                <a:lnTo>
                  <a:pt x="24190" y="46810"/>
                </a:lnTo>
                <a:lnTo>
                  <a:pt x="24160" y="46710"/>
                </a:lnTo>
                <a:lnTo>
                  <a:pt x="24230" y="46550"/>
                </a:lnTo>
                <a:lnTo>
                  <a:pt x="24260" y="46520"/>
                </a:lnTo>
                <a:lnTo>
                  <a:pt x="24320" y="46500"/>
                </a:lnTo>
                <a:lnTo>
                  <a:pt x="24330" y="46350"/>
                </a:lnTo>
                <a:lnTo>
                  <a:pt x="24300" y="46280"/>
                </a:lnTo>
                <a:lnTo>
                  <a:pt x="24310" y="46120"/>
                </a:lnTo>
                <a:lnTo>
                  <a:pt x="24260" y="46050"/>
                </a:lnTo>
                <a:lnTo>
                  <a:pt x="24180" y="46010"/>
                </a:lnTo>
                <a:lnTo>
                  <a:pt x="24180" y="45930"/>
                </a:lnTo>
                <a:lnTo>
                  <a:pt x="24090" y="45930"/>
                </a:lnTo>
                <a:lnTo>
                  <a:pt x="24090" y="46020"/>
                </a:lnTo>
                <a:lnTo>
                  <a:pt x="24070" y="46080"/>
                </a:lnTo>
                <a:lnTo>
                  <a:pt x="24010" y="46120"/>
                </a:lnTo>
                <a:lnTo>
                  <a:pt x="23970" y="46190"/>
                </a:lnTo>
                <a:lnTo>
                  <a:pt x="23930" y="46190"/>
                </a:lnTo>
                <a:lnTo>
                  <a:pt x="23860" y="46240"/>
                </a:lnTo>
                <a:lnTo>
                  <a:pt x="23720" y="46140"/>
                </a:lnTo>
                <a:lnTo>
                  <a:pt x="23790" y="45980"/>
                </a:lnTo>
                <a:lnTo>
                  <a:pt x="23720" y="45950"/>
                </a:lnTo>
                <a:lnTo>
                  <a:pt x="23640" y="45940"/>
                </a:lnTo>
                <a:lnTo>
                  <a:pt x="23580" y="45900"/>
                </a:lnTo>
                <a:lnTo>
                  <a:pt x="23510" y="45850"/>
                </a:lnTo>
                <a:lnTo>
                  <a:pt x="23490" y="45810"/>
                </a:lnTo>
                <a:lnTo>
                  <a:pt x="23400" y="45720"/>
                </a:lnTo>
                <a:lnTo>
                  <a:pt x="23420" y="45610"/>
                </a:lnTo>
                <a:lnTo>
                  <a:pt x="23490" y="45480"/>
                </a:lnTo>
                <a:lnTo>
                  <a:pt x="23550" y="45430"/>
                </a:lnTo>
                <a:lnTo>
                  <a:pt x="23570" y="45350"/>
                </a:lnTo>
                <a:lnTo>
                  <a:pt x="23650" y="45370"/>
                </a:lnTo>
                <a:lnTo>
                  <a:pt x="23680" y="45340"/>
                </a:lnTo>
                <a:lnTo>
                  <a:pt x="23680" y="45270"/>
                </a:lnTo>
                <a:lnTo>
                  <a:pt x="23750" y="45270"/>
                </a:lnTo>
                <a:lnTo>
                  <a:pt x="23810" y="45180"/>
                </a:lnTo>
                <a:lnTo>
                  <a:pt x="23750" y="45150"/>
                </a:lnTo>
                <a:lnTo>
                  <a:pt x="23670" y="45220"/>
                </a:lnTo>
                <a:lnTo>
                  <a:pt x="23620" y="45210"/>
                </a:lnTo>
                <a:lnTo>
                  <a:pt x="23520" y="45170"/>
                </a:lnTo>
                <a:lnTo>
                  <a:pt x="23480" y="45110"/>
                </a:lnTo>
                <a:lnTo>
                  <a:pt x="23410" y="45090"/>
                </a:lnTo>
                <a:lnTo>
                  <a:pt x="23460" y="45010"/>
                </a:lnTo>
                <a:lnTo>
                  <a:pt x="23470" y="44900"/>
                </a:lnTo>
                <a:lnTo>
                  <a:pt x="23430" y="44790"/>
                </a:lnTo>
                <a:lnTo>
                  <a:pt x="23310" y="44880"/>
                </a:lnTo>
                <a:lnTo>
                  <a:pt x="23230" y="44880"/>
                </a:lnTo>
                <a:lnTo>
                  <a:pt x="23210" y="44820"/>
                </a:lnTo>
                <a:lnTo>
                  <a:pt x="23120" y="44920"/>
                </a:lnTo>
                <a:lnTo>
                  <a:pt x="23150" y="45010"/>
                </a:lnTo>
                <a:lnTo>
                  <a:pt x="23070" y="45090"/>
                </a:lnTo>
                <a:lnTo>
                  <a:pt x="23140" y="45150"/>
                </a:lnTo>
                <a:lnTo>
                  <a:pt x="23110" y="45200"/>
                </a:lnTo>
                <a:lnTo>
                  <a:pt x="22960" y="45290"/>
                </a:lnTo>
                <a:lnTo>
                  <a:pt x="22900" y="45220"/>
                </a:lnTo>
                <a:lnTo>
                  <a:pt x="22810" y="45170"/>
                </a:lnTo>
                <a:lnTo>
                  <a:pt x="22710" y="45180"/>
                </a:lnTo>
                <a:lnTo>
                  <a:pt x="22670" y="45200"/>
                </a:lnTo>
                <a:lnTo>
                  <a:pt x="22440" y="45190"/>
                </a:lnTo>
                <a:lnTo>
                  <a:pt x="22370" y="45100"/>
                </a:lnTo>
                <a:lnTo>
                  <a:pt x="22330" y="45010"/>
                </a:lnTo>
                <a:lnTo>
                  <a:pt x="22330" y="44890"/>
                </a:lnTo>
                <a:lnTo>
                  <a:pt x="22240" y="44900"/>
                </a:lnTo>
                <a:lnTo>
                  <a:pt x="22050" y="44850"/>
                </a:lnTo>
                <a:lnTo>
                  <a:pt x="22010" y="44810"/>
                </a:lnTo>
                <a:lnTo>
                  <a:pt x="21920" y="44760"/>
                </a:lnTo>
                <a:lnTo>
                  <a:pt x="21810" y="44920"/>
                </a:lnTo>
                <a:lnTo>
                  <a:pt x="21830" y="45020"/>
                </a:lnTo>
                <a:lnTo>
                  <a:pt x="21770" y="45060"/>
                </a:lnTo>
                <a:lnTo>
                  <a:pt x="21710" y="45050"/>
                </a:lnTo>
                <a:lnTo>
                  <a:pt x="21680" y="44960"/>
                </a:lnTo>
                <a:lnTo>
                  <a:pt x="21630" y="44890"/>
                </a:lnTo>
                <a:lnTo>
                  <a:pt x="21660" y="44790"/>
                </a:lnTo>
                <a:lnTo>
                  <a:pt x="21650" y="44760"/>
                </a:lnTo>
                <a:lnTo>
                  <a:pt x="21590" y="44750"/>
                </a:lnTo>
                <a:lnTo>
                  <a:pt x="21490" y="44770"/>
                </a:lnTo>
                <a:lnTo>
                  <a:pt x="21410" y="44610"/>
                </a:lnTo>
                <a:lnTo>
                  <a:pt x="21350" y="44600"/>
                </a:lnTo>
                <a:lnTo>
                  <a:pt x="21340" y="44640"/>
                </a:lnTo>
                <a:lnTo>
                  <a:pt x="21240" y="44650"/>
                </a:lnTo>
                <a:lnTo>
                  <a:pt x="21230" y="44600"/>
                </a:lnTo>
                <a:lnTo>
                  <a:pt x="21180" y="44620"/>
                </a:lnTo>
                <a:lnTo>
                  <a:pt x="21120" y="44530"/>
                </a:lnTo>
                <a:lnTo>
                  <a:pt x="21190" y="44470"/>
                </a:lnTo>
                <a:lnTo>
                  <a:pt x="21260" y="44470"/>
                </a:lnTo>
                <a:lnTo>
                  <a:pt x="21290" y="44510"/>
                </a:lnTo>
                <a:lnTo>
                  <a:pt x="21370" y="44490"/>
                </a:lnTo>
                <a:lnTo>
                  <a:pt x="21400" y="44420"/>
                </a:lnTo>
                <a:lnTo>
                  <a:pt x="21370" y="44400"/>
                </a:lnTo>
                <a:lnTo>
                  <a:pt x="21300" y="44440"/>
                </a:lnTo>
                <a:lnTo>
                  <a:pt x="21190" y="44400"/>
                </a:lnTo>
                <a:lnTo>
                  <a:pt x="21120" y="44410"/>
                </a:lnTo>
                <a:lnTo>
                  <a:pt x="21060" y="44370"/>
                </a:lnTo>
                <a:lnTo>
                  <a:pt x="21030" y="44410"/>
                </a:lnTo>
                <a:lnTo>
                  <a:pt x="20940" y="44440"/>
                </a:lnTo>
                <a:lnTo>
                  <a:pt x="20880" y="44420"/>
                </a:lnTo>
                <a:lnTo>
                  <a:pt x="20850" y="44370"/>
                </a:lnTo>
                <a:lnTo>
                  <a:pt x="20750" y="44370"/>
                </a:lnTo>
                <a:lnTo>
                  <a:pt x="20670" y="44310"/>
                </a:lnTo>
                <a:lnTo>
                  <a:pt x="20690" y="44240"/>
                </a:lnTo>
                <a:lnTo>
                  <a:pt x="20670" y="44180"/>
                </a:lnTo>
                <a:lnTo>
                  <a:pt x="20580" y="44150"/>
                </a:lnTo>
                <a:lnTo>
                  <a:pt x="20550" y="44180"/>
                </a:lnTo>
                <a:lnTo>
                  <a:pt x="20420" y="44240"/>
                </a:lnTo>
                <a:lnTo>
                  <a:pt x="20420" y="44300"/>
                </a:lnTo>
                <a:lnTo>
                  <a:pt x="20350" y="44360"/>
                </a:lnTo>
                <a:lnTo>
                  <a:pt x="20260" y="44390"/>
                </a:lnTo>
                <a:lnTo>
                  <a:pt x="20210" y="44330"/>
                </a:lnTo>
                <a:lnTo>
                  <a:pt x="20230" y="44280"/>
                </a:lnTo>
                <a:lnTo>
                  <a:pt x="20190" y="44260"/>
                </a:lnTo>
                <a:lnTo>
                  <a:pt x="20140" y="44270"/>
                </a:lnTo>
                <a:lnTo>
                  <a:pt x="20080" y="44250"/>
                </a:lnTo>
                <a:lnTo>
                  <a:pt x="20060" y="44320"/>
                </a:lnTo>
                <a:lnTo>
                  <a:pt x="20080" y="44400"/>
                </a:lnTo>
                <a:lnTo>
                  <a:pt x="20010" y="44420"/>
                </a:lnTo>
                <a:lnTo>
                  <a:pt x="19920" y="44400"/>
                </a:lnTo>
                <a:lnTo>
                  <a:pt x="19930" y="44330"/>
                </a:lnTo>
                <a:lnTo>
                  <a:pt x="19920" y="44290"/>
                </a:lnTo>
                <a:lnTo>
                  <a:pt x="19840" y="44260"/>
                </a:lnTo>
                <a:lnTo>
                  <a:pt x="19740" y="44310"/>
                </a:lnTo>
                <a:lnTo>
                  <a:pt x="19660" y="44310"/>
                </a:lnTo>
                <a:lnTo>
                  <a:pt x="19510" y="44370"/>
                </a:lnTo>
                <a:lnTo>
                  <a:pt x="19460" y="44310"/>
                </a:lnTo>
                <a:lnTo>
                  <a:pt x="19390" y="44260"/>
                </a:lnTo>
                <a:lnTo>
                  <a:pt x="19330" y="44280"/>
                </a:lnTo>
                <a:lnTo>
                  <a:pt x="19290" y="44240"/>
                </a:lnTo>
                <a:lnTo>
                  <a:pt x="19210" y="44260"/>
                </a:lnTo>
                <a:lnTo>
                  <a:pt x="19170" y="44230"/>
                </a:lnTo>
                <a:lnTo>
                  <a:pt x="19030" y="44250"/>
                </a:lnTo>
                <a:lnTo>
                  <a:pt x="19000" y="44280"/>
                </a:lnTo>
                <a:lnTo>
                  <a:pt x="18930" y="44290"/>
                </a:lnTo>
                <a:lnTo>
                  <a:pt x="18850" y="44350"/>
                </a:lnTo>
                <a:lnTo>
                  <a:pt x="18740" y="44410"/>
                </a:lnTo>
                <a:lnTo>
                  <a:pt x="18700" y="44390"/>
                </a:lnTo>
                <a:lnTo>
                  <a:pt x="18670" y="44310"/>
                </a:lnTo>
                <a:lnTo>
                  <a:pt x="18590" y="44340"/>
                </a:lnTo>
                <a:lnTo>
                  <a:pt x="18510" y="44450"/>
                </a:lnTo>
                <a:lnTo>
                  <a:pt x="18410" y="44410"/>
                </a:lnTo>
                <a:lnTo>
                  <a:pt x="18360" y="44390"/>
                </a:lnTo>
                <a:lnTo>
                  <a:pt x="18260" y="44350"/>
                </a:lnTo>
                <a:lnTo>
                  <a:pt x="18170" y="44320"/>
                </a:lnTo>
                <a:lnTo>
                  <a:pt x="18020" y="44260"/>
                </a:lnTo>
                <a:lnTo>
                  <a:pt x="17990" y="44230"/>
                </a:lnTo>
                <a:lnTo>
                  <a:pt x="17900" y="44130"/>
                </a:lnTo>
                <a:lnTo>
                  <a:pt x="17790" y="43870"/>
                </a:lnTo>
                <a:lnTo>
                  <a:pt x="17710" y="43710"/>
                </a:lnTo>
                <a:lnTo>
                  <a:pt x="17640" y="43600"/>
                </a:lnTo>
                <a:lnTo>
                  <a:pt x="17580" y="43520"/>
                </a:lnTo>
                <a:lnTo>
                  <a:pt x="17550" y="43460"/>
                </a:lnTo>
                <a:lnTo>
                  <a:pt x="17490" y="43280"/>
                </a:lnTo>
                <a:lnTo>
                  <a:pt x="17460" y="43130"/>
                </a:lnTo>
                <a:lnTo>
                  <a:pt x="17410" y="42830"/>
                </a:lnTo>
                <a:lnTo>
                  <a:pt x="17300" y="42710"/>
                </a:lnTo>
                <a:lnTo>
                  <a:pt x="17180" y="42590"/>
                </a:lnTo>
                <a:lnTo>
                  <a:pt x="17040" y="42430"/>
                </a:lnTo>
                <a:lnTo>
                  <a:pt x="17000" y="42290"/>
                </a:lnTo>
                <a:lnTo>
                  <a:pt x="16940" y="42220"/>
                </a:lnTo>
                <a:lnTo>
                  <a:pt x="16800" y="42090"/>
                </a:lnTo>
                <a:lnTo>
                  <a:pt x="16820" y="42000"/>
                </a:lnTo>
                <a:lnTo>
                  <a:pt x="16820" y="41910"/>
                </a:lnTo>
                <a:lnTo>
                  <a:pt x="16840" y="41690"/>
                </a:lnTo>
                <a:lnTo>
                  <a:pt x="16810" y="41680"/>
                </a:lnTo>
                <a:lnTo>
                  <a:pt x="16810" y="41480"/>
                </a:lnTo>
                <a:lnTo>
                  <a:pt x="16820" y="41260"/>
                </a:lnTo>
                <a:lnTo>
                  <a:pt x="16780" y="41150"/>
                </a:lnTo>
                <a:lnTo>
                  <a:pt x="16730" y="41120"/>
                </a:lnTo>
                <a:lnTo>
                  <a:pt x="16610" y="41130"/>
                </a:lnTo>
                <a:lnTo>
                  <a:pt x="16510" y="41180"/>
                </a:lnTo>
                <a:lnTo>
                  <a:pt x="16420" y="41210"/>
                </a:lnTo>
                <a:lnTo>
                  <a:pt x="16300" y="41220"/>
                </a:lnTo>
                <a:lnTo>
                  <a:pt x="16120" y="41230"/>
                </a:lnTo>
                <a:lnTo>
                  <a:pt x="16050" y="41250"/>
                </a:lnTo>
                <a:lnTo>
                  <a:pt x="15990" y="41240"/>
                </a:lnTo>
                <a:lnTo>
                  <a:pt x="15740" y="41150"/>
                </a:lnTo>
                <a:lnTo>
                  <a:pt x="15700" y="41120"/>
                </a:lnTo>
                <a:lnTo>
                  <a:pt x="15670" y="41010"/>
                </a:lnTo>
                <a:lnTo>
                  <a:pt x="15630" y="40940"/>
                </a:lnTo>
                <a:lnTo>
                  <a:pt x="15520" y="40820"/>
                </a:lnTo>
                <a:lnTo>
                  <a:pt x="15450" y="40780"/>
                </a:lnTo>
                <a:lnTo>
                  <a:pt x="15410" y="40700"/>
                </a:lnTo>
                <a:lnTo>
                  <a:pt x="15250" y="40460"/>
                </a:lnTo>
                <a:lnTo>
                  <a:pt x="15210" y="40340"/>
                </a:lnTo>
                <a:lnTo>
                  <a:pt x="15210" y="40240"/>
                </a:lnTo>
                <a:lnTo>
                  <a:pt x="15180" y="40050"/>
                </a:lnTo>
                <a:lnTo>
                  <a:pt x="15220" y="39930"/>
                </a:lnTo>
                <a:lnTo>
                  <a:pt x="15360" y="39720"/>
                </a:lnTo>
                <a:lnTo>
                  <a:pt x="15400" y="39640"/>
                </a:lnTo>
                <a:lnTo>
                  <a:pt x="15430" y="39480"/>
                </a:lnTo>
                <a:lnTo>
                  <a:pt x="15410" y="39380"/>
                </a:lnTo>
                <a:lnTo>
                  <a:pt x="15420" y="39290"/>
                </a:lnTo>
                <a:lnTo>
                  <a:pt x="15450" y="39160"/>
                </a:lnTo>
                <a:lnTo>
                  <a:pt x="15440" y="38910"/>
                </a:lnTo>
                <a:lnTo>
                  <a:pt x="15460" y="38740"/>
                </a:lnTo>
                <a:lnTo>
                  <a:pt x="15420" y="38550"/>
                </a:lnTo>
                <a:lnTo>
                  <a:pt x="15370" y="38490"/>
                </a:lnTo>
                <a:lnTo>
                  <a:pt x="15250" y="38430"/>
                </a:lnTo>
                <a:lnTo>
                  <a:pt x="15140" y="38400"/>
                </a:lnTo>
                <a:lnTo>
                  <a:pt x="15030" y="38400"/>
                </a:lnTo>
                <a:lnTo>
                  <a:pt x="14740" y="38450"/>
                </a:lnTo>
                <a:lnTo>
                  <a:pt x="14560" y="38450"/>
                </a:lnTo>
                <a:lnTo>
                  <a:pt x="14450" y="38420"/>
                </a:lnTo>
                <a:lnTo>
                  <a:pt x="14330" y="38360"/>
                </a:lnTo>
                <a:lnTo>
                  <a:pt x="14200" y="38230"/>
                </a:lnTo>
                <a:lnTo>
                  <a:pt x="13650" y="37980"/>
                </a:lnTo>
                <a:lnTo>
                  <a:pt x="13610" y="37940"/>
                </a:lnTo>
                <a:lnTo>
                  <a:pt x="13550" y="37770"/>
                </a:lnTo>
                <a:lnTo>
                  <a:pt x="13590" y="37480"/>
                </a:lnTo>
                <a:lnTo>
                  <a:pt x="13600" y="37340"/>
                </a:lnTo>
                <a:lnTo>
                  <a:pt x="13630" y="37120"/>
                </a:lnTo>
                <a:lnTo>
                  <a:pt x="13690" y="36960"/>
                </a:lnTo>
                <a:lnTo>
                  <a:pt x="13770" y="36740"/>
                </a:lnTo>
                <a:lnTo>
                  <a:pt x="13830" y="36620"/>
                </a:lnTo>
                <a:lnTo>
                  <a:pt x="14040" y="36400"/>
                </a:lnTo>
                <a:lnTo>
                  <a:pt x="14450" y="36060"/>
                </a:lnTo>
                <a:lnTo>
                  <a:pt x="14580" y="35930"/>
                </a:lnTo>
                <a:lnTo>
                  <a:pt x="14710" y="35760"/>
                </a:lnTo>
                <a:lnTo>
                  <a:pt x="14780" y="35620"/>
                </a:lnTo>
                <a:lnTo>
                  <a:pt x="15000" y="35460"/>
                </a:lnTo>
                <a:lnTo>
                  <a:pt x="15030" y="35420"/>
                </a:lnTo>
                <a:lnTo>
                  <a:pt x="15250" y="34810"/>
                </a:lnTo>
                <a:lnTo>
                  <a:pt x="15390" y="34600"/>
                </a:lnTo>
                <a:lnTo>
                  <a:pt x="15530" y="34440"/>
                </a:lnTo>
                <a:lnTo>
                  <a:pt x="15730" y="34300"/>
                </a:lnTo>
                <a:lnTo>
                  <a:pt x="15790" y="34250"/>
                </a:lnTo>
                <a:lnTo>
                  <a:pt x="15880" y="34140"/>
                </a:lnTo>
                <a:lnTo>
                  <a:pt x="15960" y="34060"/>
                </a:lnTo>
                <a:lnTo>
                  <a:pt x="16140" y="34020"/>
                </a:lnTo>
                <a:lnTo>
                  <a:pt x="16270" y="33980"/>
                </a:lnTo>
                <a:lnTo>
                  <a:pt x="16410" y="33980"/>
                </a:lnTo>
                <a:lnTo>
                  <a:pt x="16500" y="34020"/>
                </a:lnTo>
                <a:lnTo>
                  <a:pt x="16770" y="34300"/>
                </a:lnTo>
                <a:lnTo>
                  <a:pt x="16800" y="34350"/>
                </a:lnTo>
                <a:lnTo>
                  <a:pt x="16800" y="34490"/>
                </a:lnTo>
                <a:lnTo>
                  <a:pt x="16820" y="34580"/>
                </a:lnTo>
                <a:lnTo>
                  <a:pt x="16980" y="34880"/>
                </a:lnTo>
                <a:lnTo>
                  <a:pt x="17030" y="34960"/>
                </a:lnTo>
                <a:lnTo>
                  <a:pt x="17200" y="35000"/>
                </a:lnTo>
                <a:lnTo>
                  <a:pt x="17380" y="35020"/>
                </a:lnTo>
                <a:lnTo>
                  <a:pt x="17440" y="35010"/>
                </a:lnTo>
                <a:lnTo>
                  <a:pt x="17790" y="34840"/>
                </a:lnTo>
                <a:lnTo>
                  <a:pt x="18270" y="34630"/>
                </a:lnTo>
                <a:lnTo>
                  <a:pt x="18440" y="34570"/>
                </a:lnTo>
                <a:lnTo>
                  <a:pt x="18820" y="34500"/>
                </a:lnTo>
                <a:lnTo>
                  <a:pt x="19150" y="34500"/>
                </a:lnTo>
                <a:lnTo>
                  <a:pt x="19300" y="34490"/>
                </a:lnTo>
                <a:lnTo>
                  <a:pt x="19500" y="34490"/>
                </a:lnTo>
                <a:lnTo>
                  <a:pt x="19610" y="34450"/>
                </a:lnTo>
                <a:lnTo>
                  <a:pt x="19790" y="34360"/>
                </a:lnTo>
                <a:lnTo>
                  <a:pt x="20050" y="34270"/>
                </a:lnTo>
                <a:lnTo>
                  <a:pt x="20150" y="34220"/>
                </a:lnTo>
                <a:lnTo>
                  <a:pt x="20190" y="34000"/>
                </a:lnTo>
                <a:lnTo>
                  <a:pt x="20190" y="33930"/>
                </a:lnTo>
                <a:lnTo>
                  <a:pt x="20240" y="33710"/>
                </a:lnTo>
                <a:lnTo>
                  <a:pt x="20340" y="33570"/>
                </a:lnTo>
                <a:lnTo>
                  <a:pt x="20420" y="33440"/>
                </a:lnTo>
                <a:lnTo>
                  <a:pt x="20490" y="33380"/>
                </a:lnTo>
                <a:lnTo>
                  <a:pt x="20780" y="33140"/>
                </a:lnTo>
                <a:lnTo>
                  <a:pt x="20860" y="33040"/>
                </a:lnTo>
                <a:lnTo>
                  <a:pt x="20940" y="32970"/>
                </a:lnTo>
                <a:lnTo>
                  <a:pt x="21010" y="32840"/>
                </a:lnTo>
                <a:lnTo>
                  <a:pt x="21260" y="32020"/>
                </a:lnTo>
                <a:lnTo>
                  <a:pt x="21330" y="31910"/>
                </a:lnTo>
                <a:lnTo>
                  <a:pt x="21490" y="31710"/>
                </a:lnTo>
                <a:lnTo>
                  <a:pt x="21540" y="31660"/>
                </a:lnTo>
                <a:lnTo>
                  <a:pt x="21660" y="31620"/>
                </a:lnTo>
                <a:lnTo>
                  <a:pt x="21860" y="31500"/>
                </a:lnTo>
                <a:lnTo>
                  <a:pt x="22040" y="31390"/>
                </a:lnTo>
                <a:lnTo>
                  <a:pt x="22220" y="31270"/>
                </a:lnTo>
                <a:lnTo>
                  <a:pt x="22460" y="31130"/>
                </a:lnTo>
                <a:lnTo>
                  <a:pt x="22980" y="30910"/>
                </a:lnTo>
                <a:lnTo>
                  <a:pt x="23020" y="30880"/>
                </a:lnTo>
                <a:lnTo>
                  <a:pt x="23170" y="30510"/>
                </a:lnTo>
                <a:lnTo>
                  <a:pt x="23390" y="30240"/>
                </a:lnTo>
                <a:lnTo>
                  <a:pt x="23550" y="29940"/>
                </a:lnTo>
                <a:lnTo>
                  <a:pt x="23700" y="29620"/>
                </a:lnTo>
                <a:lnTo>
                  <a:pt x="23780" y="29460"/>
                </a:lnTo>
                <a:lnTo>
                  <a:pt x="23920" y="29220"/>
                </a:lnTo>
                <a:lnTo>
                  <a:pt x="23990" y="28980"/>
                </a:lnTo>
                <a:lnTo>
                  <a:pt x="24030" y="28810"/>
                </a:lnTo>
                <a:lnTo>
                  <a:pt x="24100" y="28550"/>
                </a:lnTo>
                <a:lnTo>
                  <a:pt x="24150" y="28340"/>
                </a:lnTo>
                <a:lnTo>
                  <a:pt x="24170" y="28290"/>
                </a:lnTo>
                <a:lnTo>
                  <a:pt x="24230" y="28060"/>
                </a:lnTo>
                <a:lnTo>
                  <a:pt x="24240" y="28020"/>
                </a:lnTo>
                <a:lnTo>
                  <a:pt x="24300" y="27980"/>
                </a:lnTo>
                <a:lnTo>
                  <a:pt x="24850" y="27750"/>
                </a:lnTo>
                <a:lnTo>
                  <a:pt x="24960" y="27720"/>
                </a:lnTo>
                <a:lnTo>
                  <a:pt x="25110" y="27670"/>
                </a:lnTo>
                <a:lnTo>
                  <a:pt x="25240" y="27640"/>
                </a:lnTo>
                <a:lnTo>
                  <a:pt x="25350" y="27600"/>
                </a:lnTo>
                <a:lnTo>
                  <a:pt x="25470" y="27480"/>
                </a:lnTo>
                <a:lnTo>
                  <a:pt x="25700" y="27290"/>
                </a:lnTo>
                <a:lnTo>
                  <a:pt x="25820" y="27210"/>
                </a:lnTo>
                <a:lnTo>
                  <a:pt x="25800" y="27370"/>
                </a:lnTo>
                <a:lnTo>
                  <a:pt x="25810" y="27420"/>
                </a:lnTo>
                <a:lnTo>
                  <a:pt x="25690" y="27610"/>
                </a:lnTo>
                <a:lnTo>
                  <a:pt x="25630" y="27650"/>
                </a:lnTo>
                <a:lnTo>
                  <a:pt x="25580" y="27830"/>
                </a:lnTo>
                <a:lnTo>
                  <a:pt x="25610" y="27920"/>
                </a:lnTo>
                <a:lnTo>
                  <a:pt x="26100" y="27920"/>
                </a:lnTo>
                <a:lnTo>
                  <a:pt x="26600" y="27960"/>
                </a:lnTo>
                <a:lnTo>
                  <a:pt x="26700" y="27960"/>
                </a:lnTo>
                <a:lnTo>
                  <a:pt x="27020" y="27990"/>
                </a:lnTo>
                <a:lnTo>
                  <a:pt x="27080" y="27980"/>
                </a:lnTo>
                <a:lnTo>
                  <a:pt x="27190" y="28000"/>
                </a:lnTo>
                <a:lnTo>
                  <a:pt x="27330" y="28000"/>
                </a:lnTo>
                <a:lnTo>
                  <a:pt x="27290" y="28110"/>
                </a:lnTo>
                <a:lnTo>
                  <a:pt x="27370" y="28130"/>
                </a:lnTo>
                <a:lnTo>
                  <a:pt x="27430" y="28250"/>
                </a:lnTo>
                <a:lnTo>
                  <a:pt x="27370" y="28330"/>
                </a:lnTo>
                <a:lnTo>
                  <a:pt x="27260" y="28370"/>
                </a:lnTo>
                <a:lnTo>
                  <a:pt x="27200" y="28450"/>
                </a:lnTo>
                <a:lnTo>
                  <a:pt x="27180" y="28490"/>
                </a:lnTo>
                <a:lnTo>
                  <a:pt x="27200" y="28630"/>
                </a:lnTo>
                <a:lnTo>
                  <a:pt x="27350" y="28640"/>
                </a:lnTo>
                <a:lnTo>
                  <a:pt x="27380" y="28600"/>
                </a:lnTo>
                <a:lnTo>
                  <a:pt x="27470" y="28600"/>
                </a:lnTo>
                <a:lnTo>
                  <a:pt x="27530" y="28560"/>
                </a:lnTo>
                <a:lnTo>
                  <a:pt x="27570" y="28600"/>
                </a:lnTo>
                <a:lnTo>
                  <a:pt x="27560" y="28700"/>
                </a:lnTo>
                <a:lnTo>
                  <a:pt x="27490" y="28910"/>
                </a:lnTo>
                <a:lnTo>
                  <a:pt x="27510" y="28970"/>
                </a:lnTo>
                <a:lnTo>
                  <a:pt x="27490" y="29000"/>
                </a:lnTo>
                <a:lnTo>
                  <a:pt x="27470" y="29130"/>
                </a:lnTo>
                <a:lnTo>
                  <a:pt x="27480" y="29220"/>
                </a:lnTo>
                <a:lnTo>
                  <a:pt x="27580" y="29300"/>
                </a:lnTo>
                <a:lnTo>
                  <a:pt x="27590" y="29340"/>
                </a:lnTo>
                <a:lnTo>
                  <a:pt x="27530" y="29420"/>
                </a:lnTo>
                <a:lnTo>
                  <a:pt x="27500" y="29530"/>
                </a:lnTo>
                <a:lnTo>
                  <a:pt x="27370" y="29510"/>
                </a:lnTo>
                <a:lnTo>
                  <a:pt x="27360" y="29640"/>
                </a:lnTo>
                <a:lnTo>
                  <a:pt x="27420" y="29640"/>
                </a:lnTo>
                <a:lnTo>
                  <a:pt x="27470" y="29690"/>
                </a:lnTo>
                <a:lnTo>
                  <a:pt x="27480" y="29760"/>
                </a:lnTo>
                <a:lnTo>
                  <a:pt x="27550" y="29860"/>
                </a:lnTo>
                <a:lnTo>
                  <a:pt x="27540" y="29940"/>
                </a:lnTo>
                <a:lnTo>
                  <a:pt x="27670" y="29930"/>
                </a:lnTo>
                <a:lnTo>
                  <a:pt x="27690" y="29800"/>
                </a:lnTo>
                <a:lnTo>
                  <a:pt x="27800" y="29820"/>
                </a:lnTo>
                <a:lnTo>
                  <a:pt x="27860" y="29810"/>
                </a:lnTo>
                <a:lnTo>
                  <a:pt x="27910" y="29860"/>
                </a:lnTo>
                <a:lnTo>
                  <a:pt x="28030" y="29840"/>
                </a:lnTo>
                <a:lnTo>
                  <a:pt x="28130" y="29720"/>
                </a:lnTo>
                <a:lnTo>
                  <a:pt x="28240" y="29710"/>
                </a:lnTo>
                <a:lnTo>
                  <a:pt x="28290" y="29760"/>
                </a:lnTo>
                <a:lnTo>
                  <a:pt x="28340" y="29760"/>
                </a:lnTo>
                <a:lnTo>
                  <a:pt x="28450" y="29830"/>
                </a:lnTo>
                <a:lnTo>
                  <a:pt x="28470" y="29910"/>
                </a:lnTo>
                <a:lnTo>
                  <a:pt x="28510" y="29970"/>
                </a:lnTo>
                <a:lnTo>
                  <a:pt x="28480" y="30010"/>
                </a:lnTo>
                <a:lnTo>
                  <a:pt x="28520" y="30080"/>
                </a:lnTo>
                <a:lnTo>
                  <a:pt x="28580" y="30090"/>
                </a:lnTo>
                <a:lnTo>
                  <a:pt x="28620" y="30120"/>
                </a:lnTo>
                <a:lnTo>
                  <a:pt x="28710" y="30050"/>
                </a:lnTo>
                <a:lnTo>
                  <a:pt x="28760" y="30070"/>
                </a:lnTo>
                <a:lnTo>
                  <a:pt x="28790" y="30140"/>
                </a:lnTo>
                <a:lnTo>
                  <a:pt x="28860" y="30240"/>
                </a:lnTo>
                <a:lnTo>
                  <a:pt x="28940" y="30260"/>
                </a:lnTo>
                <a:lnTo>
                  <a:pt x="28960" y="30210"/>
                </a:lnTo>
                <a:lnTo>
                  <a:pt x="29050" y="30200"/>
                </a:lnTo>
                <a:lnTo>
                  <a:pt x="29100" y="30140"/>
                </a:lnTo>
                <a:lnTo>
                  <a:pt x="29140" y="30130"/>
                </a:lnTo>
                <a:lnTo>
                  <a:pt x="29180" y="30200"/>
                </a:lnTo>
                <a:lnTo>
                  <a:pt x="29260" y="30230"/>
                </a:lnTo>
                <a:lnTo>
                  <a:pt x="29290" y="30180"/>
                </a:lnTo>
                <a:lnTo>
                  <a:pt x="29390" y="30170"/>
                </a:lnTo>
                <a:lnTo>
                  <a:pt x="29410" y="30110"/>
                </a:lnTo>
                <a:lnTo>
                  <a:pt x="29520" y="30050"/>
                </a:lnTo>
                <a:lnTo>
                  <a:pt x="29540" y="30100"/>
                </a:lnTo>
                <a:lnTo>
                  <a:pt x="29530" y="30180"/>
                </a:lnTo>
                <a:lnTo>
                  <a:pt x="29510" y="30230"/>
                </a:lnTo>
                <a:lnTo>
                  <a:pt x="29590" y="30260"/>
                </a:lnTo>
                <a:lnTo>
                  <a:pt x="29610" y="30190"/>
                </a:lnTo>
                <a:lnTo>
                  <a:pt x="29690" y="30140"/>
                </a:lnTo>
                <a:lnTo>
                  <a:pt x="29730" y="30150"/>
                </a:lnTo>
                <a:lnTo>
                  <a:pt x="29740" y="30220"/>
                </a:lnTo>
                <a:lnTo>
                  <a:pt x="29710" y="30250"/>
                </a:lnTo>
                <a:lnTo>
                  <a:pt x="29750" y="30380"/>
                </a:lnTo>
                <a:lnTo>
                  <a:pt x="29710" y="30430"/>
                </a:lnTo>
                <a:lnTo>
                  <a:pt x="29660" y="30440"/>
                </a:lnTo>
                <a:lnTo>
                  <a:pt x="29640" y="30520"/>
                </a:lnTo>
                <a:lnTo>
                  <a:pt x="29730" y="30570"/>
                </a:lnTo>
                <a:lnTo>
                  <a:pt x="29690" y="30620"/>
                </a:lnTo>
                <a:lnTo>
                  <a:pt x="29690" y="30750"/>
                </a:lnTo>
                <a:lnTo>
                  <a:pt x="29830" y="30770"/>
                </a:lnTo>
                <a:lnTo>
                  <a:pt x="29850" y="30840"/>
                </a:lnTo>
                <a:lnTo>
                  <a:pt x="29840" y="30920"/>
                </a:lnTo>
                <a:lnTo>
                  <a:pt x="29940" y="30910"/>
                </a:lnTo>
                <a:lnTo>
                  <a:pt x="30050" y="30930"/>
                </a:lnTo>
                <a:lnTo>
                  <a:pt x="30060" y="31050"/>
                </a:lnTo>
                <a:lnTo>
                  <a:pt x="30030" y="31090"/>
                </a:lnTo>
                <a:lnTo>
                  <a:pt x="30010" y="31150"/>
                </a:lnTo>
                <a:lnTo>
                  <a:pt x="29930" y="31160"/>
                </a:lnTo>
                <a:lnTo>
                  <a:pt x="29930" y="31200"/>
                </a:lnTo>
                <a:lnTo>
                  <a:pt x="29990" y="31290"/>
                </a:lnTo>
                <a:lnTo>
                  <a:pt x="29980" y="31410"/>
                </a:lnTo>
                <a:lnTo>
                  <a:pt x="30050" y="31480"/>
                </a:lnTo>
                <a:lnTo>
                  <a:pt x="30010" y="31630"/>
                </a:lnTo>
                <a:lnTo>
                  <a:pt x="30060" y="31680"/>
                </a:lnTo>
                <a:lnTo>
                  <a:pt x="30100" y="31800"/>
                </a:lnTo>
                <a:lnTo>
                  <a:pt x="30130" y="32070"/>
                </a:lnTo>
                <a:lnTo>
                  <a:pt x="30150" y="32080"/>
                </a:lnTo>
                <a:lnTo>
                  <a:pt x="30170" y="32170"/>
                </a:lnTo>
                <a:lnTo>
                  <a:pt x="30230" y="32170"/>
                </a:lnTo>
                <a:lnTo>
                  <a:pt x="30250" y="32200"/>
                </a:lnTo>
                <a:lnTo>
                  <a:pt x="30320" y="32200"/>
                </a:lnTo>
                <a:lnTo>
                  <a:pt x="30340" y="32250"/>
                </a:lnTo>
                <a:lnTo>
                  <a:pt x="30370" y="32390"/>
                </a:lnTo>
                <a:lnTo>
                  <a:pt x="30470" y="32430"/>
                </a:lnTo>
                <a:lnTo>
                  <a:pt x="30470" y="32470"/>
                </a:lnTo>
                <a:lnTo>
                  <a:pt x="30540" y="32530"/>
                </a:lnTo>
                <a:lnTo>
                  <a:pt x="30660" y="32570"/>
                </a:lnTo>
                <a:lnTo>
                  <a:pt x="30660" y="32620"/>
                </a:lnTo>
                <a:lnTo>
                  <a:pt x="30780" y="32660"/>
                </a:lnTo>
                <a:lnTo>
                  <a:pt x="30800" y="32720"/>
                </a:lnTo>
                <a:lnTo>
                  <a:pt x="30740" y="32780"/>
                </a:lnTo>
                <a:lnTo>
                  <a:pt x="30760" y="32820"/>
                </a:lnTo>
                <a:lnTo>
                  <a:pt x="30800" y="32830"/>
                </a:lnTo>
                <a:lnTo>
                  <a:pt x="30850" y="32800"/>
                </a:lnTo>
                <a:lnTo>
                  <a:pt x="30920" y="32810"/>
                </a:lnTo>
                <a:lnTo>
                  <a:pt x="30930" y="32850"/>
                </a:lnTo>
                <a:lnTo>
                  <a:pt x="31040" y="32870"/>
                </a:lnTo>
                <a:lnTo>
                  <a:pt x="31170" y="32940"/>
                </a:lnTo>
                <a:lnTo>
                  <a:pt x="31190" y="33010"/>
                </a:lnTo>
                <a:lnTo>
                  <a:pt x="31270" y="33030"/>
                </a:lnTo>
                <a:lnTo>
                  <a:pt x="31350" y="33170"/>
                </a:lnTo>
                <a:lnTo>
                  <a:pt x="31440" y="33210"/>
                </a:lnTo>
                <a:lnTo>
                  <a:pt x="31410" y="33300"/>
                </a:lnTo>
                <a:lnTo>
                  <a:pt x="31420" y="33330"/>
                </a:lnTo>
                <a:lnTo>
                  <a:pt x="31530" y="33390"/>
                </a:lnTo>
                <a:lnTo>
                  <a:pt x="31510" y="33450"/>
                </a:lnTo>
                <a:lnTo>
                  <a:pt x="31570" y="33470"/>
                </a:lnTo>
                <a:lnTo>
                  <a:pt x="31590" y="33550"/>
                </a:lnTo>
                <a:lnTo>
                  <a:pt x="31640" y="33600"/>
                </a:lnTo>
                <a:lnTo>
                  <a:pt x="31610" y="33640"/>
                </a:lnTo>
                <a:lnTo>
                  <a:pt x="31560" y="33640"/>
                </a:lnTo>
                <a:lnTo>
                  <a:pt x="31570" y="33560"/>
                </a:lnTo>
                <a:lnTo>
                  <a:pt x="31460" y="33550"/>
                </a:lnTo>
                <a:lnTo>
                  <a:pt x="31370" y="33620"/>
                </a:lnTo>
                <a:lnTo>
                  <a:pt x="31360" y="33690"/>
                </a:lnTo>
                <a:lnTo>
                  <a:pt x="31320" y="33690"/>
                </a:lnTo>
                <a:lnTo>
                  <a:pt x="31230" y="33760"/>
                </a:lnTo>
                <a:lnTo>
                  <a:pt x="31210" y="33790"/>
                </a:lnTo>
                <a:lnTo>
                  <a:pt x="31270" y="33820"/>
                </a:lnTo>
                <a:lnTo>
                  <a:pt x="31320" y="33820"/>
                </a:lnTo>
                <a:lnTo>
                  <a:pt x="31390" y="33900"/>
                </a:lnTo>
                <a:lnTo>
                  <a:pt x="31430" y="33830"/>
                </a:lnTo>
                <a:lnTo>
                  <a:pt x="31480" y="33870"/>
                </a:lnTo>
                <a:lnTo>
                  <a:pt x="31430" y="33910"/>
                </a:lnTo>
                <a:lnTo>
                  <a:pt x="31410" y="33970"/>
                </a:lnTo>
                <a:lnTo>
                  <a:pt x="31320" y="33970"/>
                </a:lnTo>
                <a:lnTo>
                  <a:pt x="31310" y="34030"/>
                </a:lnTo>
                <a:lnTo>
                  <a:pt x="31270" y="34080"/>
                </a:lnTo>
                <a:lnTo>
                  <a:pt x="31260" y="34120"/>
                </a:lnTo>
                <a:lnTo>
                  <a:pt x="31350" y="34130"/>
                </a:lnTo>
                <a:lnTo>
                  <a:pt x="31300" y="34200"/>
                </a:lnTo>
                <a:lnTo>
                  <a:pt x="31290" y="34280"/>
                </a:lnTo>
                <a:lnTo>
                  <a:pt x="31230" y="34270"/>
                </a:lnTo>
                <a:lnTo>
                  <a:pt x="31180" y="34290"/>
                </a:lnTo>
                <a:lnTo>
                  <a:pt x="31190" y="34340"/>
                </a:lnTo>
                <a:lnTo>
                  <a:pt x="31270" y="34330"/>
                </a:lnTo>
                <a:lnTo>
                  <a:pt x="31320" y="34370"/>
                </a:lnTo>
                <a:lnTo>
                  <a:pt x="31320" y="34500"/>
                </a:lnTo>
                <a:lnTo>
                  <a:pt x="31410" y="34510"/>
                </a:lnTo>
                <a:lnTo>
                  <a:pt x="31520" y="34560"/>
                </a:lnTo>
                <a:lnTo>
                  <a:pt x="31550" y="34530"/>
                </a:lnTo>
                <a:lnTo>
                  <a:pt x="31610" y="34550"/>
                </a:lnTo>
                <a:lnTo>
                  <a:pt x="31630" y="34490"/>
                </a:lnTo>
                <a:lnTo>
                  <a:pt x="31720" y="34540"/>
                </a:lnTo>
                <a:lnTo>
                  <a:pt x="31740" y="34600"/>
                </a:lnTo>
                <a:lnTo>
                  <a:pt x="31860" y="34680"/>
                </a:lnTo>
                <a:lnTo>
                  <a:pt x="31950" y="34560"/>
                </a:lnTo>
                <a:lnTo>
                  <a:pt x="31910" y="34510"/>
                </a:lnTo>
                <a:lnTo>
                  <a:pt x="31910" y="34450"/>
                </a:lnTo>
                <a:lnTo>
                  <a:pt x="31930" y="34400"/>
                </a:lnTo>
                <a:lnTo>
                  <a:pt x="31850" y="34360"/>
                </a:lnTo>
                <a:lnTo>
                  <a:pt x="31880" y="34170"/>
                </a:lnTo>
                <a:lnTo>
                  <a:pt x="31810" y="34110"/>
                </a:lnTo>
                <a:lnTo>
                  <a:pt x="31860" y="34020"/>
                </a:lnTo>
                <a:lnTo>
                  <a:pt x="31940" y="33990"/>
                </a:lnTo>
                <a:lnTo>
                  <a:pt x="31870" y="33930"/>
                </a:lnTo>
                <a:lnTo>
                  <a:pt x="31870" y="33900"/>
                </a:lnTo>
                <a:lnTo>
                  <a:pt x="32020" y="33910"/>
                </a:lnTo>
                <a:lnTo>
                  <a:pt x="32070" y="33860"/>
                </a:lnTo>
                <a:lnTo>
                  <a:pt x="32130" y="33880"/>
                </a:lnTo>
                <a:lnTo>
                  <a:pt x="32180" y="33930"/>
                </a:lnTo>
                <a:lnTo>
                  <a:pt x="32180" y="33990"/>
                </a:lnTo>
                <a:lnTo>
                  <a:pt x="32250" y="34020"/>
                </a:lnTo>
                <a:lnTo>
                  <a:pt x="32310" y="33990"/>
                </a:lnTo>
                <a:lnTo>
                  <a:pt x="32350" y="33880"/>
                </a:lnTo>
                <a:lnTo>
                  <a:pt x="32310" y="33860"/>
                </a:lnTo>
                <a:lnTo>
                  <a:pt x="32230" y="33740"/>
                </a:lnTo>
                <a:lnTo>
                  <a:pt x="32290" y="33750"/>
                </a:lnTo>
                <a:lnTo>
                  <a:pt x="32360" y="33690"/>
                </a:lnTo>
                <a:lnTo>
                  <a:pt x="32270" y="33620"/>
                </a:lnTo>
                <a:lnTo>
                  <a:pt x="32150" y="33560"/>
                </a:lnTo>
                <a:lnTo>
                  <a:pt x="32150" y="33530"/>
                </a:lnTo>
                <a:lnTo>
                  <a:pt x="32230" y="33510"/>
                </a:lnTo>
                <a:lnTo>
                  <a:pt x="32310" y="33530"/>
                </a:lnTo>
                <a:lnTo>
                  <a:pt x="32350" y="33570"/>
                </a:lnTo>
                <a:lnTo>
                  <a:pt x="32370" y="33640"/>
                </a:lnTo>
                <a:lnTo>
                  <a:pt x="32420" y="33660"/>
                </a:lnTo>
                <a:lnTo>
                  <a:pt x="32470" y="33630"/>
                </a:lnTo>
                <a:lnTo>
                  <a:pt x="32560" y="33630"/>
                </a:lnTo>
                <a:lnTo>
                  <a:pt x="32580" y="33610"/>
                </a:lnTo>
                <a:lnTo>
                  <a:pt x="32680" y="33620"/>
                </a:lnTo>
                <a:lnTo>
                  <a:pt x="32730" y="33670"/>
                </a:lnTo>
                <a:lnTo>
                  <a:pt x="32750" y="33750"/>
                </a:lnTo>
                <a:lnTo>
                  <a:pt x="32640" y="33740"/>
                </a:lnTo>
                <a:lnTo>
                  <a:pt x="32610" y="33800"/>
                </a:lnTo>
                <a:lnTo>
                  <a:pt x="32670" y="33820"/>
                </a:lnTo>
                <a:lnTo>
                  <a:pt x="32750" y="33880"/>
                </a:lnTo>
                <a:lnTo>
                  <a:pt x="32710" y="33900"/>
                </a:lnTo>
                <a:lnTo>
                  <a:pt x="32640" y="33890"/>
                </a:lnTo>
                <a:lnTo>
                  <a:pt x="32630" y="33940"/>
                </a:lnTo>
                <a:lnTo>
                  <a:pt x="32730" y="33940"/>
                </a:lnTo>
                <a:lnTo>
                  <a:pt x="32790" y="33970"/>
                </a:lnTo>
                <a:lnTo>
                  <a:pt x="32860" y="33960"/>
                </a:lnTo>
                <a:lnTo>
                  <a:pt x="32860" y="34030"/>
                </a:lnTo>
                <a:lnTo>
                  <a:pt x="32840" y="34150"/>
                </a:lnTo>
                <a:lnTo>
                  <a:pt x="32880" y="34170"/>
                </a:lnTo>
                <a:lnTo>
                  <a:pt x="33030" y="34050"/>
                </a:lnTo>
                <a:lnTo>
                  <a:pt x="33130" y="34050"/>
                </a:lnTo>
                <a:lnTo>
                  <a:pt x="33190" y="34020"/>
                </a:lnTo>
                <a:lnTo>
                  <a:pt x="33170" y="33950"/>
                </a:lnTo>
                <a:lnTo>
                  <a:pt x="33160" y="33800"/>
                </a:lnTo>
                <a:lnTo>
                  <a:pt x="33250" y="33780"/>
                </a:lnTo>
                <a:lnTo>
                  <a:pt x="33330" y="33670"/>
                </a:lnTo>
                <a:lnTo>
                  <a:pt x="33410" y="33680"/>
                </a:lnTo>
                <a:lnTo>
                  <a:pt x="33450" y="33630"/>
                </a:lnTo>
                <a:lnTo>
                  <a:pt x="33550" y="33600"/>
                </a:lnTo>
                <a:lnTo>
                  <a:pt x="33570" y="33550"/>
                </a:lnTo>
                <a:lnTo>
                  <a:pt x="33550" y="33480"/>
                </a:lnTo>
                <a:lnTo>
                  <a:pt x="33590" y="33460"/>
                </a:lnTo>
                <a:lnTo>
                  <a:pt x="33670" y="33390"/>
                </a:lnTo>
                <a:lnTo>
                  <a:pt x="33750" y="33390"/>
                </a:lnTo>
                <a:lnTo>
                  <a:pt x="33760" y="33430"/>
                </a:lnTo>
                <a:lnTo>
                  <a:pt x="33850" y="33450"/>
                </a:lnTo>
                <a:lnTo>
                  <a:pt x="33810" y="33490"/>
                </a:lnTo>
                <a:lnTo>
                  <a:pt x="33960" y="33620"/>
                </a:lnTo>
                <a:lnTo>
                  <a:pt x="34020" y="33640"/>
                </a:lnTo>
                <a:lnTo>
                  <a:pt x="33980" y="33860"/>
                </a:lnTo>
                <a:lnTo>
                  <a:pt x="33940" y="33950"/>
                </a:lnTo>
                <a:lnTo>
                  <a:pt x="33900" y="34090"/>
                </a:lnTo>
                <a:lnTo>
                  <a:pt x="33920" y="34150"/>
                </a:lnTo>
                <a:lnTo>
                  <a:pt x="33900" y="34320"/>
                </a:lnTo>
                <a:lnTo>
                  <a:pt x="33960" y="34340"/>
                </a:lnTo>
                <a:lnTo>
                  <a:pt x="33950" y="34410"/>
                </a:lnTo>
                <a:lnTo>
                  <a:pt x="33920" y="34410"/>
                </a:lnTo>
                <a:lnTo>
                  <a:pt x="33930" y="34530"/>
                </a:lnTo>
                <a:lnTo>
                  <a:pt x="33920" y="34600"/>
                </a:lnTo>
                <a:lnTo>
                  <a:pt x="33870" y="34590"/>
                </a:lnTo>
                <a:lnTo>
                  <a:pt x="33850" y="34640"/>
                </a:lnTo>
                <a:lnTo>
                  <a:pt x="33870" y="34680"/>
                </a:lnTo>
                <a:lnTo>
                  <a:pt x="33840" y="34750"/>
                </a:lnTo>
                <a:lnTo>
                  <a:pt x="33820" y="34950"/>
                </a:lnTo>
                <a:lnTo>
                  <a:pt x="33890" y="35010"/>
                </a:lnTo>
                <a:lnTo>
                  <a:pt x="33830" y="35080"/>
                </a:lnTo>
                <a:lnTo>
                  <a:pt x="33880" y="35150"/>
                </a:lnTo>
                <a:lnTo>
                  <a:pt x="33940" y="35090"/>
                </a:lnTo>
                <a:lnTo>
                  <a:pt x="34040" y="35150"/>
                </a:lnTo>
                <a:lnTo>
                  <a:pt x="34070" y="34990"/>
                </a:lnTo>
                <a:lnTo>
                  <a:pt x="34110" y="34880"/>
                </a:lnTo>
                <a:lnTo>
                  <a:pt x="34210" y="34860"/>
                </a:lnTo>
                <a:lnTo>
                  <a:pt x="34270" y="34930"/>
                </a:lnTo>
                <a:lnTo>
                  <a:pt x="34340" y="34900"/>
                </a:lnTo>
                <a:lnTo>
                  <a:pt x="34320" y="34830"/>
                </a:lnTo>
                <a:lnTo>
                  <a:pt x="34260" y="34820"/>
                </a:lnTo>
                <a:lnTo>
                  <a:pt x="34190" y="34740"/>
                </a:lnTo>
                <a:lnTo>
                  <a:pt x="34230" y="34640"/>
                </a:lnTo>
                <a:lnTo>
                  <a:pt x="34320" y="34670"/>
                </a:lnTo>
                <a:lnTo>
                  <a:pt x="34400" y="34750"/>
                </a:lnTo>
                <a:lnTo>
                  <a:pt x="34530" y="34740"/>
                </a:lnTo>
                <a:lnTo>
                  <a:pt x="34530" y="34670"/>
                </a:lnTo>
                <a:lnTo>
                  <a:pt x="34600" y="34650"/>
                </a:lnTo>
                <a:lnTo>
                  <a:pt x="34640" y="34710"/>
                </a:lnTo>
                <a:lnTo>
                  <a:pt x="34730" y="34710"/>
                </a:lnTo>
                <a:lnTo>
                  <a:pt x="34770" y="34750"/>
                </a:lnTo>
                <a:lnTo>
                  <a:pt x="34880" y="34680"/>
                </a:lnTo>
                <a:lnTo>
                  <a:pt x="34960" y="34740"/>
                </a:lnTo>
                <a:lnTo>
                  <a:pt x="34950" y="34840"/>
                </a:lnTo>
                <a:lnTo>
                  <a:pt x="34970" y="34900"/>
                </a:lnTo>
                <a:lnTo>
                  <a:pt x="34940" y="34920"/>
                </a:lnTo>
                <a:lnTo>
                  <a:pt x="34950" y="34970"/>
                </a:lnTo>
                <a:lnTo>
                  <a:pt x="35040" y="34990"/>
                </a:lnTo>
                <a:lnTo>
                  <a:pt x="35060" y="35160"/>
                </a:lnTo>
                <a:lnTo>
                  <a:pt x="34980" y="35290"/>
                </a:lnTo>
                <a:lnTo>
                  <a:pt x="35020" y="35330"/>
                </a:lnTo>
                <a:lnTo>
                  <a:pt x="35080" y="35340"/>
                </a:lnTo>
                <a:lnTo>
                  <a:pt x="35030" y="35410"/>
                </a:lnTo>
                <a:lnTo>
                  <a:pt x="35030" y="35510"/>
                </a:lnTo>
                <a:lnTo>
                  <a:pt x="35060" y="35550"/>
                </a:lnTo>
                <a:lnTo>
                  <a:pt x="35150" y="35570"/>
                </a:lnTo>
                <a:lnTo>
                  <a:pt x="35200" y="35620"/>
                </a:lnTo>
                <a:lnTo>
                  <a:pt x="35200" y="35690"/>
                </a:lnTo>
                <a:lnTo>
                  <a:pt x="35300" y="35750"/>
                </a:lnTo>
                <a:lnTo>
                  <a:pt x="35260" y="35860"/>
                </a:lnTo>
                <a:lnTo>
                  <a:pt x="35310" y="35940"/>
                </a:lnTo>
                <a:lnTo>
                  <a:pt x="35400" y="35990"/>
                </a:lnTo>
                <a:lnTo>
                  <a:pt x="35490" y="36000"/>
                </a:lnTo>
                <a:lnTo>
                  <a:pt x="35610" y="36120"/>
                </a:lnTo>
                <a:lnTo>
                  <a:pt x="35700" y="36170"/>
                </a:lnTo>
                <a:lnTo>
                  <a:pt x="35750" y="36130"/>
                </a:lnTo>
                <a:lnTo>
                  <a:pt x="35810" y="36130"/>
                </a:lnTo>
                <a:lnTo>
                  <a:pt x="35800" y="36200"/>
                </a:lnTo>
                <a:lnTo>
                  <a:pt x="35740" y="36250"/>
                </a:lnTo>
                <a:lnTo>
                  <a:pt x="35790" y="36280"/>
                </a:lnTo>
                <a:lnTo>
                  <a:pt x="35780" y="36330"/>
                </a:lnTo>
                <a:lnTo>
                  <a:pt x="35830" y="36360"/>
                </a:lnTo>
                <a:lnTo>
                  <a:pt x="35890" y="36440"/>
                </a:lnTo>
                <a:lnTo>
                  <a:pt x="35880" y="36510"/>
                </a:lnTo>
                <a:lnTo>
                  <a:pt x="35970" y="36550"/>
                </a:lnTo>
                <a:lnTo>
                  <a:pt x="35920" y="36630"/>
                </a:lnTo>
                <a:lnTo>
                  <a:pt x="35850" y="36650"/>
                </a:lnTo>
                <a:lnTo>
                  <a:pt x="35810" y="36630"/>
                </a:lnTo>
                <a:lnTo>
                  <a:pt x="35780" y="36700"/>
                </a:lnTo>
                <a:lnTo>
                  <a:pt x="35750" y="36740"/>
                </a:lnTo>
                <a:lnTo>
                  <a:pt x="35760" y="36770"/>
                </a:lnTo>
                <a:lnTo>
                  <a:pt x="35610" y="36820"/>
                </a:lnTo>
                <a:lnTo>
                  <a:pt x="35540" y="36900"/>
                </a:lnTo>
                <a:lnTo>
                  <a:pt x="35570" y="36970"/>
                </a:lnTo>
                <a:lnTo>
                  <a:pt x="35620" y="36920"/>
                </a:lnTo>
                <a:lnTo>
                  <a:pt x="35670" y="36930"/>
                </a:lnTo>
                <a:lnTo>
                  <a:pt x="35650" y="37020"/>
                </a:lnTo>
                <a:lnTo>
                  <a:pt x="35760" y="37080"/>
                </a:lnTo>
                <a:lnTo>
                  <a:pt x="35920" y="37100"/>
                </a:lnTo>
                <a:lnTo>
                  <a:pt x="35960" y="37020"/>
                </a:lnTo>
                <a:lnTo>
                  <a:pt x="36050" y="37170"/>
                </a:lnTo>
                <a:lnTo>
                  <a:pt x="36100" y="37170"/>
                </a:lnTo>
                <a:lnTo>
                  <a:pt x="36100" y="37090"/>
                </a:lnTo>
                <a:lnTo>
                  <a:pt x="36140" y="37070"/>
                </a:lnTo>
                <a:lnTo>
                  <a:pt x="36160" y="37130"/>
                </a:lnTo>
                <a:lnTo>
                  <a:pt x="36140" y="37210"/>
                </a:lnTo>
                <a:lnTo>
                  <a:pt x="36080" y="37200"/>
                </a:lnTo>
                <a:lnTo>
                  <a:pt x="36020" y="37240"/>
                </a:lnTo>
                <a:lnTo>
                  <a:pt x="35880" y="37270"/>
                </a:lnTo>
                <a:lnTo>
                  <a:pt x="35710" y="37380"/>
                </a:lnTo>
                <a:lnTo>
                  <a:pt x="35440" y="37470"/>
                </a:lnTo>
                <a:lnTo>
                  <a:pt x="35370" y="37510"/>
                </a:lnTo>
                <a:lnTo>
                  <a:pt x="35360" y="37550"/>
                </a:lnTo>
                <a:lnTo>
                  <a:pt x="35280" y="37580"/>
                </a:lnTo>
                <a:lnTo>
                  <a:pt x="35270" y="37650"/>
                </a:lnTo>
                <a:lnTo>
                  <a:pt x="35330" y="37730"/>
                </a:lnTo>
                <a:lnTo>
                  <a:pt x="35300" y="37830"/>
                </a:lnTo>
                <a:lnTo>
                  <a:pt x="35360" y="37840"/>
                </a:lnTo>
                <a:lnTo>
                  <a:pt x="35390" y="37880"/>
                </a:lnTo>
                <a:lnTo>
                  <a:pt x="35350" y="37950"/>
                </a:lnTo>
                <a:lnTo>
                  <a:pt x="35440" y="37930"/>
                </a:lnTo>
                <a:lnTo>
                  <a:pt x="35470" y="37890"/>
                </a:lnTo>
                <a:lnTo>
                  <a:pt x="35440" y="37820"/>
                </a:lnTo>
                <a:lnTo>
                  <a:pt x="35490" y="37640"/>
                </a:lnTo>
                <a:lnTo>
                  <a:pt x="35530" y="37650"/>
                </a:lnTo>
                <a:lnTo>
                  <a:pt x="35550" y="37720"/>
                </a:lnTo>
                <a:lnTo>
                  <a:pt x="35670" y="37710"/>
                </a:lnTo>
                <a:lnTo>
                  <a:pt x="35690" y="37690"/>
                </a:lnTo>
                <a:lnTo>
                  <a:pt x="35790" y="37680"/>
                </a:lnTo>
                <a:lnTo>
                  <a:pt x="35830" y="37640"/>
                </a:lnTo>
                <a:lnTo>
                  <a:pt x="35920" y="37610"/>
                </a:lnTo>
                <a:lnTo>
                  <a:pt x="35960" y="37560"/>
                </a:lnTo>
                <a:lnTo>
                  <a:pt x="36080" y="37540"/>
                </a:lnTo>
                <a:lnTo>
                  <a:pt x="36070" y="37470"/>
                </a:lnTo>
                <a:lnTo>
                  <a:pt x="36110" y="37410"/>
                </a:lnTo>
                <a:lnTo>
                  <a:pt x="36170" y="37400"/>
                </a:lnTo>
                <a:lnTo>
                  <a:pt x="36220" y="37360"/>
                </a:lnTo>
                <a:lnTo>
                  <a:pt x="36280" y="37410"/>
                </a:lnTo>
                <a:lnTo>
                  <a:pt x="36330" y="37390"/>
                </a:lnTo>
                <a:lnTo>
                  <a:pt x="36510" y="37460"/>
                </a:lnTo>
                <a:lnTo>
                  <a:pt x="36560" y="37510"/>
                </a:lnTo>
                <a:lnTo>
                  <a:pt x="36610" y="37430"/>
                </a:lnTo>
                <a:lnTo>
                  <a:pt x="36670" y="37440"/>
                </a:lnTo>
                <a:lnTo>
                  <a:pt x="36700" y="37480"/>
                </a:lnTo>
                <a:lnTo>
                  <a:pt x="36760" y="37440"/>
                </a:lnTo>
                <a:lnTo>
                  <a:pt x="36790" y="37490"/>
                </a:lnTo>
                <a:lnTo>
                  <a:pt x="36840" y="37440"/>
                </a:lnTo>
                <a:lnTo>
                  <a:pt x="36900" y="37450"/>
                </a:lnTo>
                <a:lnTo>
                  <a:pt x="36960" y="37560"/>
                </a:lnTo>
                <a:lnTo>
                  <a:pt x="36980" y="37530"/>
                </a:lnTo>
                <a:lnTo>
                  <a:pt x="36980" y="37430"/>
                </a:lnTo>
                <a:lnTo>
                  <a:pt x="37030" y="37430"/>
                </a:lnTo>
                <a:lnTo>
                  <a:pt x="37100" y="37470"/>
                </a:lnTo>
                <a:lnTo>
                  <a:pt x="37140" y="37450"/>
                </a:lnTo>
                <a:lnTo>
                  <a:pt x="37170" y="37390"/>
                </a:lnTo>
                <a:lnTo>
                  <a:pt x="37180" y="37310"/>
                </a:lnTo>
                <a:lnTo>
                  <a:pt x="37240" y="37300"/>
                </a:lnTo>
                <a:lnTo>
                  <a:pt x="37380" y="37330"/>
                </a:lnTo>
                <a:lnTo>
                  <a:pt x="37500" y="37370"/>
                </a:lnTo>
                <a:lnTo>
                  <a:pt x="37580" y="37380"/>
                </a:lnTo>
                <a:lnTo>
                  <a:pt x="37540" y="37480"/>
                </a:lnTo>
                <a:lnTo>
                  <a:pt x="37480" y="37530"/>
                </a:lnTo>
                <a:lnTo>
                  <a:pt x="37420" y="37550"/>
                </a:lnTo>
                <a:lnTo>
                  <a:pt x="37440" y="37670"/>
                </a:lnTo>
                <a:lnTo>
                  <a:pt x="37300" y="37700"/>
                </a:lnTo>
                <a:lnTo>
                  <a:pt x="37350" y="37780"/>
                </a:lnTo>
                <a:lnTo>
                  <a:pt x="37340" y="37810"/>
                </a:lnTo>
                <a:lnTo>
                  <a:pt x="37260" y="37810"/>
                </a:lnTo>
                <a:lnTo>
                  <a:pt x="37190" y="37780"/>
                </a:lnTo>
                <a:lnTo>
                  <a:pt x="37120" y="37820"/>
                </a:lnTo>
                <a:lnTo>
                  <a:pt x="37120" y="37870"/>
                </a:lnTo>
                <a:lnTo>
                  <a:pt x="37170" y="37940"/>
                </a:lnTo>
                <a:lnTo>
                  <a:pt x="37110" y="37970"/>
                </a:lnTo>
                <a:lnTo>
                  <a:pt x="37100" y="38130"/>
                </a:lnTo>
                <a:lnTo>
                  <a:pt x="37070" y="38160"/>
                </a:lnTo>
                <a:lnTo>
                  <a:pt x="37000" y="38120"/>
                </a:lnTo>
                <a:lnTo>
                  <a:pt x="36840" y="38080"/>
                </a:lnTo>
                <a:lnTo>
                  <a:pt x="36780" y="38160"/>
                </a:lnTo>
                <a:lnTo>
                  <a:pt x="36700" y="38210"/>
                </a:lnTo>
                <a:lnTo>
                  <a:pt x="36600" y="38190"/>
                </a:lnTo>
                <a:lnTo>
                  <a:pt x="36560" y="38230"/>
                </a:lnTo>
                <a:lnTo>
                  <a:pt x="36560" y="38300"/>
                </a:lnTo>
                <a:lnTo>
                  <a:pt x="36530" y="38340"/>
                </a:lnTo>
                <a:lnTo>
                  <a:pt x="36430" y="38350"/>
                </a:lnTo>
                <a:lnTo>
                  <a:pt x="36370" y="38400"/>
                </a:lnTo>
                <a:lnTo>
                  <a:pt x="36380" y="38480"/>
                </a:lnTo>
                <a:lnTo>
                  <a:pt x="36350" y="38540"/>
                </a:lnTo>
                <a:lnTo>
                  <a:pt x="36310" y="38550"/>
                </a:lnTo>
                <a:lnTo>
                  <a:pt x="36220" y="38540"/>
                </a:lnTo>
                <a:lnTo>
                  <a:pt x="36150" y="38570"/>
                </a:lnTo>
                <a:lnTo>
                  <a:pt x="36110" y="38660"/>
                </a:lnTo>
                <a:lnTo>
                  <a:pt x="36030" y="38700"/>
                </a:lnTo>
                <a:lnTo>
                  <a:pt x="35960" y="38670"/>
                </a:lnTo>
                <a:lnTo>
                  <a:pt x="35840" y="38760"/>
                </a:lnTo>
                <a:lnTo>
                  <a:pt x="35760" y="38840"/>
                </a:lnTo>
                <a:lnTo>
                  <a:pt x="35630" y="38890"/>
                </a:lnTo>
                <a:lnTo>
                  <a:pt x="35560" y="38960"/>
                </a:lnTo>
                <a:lnTo>
                  <a:pt x="35420" y="38960"/>
                </a:lnTo>
                <a:lnTo>
                  <a:pt x="35290" y="38990"/>
                </a:lnTo>
                <a:lnTo>
                  <a:pt x="35330" y="39070"/>
                </a:lnTo>
                <a:lnTo>
                  <a:pt x="35310" y="39120"/>
                </a:lnTo>
                <a:lnTo>
                  <a:pt x="35220" y="39110"/>
                </a:lnTo>
                <a:lnTo>
                  <a:pt x="35180" y="39120"/>
                </a:lnTo>
                <a:lnTo>
                  <a:pt x="35130" y="39100"/>
                </a:lnTo>
                <a:lnTo>
                  <a:pt x="34990" y="39170"/>
                </a:lnTo>
                <a:lnTo>
                  <a:pt x="34970" y="39270"/>
                </a:lnTo>
                <a:lnTo>
                  <a:pt x="34850" y="39390"/>
                </a:lnTo>
                <a:lnTo>
                  <a:pt x="34770" y="39430"/>
                </a:lnTo>
                <a:lnTo>
                  <a:pt x="34660" y="39510"/>
                </a:lnTo>
                <a:lnTo>
                  <a:pt x="34580" y="39480"/>
                </a:lnTo>
                <a:lnTo>
                  <a:pt x="34480" y="39500"/>
                </a:lnTo>
                <a:lnTo>
                  <a:pt x="34430" y="39520"/>
                </a:lnTo>
                <a:lnTo>
                  <a:pt x="34390" y="39630"/>
                </a:lnTo>
                <a:lnTo>
                  <a:pt x="34360" y="39660"/>
                </a:lnTo>
                <a:lnTo>
                  <a:pt x="34270" y="39660"/>
                </a:lnTo>
                <a:lnTo>
                  <a:pt x="34190" y="39690"/>
                </a:lnTo>
                <a:lnTo>
                  <a:pt x="34140" y="39740"/>
                </a:lnTo>
                <a:lnTo>
                  <a:pt x="34110" y="39810"/>
                </a:lnTo>
                <a:lnTo>
                  <a:pt x="33960" y="39910"/>
                </a:lnTo>
                <a:lnTo>
                  <a:pt x="33820" y="39950"/>
                </a:lnTo>
                <a:lnTo>
                  <a:pt x="33770" y="40060"/>
                </a:lnTo>
                <a:lnTo>
                  <a:pt x="33660" y="40140"/>
                </a:lnTo>
                <a:lnTo>
                  <a:pt x="33690" y="40200"/>
                </a:lnTo>
                <a:lnTo>
                  <a:pt x="33630" y="40280"/>
                </a:lnTo>
                <a:lnTo>
                  <a:pt x="33630" y="40320"/>
                </a:lnTo>
                <a:lnTo>
                  <a:pt x="33560" y="40400"/>
                </a:lnTo>
                <a:lnTo>
                  <a:pt x="33470" y="40400"/>
                </a:lnTo>
                <a:lnTo>
                  <a:pt x="33470" y="40470"/>
                </a:lnTo>
                <a:lnTo>
                  <a:pt x="33390" y="40530"/>
                </a:lnTo>
                <a:lnTo>
                  <a:pt x="33340" y="40530"/>
                </a:lnTo>
                <a:lnTo>
                  <a:pt x="33230" y="40500"/>
                </a:lnTo>
                <a:lnTo>
                  <a:pt x="33140" y="40520"/>
                </a:lnTo>
                <a:lnTo>
                  <a:pt x="33120" y="40610"/>
                </a:lnTo>
                <a:lnTo>
                  <a:pt x="33020" y="40610"/>
                </a:lnTo>
                <a:lnTo>
                  <a:pt x="32990" y="40630"/>
                </a:lnTo>
                <a:lnTo>
                  <a:pt x="32940" y="40720"/>
                </a:lnTo>
                <a:lnTo>
                  <a:pt x="32890" y="40760"/>
                </a:lnTo>
                <a:lnTo>
                  <a:pt x="32840" y="40840"/>
                </a:lnTo>
                <a:lnTo>
                  <a:pt x="32820" y="40940"/>
                </a:lnTo>
                <a:lnTo>
                  <a:pt x="32840" y="41010"/>
                </a:lnTo>
                <a:lnTo>
                  <a:pt x="32830" y="41050"/>
                </a:lnTo>
                <a:lnTo>
                  <a:pt x="32760" y="41060"/>
                </a:lnTo>
                <a:lnTo>
                  <a:pt x="32710" y="41090"/>
                </a:lnTo>
                <a:lnTo>
                  <a:pt x="32690" y="41160"/>
                </a:lnTo>
                <a:lnTo>
                  <a:pt x="32780" y="41230"/>
                </a:lnTo>
                <a:lnTo>
                  <a:pt x="32750" y="41300"/>
                </a:lnTo>
                <a:lnTo>
                  <a:pt x="32800" y="41340"/>
                </a:lnTo>
                <a:lnTo>
                  <a:pt x="32800" y="41420"/>
                </a:lnTo>
                <a:lnTo>
                  <a:pt x="32780" y="41510"/>
                </a:lnTo>
                <a:lnTo>
                  <a:pt x="32820" y="41600"/>
                </a:lnTo>
                <a:lnTo>
                  <a:pt x="32810" y="41660"/>
                </a:lnTo>
                <a:lnTo>
                  <a:pt x="32860" y="41720"/>
                </a:lnTo>
                <a:lnTo>
                  <a:pt x="32920" y="41830"/>
                </a:lnTo>
                <a:lnTo>
                  <a:pt x="32930" y="41920"/>
                </a:lnTo>
                <a:lnTo>
                  <a:pt x="33000" y="41960"/>
                </a:lnTo>
                <a:lnTo>
                  <a:pt x="33040" y="42090"/>
                </a:lnTo>
                <a:lnTo>
                  <a:pt x="33100" y="42130"/>
                </a:lnTo>
                <a:lnTo>
                  <a:pt x="33130" y="42110"/>
                </a:lnTo>
                <a:lnTo>
                  <a:pt x="33250" y="42220"/>
                </a:lnTo>
                <a:lnTo>
                  <a:pt x="33340" y="42230"/>
                </a:lnTo>
                <a:lnTo>
                  <a:pt x="33410" y="42210"/>
                </a:lnTo>
                <a:lnTo>
                  <a:pt x="33490" y="42250"/>
                </a:lnTo>
                <a:lnTo>
                  <a:pt x="33500" y="42310"/>
                </a:lnTo>
                <a:lnTo>
                  <a:pt x="33690" y="42260"/>
                </a:lnTo>
                <a:lnTo>
                  <a:pt x="33830" y="42290"/>
                </a:lnTo>
                <a:lnTo>
                  <a:pt x="33930" y="42360"/>
                </a:lnTo>
                <a:lnTo>
                  <a:pt x="33930" y="42420"/>
                </a:lnTo>
                <a:lnTo>
                  <a:pt x="33990" y="42420"/>
                </a:lnTo>
                <a:lnTo>
                  <a:pt x="34010" y="42360"/>
                </a:lnTo>
                <a:lnTo>
                  <a:pt x="34100" y="42350"/>
                </a:lnTo>
                <a:lnTo>
                  <a:pt x="34190" y="42350"/>
                </a:lnTo>
                <a:lnTo>
                  <a:pt x="34230" y="42280"/>
                </a:lnTo>
                <a:lnTo>
                  <a:pt x="34300" y="42280"/>
                </a:lnTo>
                <a:lnTo>
                  <a:pt x="34330" y="42240"/>
                </a:lnTo>
                <a:lnTo>
                  <a:pt x="34440" y="42250"/>
                </a:lnTo>
                <a:lnTo>
                  <a:pt x="34540" y="42320"/>
                </a:lnTo>
                <a:lnTo>
                  <a:pt x="34650" y="42320"/>
                </a:lnTo>
                <a:lnTo>
                  <a:pt x="34670" y="42260"/>
                </a:lnTo>
                <a:lnTo>
                  <a:pt x="34720" y="42260"/>
                </a:lnTo>
                <a:lnTo>
                  <a:pt x="34730" y="42130"/>
                </a:lnTo>
                <a:lnTo>
                  <a:pt x="34840" y="42050"/>
                </a:lnTo>
                <a:lnTo>
                  <a:pt x="34900" y="41980"/>
                </a:lnTo>
                <a:lnTo>
                  <a:pt x="34960" y="41940"/>
                </a:lnTo>
                <a:lnTo>
                  <a:pt x="35110" y="42010"/>
                </a:lnTo>
                <a:lnTo>
                  <a:pt x="35070" y="42090"/>
                </a:lnTo>
                <a:lnTo>
                  <a:pt x="35100" y="42150"/>
                </a:lnTo>
                <a:lnTo>
                  <a:pt x="35070" y="42240"/>
                </a:lnTo>
                <a:lnTo>
                  <a:pt x="35120" y="42260"/>
                </a:lnTo>
                <a:lnTo>
                  <a:pt x="35150" y="42340"/>
                </a:lnTo>
                <a:lnTo>
                  <a:pt x="35130" y="42400"/>
                </a:lnTo>
                <a:lnTo>
                  <a:pt x="35080" y="42440"/>
                </a:lnTo>
                <a:lnTo>
                  <a:pt x="35120" y="42510"/>
                </a:lnTo>
                <a:lnTo>
                  <a:pt x="35160" y="42520"/>
                </a:lnTo>
                <a:lnTo>
                  <a:pt x="35240" y="42580"/>
                </a:lnTo>
                <a:lnTo>
                  <a:pt x="35270" y="42680"/>
                </a:lnTo>
                <a:lnTo>
                  <a:pt x="35190" y="42690"/>
                </a:lnTo>
                <a:lnTo>
                  <a:pt x="35180" y="42890"/>
                </a:lnTo>
                <a:lnTo>
                  <a:pt x="35080" y="42970"/>
                </a:lnTo>
                <a:lnTo>
                  <a:pt x="35030" y="42970"/>
                </a:lnTo>
                <a:lnTo>
                  <a:pt x="34950" y="43010"/>
                </a:lnTo>
                <a:lnTo>
                  <a:pt x="34900" y="42950"/>
                </a:lnTo>
                <a:lnTo>
                  <a:pt x="34840" y="42900"/>
                </a:lnTo>
                <a:lnTo>
                  <a:pt x="34730" y="42930"/>
                </a:lnTo>
                <a:lnTo>
                  <a:pt x="34660" y="42910"/>
                </a:lnTo>
                <a:lnTo>
                  <a:pt x="34590" y="42920"/>
                </a:lnTo>
                <a:lnTo>
                  <a:pt x="34560" y="43000"/>
                </a:lnTo>
                <a:lnTo>
                  <a:pt x="34470" y="42990"/>
                </a:lnTo>
                <a:lnTo>
                  <a:pt x="34440" y="43050"/>
                </a:lnTo>
                <a:lnTo>
                  <a:pt x="34340" y="43090"/>
                </a:lnTo>
                <a:lnTo>
                  <a:pt x="34080" y="43030"/>
                </a:lnTo>
                <a:lnTo>
                  <a:pt x="34040" y="43090"/>
                </a:lnTo>
                <a:lnTo>
                  <a:pt x="34000" y="43120"/>
                </a:lnTo>
                <a:lnTo>
                  <a:pt x="33850" y="43160"/>
                </a:lnTo>
                <a:lnTo>
                  <a:pt x="33800" y="43160"/>
                </a:lnTo>
                <a:lnTo>
                  <a:pt x="33770" y="43230"/>
                </a:lnTo>
                <a:lnTo>
                  <a:pt x="33760" y="43350"/>
                </a:lnTo>
                <a:lnTo>
                  <a:pt x="33770" y="43400"/>
                </a:lnTo>
                <a:lnTo>
                  <a:pt x="33920" y="43530"/>
                </a:lnTo>
                <a:lnTo>
                  <a:pt x="33890" y="43600"/>
                </a:lnTo>
                <a:lnTo>
                  <a:pt x="33980" y="43650"/>
                </a:lnTo>
                <a:lnTo>
                  <a:pt x="33920" y="43720"/>
                </a:lnTo>
                <a:lnTo>
                  <a:pt x="33840" y="43750"/>
                </a:lnTo>
                <a:lnTo>
                  <a:pt x="33680" y="43740"/>
                </a:lnTo>
                <a:lnTo>
                  <a:pt x="33580" y="43790"/>
                </a:lnTo>
                <a:lnTo>
                  <a:pt x="33620" y="43860"/>
                </a:lnTo>
                <a:lnTo>
                  <a:pt x="33700" y="43960"/>
                </a:lnTo>
                <a:lnTo>
                  <a:pt x="33700" y="44010"/>
                </a:lnTo>
                <a:lnTo>
                  <a:pt x="33740" y="44020"/>
                </a:lnTo>
                <a:lnTo>
                  <a:pt x="33810" y="44010"/>
                </a:lnTo>
                <a:lnTo>
                  <a:pt x="33860" y="44030"/>
                </a:lnTo>
                <a:lnTo>
                  <a:pt x="33910" y="44020"/>
                </a:lnTo>
                <a:lnTo>
                  <a:pt x="33980" y="43980"/>
                </a:lnTo>
                <a:lnTo>
                  <a:pt x="34020" y="43990"/>
                </a:lnTo>
                <a:lnTo>
                  <a:pt x="34050" y="44070"/>
                </a:lnTo>
                <a:lnTo>
                  <a:pt x="34100" y="44120"/>
                </a:lnTo>
                <a:lnTo>
                  <a:pt x="34180" y="44120"/>
                </a:lnTo>
                <a:lnTo>
                  <a:pt x="34220" y="44160"/>
                </a:lnTo>
                <a:lnTo>
                  <a:pt x="34230" y="44220"/>
                </a:lnTo>
                <a:lnTo>
                  <a:pt x="34290" y="44340"/>
                </a:lnTo>
                <a:lnTo>
                  <a:pt x="34280" y="44490"/>
                </a:lnTo>
                <a:lnTo>
                  <a:pt x="34300" y="44580"/>
                </a:lnTo>
                <a:lnTo>
                  <a:pt x="34260" y="44690"/>
                </a:lnTo>
                <a:lnTo>
                  <a:pt x="34210" y="44680"/>
                </a:lnTo>
                <a:lnTo>
                  <a:pt x="34190" y="44770"/>
                </a:lnTo>
                <a:lnTo>
                  <a:pt x="34100" y="44850"/>
                </a:lnTo>
                <a:lnTo>
                  <a:pt x="34010" y="44890"/>
                </a:lnTo>
                <a:lnTo>
                  <a:pt x="33960" y="44870"/>
                </a:lnTo>
                <a:lnTo>
                  <a:pt x="33890" y="44810"/>
                </a:lnTo>
                <a:lnTo>
                  <a:pt x="33900" y="44660"/>
                </a:lnTo>
                <a:lnTo>
                  <a:pt x="33850" y="44630"/>
                </a:lnTo>
                <a:lnTo>
                  <a:pt x="33820" y="44690"/>
                </a:lnTo>
                <a:lnTo>
                  <a:pt x="33780" y="44690"/>
                </a:lnTo>
                <a:lnTo>
                  <a:pt x="33760" y="44620"/>
                </a:lnTo>
                <a:lnTo>
                  <a:pt x="33700" y="44620"/>
                </a:lnTo>
                <a:lnTo>
                  <a:pt x="33620" y="44670"/>
                </a:lnTo>
                <a:lnTo>
                  <a:pt x="33670" y="44780"/>
                </a:lnTo>
                <a:lnTo>
                  <a:pt x="33700" y="44810"/>
                </a:lnTo>
                <a:lnTo>
                  <a:pt x="33720" y="44860"/>
                </a:lnTo>
                <a:lnTo>
                  <a:pt x="33690" y="44940"/>
                </a:lnTo>
                <a:lnTo>
                  <a:pt x="33710" y="44960"/>
                </a:lnTo>
                <a:lnTo>
                  <a:pt x="33690" y="45050"/>
                </a:lnTo>
                <a:lnTo>
                  <a:pt x="33710" y="45100"/>
                </a:lnTo>
                <a:lnTo>
                  <a:pt x="33710" y="45170"/>
                </a:lnTo>
                <a:lnTo>
                  <a:pt x="33680" y="45190"/>
                </a:lnTo>
                <a:lnTo>
                  <a:pt x="33700" y="45290"/>
                </a:lnTo>
                <a:lnTo>
                  <a:pt x="33740" y="45330"/>
                </a:lnTo>
                <a:lnTo>
                  <a:pt x="33780" y="45460"/>
                </a:lnTo>
                <a:lnTo>
                  <a:pt x="33890" y="45580"/>
                </a:lnTo>
                <a:lnTo>
                  <a:pt x="33900" y="45610"/>
                </a:lnTo>
                <a:lnTo>
                  <a:pt x="33970" y="45680"/>
                </a:lnTo>
                <a:lnTo>
                  <a:pt x="33940" y="45710"/>
                </a:lnTo>
                <a:lnTo>
                  <a:pt x="33890" y="45710"/>
                </a:lnTo>
                <a:lnTo>
                  <a:pt x="33850" y="45880"/>
                </a:lnTo>
                <a:lnTo>
                  <a:pt x="33780" y="45850"/>
                </a:lnTo>
                <a:lnTo>
                  <a:pt x="33730" y="45860"/>
                </a:lnTo>
                <a:lnTo>
                  <a:pt x="33650" y="45900"/>
                </a:lnTo>
                <a:lnTo>
                  <a:pt x="33580" y="45910"/>
                </a:lnTo>
                <a:lnTo>
                  <a:pt x="33550" y="45890"/>
                </a:lnTo>
                <a:lnTo>
                  <a:pt x="33490" y="45780"/>
                </a:lnTo>
                <a:lnTo>
                  <a:pt x="33450" y="45760"/>
                </a:lnTo>
                <a:lnTo>
                  <a:pt x="33380" y="45760"/>
                </a:lnTo>
                <a:lnTo>
                  <a:pt x="33360" y="45790"/>
                </a:lnTo>
                <a:lnTo>
                  <a:pt x="33310" y="45760"/>
                </a:lnTo>
                <a:lnTo>
                  <a:pt x="33230" y="45690"/>
                </a:lnTo>
                <a:lnTo>
                  <a:pt x="33270" y="45570"/>
                </a:lnTo>
                <a:lnTo>
                  <a:pt x="33310" y="45530"/>
                </a:lnTo>
                <a:lnTo>
                  <a:pt x="33280" y="45420"/>
                </a:lnTo>
                <a:lnTo>
                  <a:pt x="33240" y="45460"/>
                </a:lnTo>
                <a:lnTo>
                  <a:pt x="33140" y="45490"/>
                </a:lnTo>
                <a:lnTo>
                  <a:pt x="33070" y="45480"/>
                </a:lnTo>
                <a:lnTo>
                  <a:pt x="33070" y="45550"/>
                </a:lnTo>
                <a:lnTo>
                  <a:pt x="32950" y="45630"/>
                </a:lnTo>
                <a:lnTo>
                  <a:pt x="32930" y="45670"/>
                </a:lnTo>
                <a:lnTo>
                  <a:pt x="32970" y="45730"/>
                </a:lnTo>
                <a:lnTo>
                  <a:pt x="32900" y="45770"/>
                </a:lnTo>
                <a:lnTo>
                  <a:pt x="32820" y="45780"/>
                </a:lnTo>
                <a:lnTo>
                  <a:pt x="32780" y="45740"/>
                </a:lnTo>
                <a:lnTo>
                  <a:pt x="32780" y="45670"/>
                </a:lnTo>
                <a:lnTo>
                  <a:pt x="32750" y="45640"/>
                </a:lnTo>
                <a:lnTo>
                  <a:pt x="32650" y="45590"/>
                </a:lnTo>
                <a:lnTo>
                  <a:pt x="32630" y="45620"/>
                </a:lnTo>
                <a:lnTo>
                  <a:pt x="32550" y="45590"/>
                </a:lnTo>
                <a:lnTo>
                  <a:pt x="32510" y="45640"/>
                </a:lnTo>
                <a:lnTo>
                  <a:pt x="32350" y="45530"/>
                </a:lnTo>
                <a:lnTo>
                  <a:pt x="32260" y="45520"/>
                </a:lnTo>
                <a:lnTo>
                  <a:pt x="32180" y="45560"/>
                </a:lnTo>
                <a:lnTo>
                  <a:pt x="32140" y="45620"/>
                </a:lnTo>
                <a:lnTo>
                  <a:pt x="32060" y="45590"/>
                </a:lnTo>
                <a:lnTo>
                  <a:pt x="32000" y="45600"/>
                </a:lnTo>
                <a:lnTo>
                  <a:pt x="31950" y="45570"/>
                </a:lnTo>
                <a:lnTo>
                  <a:pt x="31950" y="45460"/>
                </a:lnTo>
                <a:lnTo>
                  <a:pt x="31920" y="45420"/>
                </a:lnTo>
                <a:lnTo>
                  <a:pt x="31950" y="45340"/>
                </a:lnTo>
                <a:lnTo>
                  <a:pt x="31890" y="45280"/>
                </a:lnTo>
                <a:lnTo>
                  <a:pt x="31860" y="45330"/>
                </a:lnTo>
                <a:lnTo>
                  <a:pt x="31850" y="45380"/>
                </a:lnTo>
                <a:lnTo>
                  <a:pt x="31800" y="45400"/>
                </a:lnTo>
                <a:lnTo>
                  <a:pt x="31780" y="45430"/>
                </a:lnTo>
                <a:lnTo>
                  <a:pt x="31810" y="45540"/>
                </a:lnTo>
                <a:lnTo>
                  <a:pt x="31800" y="45570"/>
                </a:lnTo>
                <a:lnTo>
                  <a:pt x="31720" y="45660"/>
                </a:lnTo>
                <a:lnTo>
                  <a:pt x="31720" y="45740"/>
                </a:lnTo>
                <a:lnTo>
                  <a:pt x="31740" y="45770"/>
                </a:lnTo>
                <a:lnTo>
                  <a:pt x="31760" y="45880"/>
                </a:lnTo>
                <a:lnTo>
                  <a:pt x="31740" y="45920"/>
                </a:lnTo>
                <a:lnTo>
                  <a:pt x="31750" y="45990"/>
                </a:lnTo>
                <a:lnTo>
                  <a:pt x="31670" y="45980"/>
                </a:lnTo>
                <a:lnTo>
                  <a:pt x="31660" y="46000"/>
                </a:lnTo>
                <a:lnTo>
                  <a:pt x="31500" y="46050"/>
                </a:lnTo>
                <a:lnTo>
                  <a:pt x="31460" y="46120"/>
                </a:lnTo>
                <a:lnTo>
                  <a:pt x="31360" y="46180"/>
                </a:lnTo>
                <a:lnTo>
                  <a:pt x="31280" y="46200"/>
                </a:lnTo>
                <a:lnTo>
                  <a:pt x="31280" y="46280"/>
                </a:lnTo>
                <a:lnTo>
                  <a:pt x="31330" y="46350"/>
                </a:lnTo>
                <a:lnTo>
                  <a:pt x="31320" y="46470"/>
                </a:lnTo>
                <a:lnTo>
                  <a:pt x="31240" y="46500"/>
                </a:lnTo>
                <a:lnTo>
                  <a:pt x="31200" y="46570"/>
                </a:lnTo>
                <a:lnTo>
                  <a:pt x="31170" y="46560"/>
                </a:lnTo>
                <a:lnTo>
                  <a:pt x="31050" y="46620"/>
                </a:lnTo>
                <a:lnTo>
                  <a:pt x="30980" y="46590"/>
                </a:lnTo>
                <a:lnTo>
                  <a:pt x="30850" y="46660"/>
                </a:lnTo>
                <a:lnTo>
                  <a:pt x="30780" y="46710"/>
                </a:lnTo>
                <a:lnTo>
                  <a:pt x="30730" y="46700"/>
                </a:lnTo>
                <a:lnTo>
                  <a:pt x="30730" y="46630"/>
                </a:lnTo>
                <a:lnTo>
                  <a:pt x="30640" y="46570"/>
                </a:lnTo>
                <a:lnTo>
                  <a:pt x="30570" y="46560"/>
                </a:lnTo>
                <a:lnTo>
                  <a:pt x="30560" y="46640"/>
                </a:lnTo>
                <a:lnTo>
                  <a:pt x="30640" y="46680"/>
                </a:lnTo>
                <a:lnTo>
                  <a:pt x="30630" y="46790"/>
                </a:lnTo>
                <a:lnTo>
                  <a:pt x="30600" y="46820"/>
                </a:lnTo>
                <a:lnTo>
                  <a:pt x="30540" y="46810"/>
                </a:lnTo>
                <a:lnTo>
                  <a:pt x="30560" y="46910"/>
                </a:lnTo>
                <a:lnTo>
                  <a:pt x="30530" y="46950"/>
                </a:lnTo>
                <a:lnTo>
                  <a:pt x="30430" y="46870"/>
                </a:lnTo>
                <a:lnTo>
                  <a:pt x="30340" y="46850"/>
                </a:lnTo>
                <a:lnTo>
                  <a:pt x="30240" y="46870"/>
                </a:lnTo>
                <a:lnTo>
                  <a:pt x="30200" y="46820"/>
                </a:lnTo>
                <a:lnTo>
                  <a:pt x="30210" y="46770"/>
                </a:lnTo>
                <a:lnTo>
                  <a:pt x="30190" y="46700"/>
                </a:lnTo>
                <a:lnTo>
                  <a:pt x="30120" y="46640"/>
                </a:lnTo>
                <a:lnTo>
                  <a:pt x="30030" y="46600"/>
                </a:lnTo>
                <a:lnTo>
                  <a:pt x="29980" y="46540"/>
                </a:lnTo>
                <a:lnTo>
                  <a:pt x="29900" y="46510"/>
                </a:lnTo>
                <a:lnTo>
                  <a:pt x="29920" y="46330"/>
                </a:lnTo>
                <a:lnTo>
                  <a:pt x="29990" y="46260"/>
                </a:lnTo>
                <a:lnTo>
                  <a:pt x="30060" y="46130"/>
                </a:lnTo>
                <a:lnTo>
                  <a:pt x="30100" y="46180"/>
                </a:lnTo>
                <a:lnTo>
                  <a:pt x="30210" y="46220"/>
                </a:lnTo>
                <a:lnTo>
                  <a:pt x="30210" y="46270"/>
                </a:lnTo>
                <a:lnTo>
                  <a:pt x="30390" y="46270"/>
                </a:lnTo>
                <a:lnTo>
                  <a:pt x="30400" y="46220"/>
                </a:lnTo>
                <a:lnTo>
                  <a:pt x="30480" y="46170"/>
                </a:lnTo>
                <a:lnTo>
                  <a:pt x="30530" y="46220"/>
                </a:lnTo>
                <a:lnTo>
                  <a:pt x="30520" y="46280"/>
                </a:lnTo>
                <a:lnTo>
                  <a:pt x="30570" y="46360"/>
                </a:lnTo>
                <a:lnTo>
                  <a:pt x="30660" y="46330"/>
                </a:lnTo>
                <a:lnTo>
                  <a:pt x="30670" y="46290"/>
                </a:lnTo>
                <a:lnTo>
                  <a:pt x="30730" y="46280"/>
                </a:lnTo>
                <a:lnTo>
                  <a:pt x="30780" y="46160"/>
                </a:lnTo>
                <a:lnTo>
                  <a:pt x="30780" y="46090"/>
                </a:lnTo>
                <a:lnTo>
                  <a:pt x="30920" y="46060"/>
                </a:lnTo>
                <a:lnTo>
                  <a:pt x="30920" y="45950"/>
                </a:lnTo>
                <a:lnTo>
                  <a:pt x="30870" y="45960"/>
                </a:lnTo>
                <a:lnTo>
                  <a:pt x="30810" y="45940"/>
                </a:lnTo>
                <a:lnTo>
                  <a:pt x="30780" y="45870"/>
                </a:lnTo>
                <a:lnTo>
                  <a:pt x="30680" y="45850"/>
                </a:lnTo>
                <a:lnTo>
                  <a:pt x="30770" y="45610"/>
                </a:lnTo>
                <a:lnTo>
                  <a:pt x="30850" y="45580"/>
                </a:lnTo>
                <a:lnTo>
                  <a:pt x="30870" y="45490"/>
                </a:lnTo>
                <a:lnTo>
                  <a:pt x="30870" y="45370"/>
                </a:lnTo>
                <a:lnTo>
                  <a:pt x="30830" y="45330"/>
                </a:lnTo>
                <a:lnTo>
                  <a:pt x="30740" y="45340"/>
                </a:lnTo>
                <a:lnTo>
                  <a:pt x="30670" y="45230"/>
                </a:lnTo>
                <a:lnTo>
                  <a:pt x="30670" y="45100"/>
                </a:lnTo>
                <a:lnTo>
                  <a:pt x="30660" y="45060"/>
                </a:lnTo>
                <a:lnTo>
                  <a:pt x="30720" y="45040"/>
                </a:lnTo>
                <a:lnTo>
                  <a:pt x="30720" y="44990"/>
                </a:lnTo>
                <a:lnTo>
                  <a:pt x="30800" y="44900"/>
                </a:lnTo>
                <a:lnTo>
                  <a:pt x="30810" y="44850"/>
                </a:lnTo>
                <a:lnTo>
                  <a:pt x="30880" y="44880"/>
                </a:lnTo>
                <a:lnTo>
                  <a:pt x="30870" y="44960"/>
                </a:lnTo>
                <a:lnTo>
                  <a:pt x="30920" y="45000"/>
                </a:lnTo>
                <a:lnTo>
                  <a:pt x="31010" y="45000"/>
                </a:lnTo>
                <a:lnTo>
                  <a:pt x="31120" y="44930"/>
                </a:lnTo>
                <a:lnTo>
                  <a:pt x="31140" y="44900"/>
                </a:lnTo>
                <a:lnTo>
                  <a:pt x="31140" y="44790"/>
                </a:lnTo>
                <a:lnTo>
                  <a:pt x="31130" y="44750"/>
                </a:lnTo>
                <a:lnTo>
                  <a:pt x="31180" y="44660"/>
                </a:lnTo>
                <a:lnTo>
                  <a:pt x="31130" y="44620"/>
                </a:lnTo>
                <a:lnTo>
                  <a:pt x="31140" y="44540"/>
                </a:lnTo>
                <a:lnTo>
                  <a:pt x="31070" y="44520"/>
                </a:lnTo>
                <a:lnTo>
                  <a:pt x="31040" y="44450"/>
                </a:lnTo>
                <a:lnTo>
                  <a:pt x="30980" y="44430"/>
                </a:lnTo>
                <a:lnTo>
                  <a:pt x="30960" y="44380"/>
                </a:lnTo>
                <a:lnTo>
                  <a:pt x="30960" y="44260"/>
                </a:lnTo>
                <a:lnTo>
                  <a:pt x="30920" y="44260"/>
                </a:lnTo>
                <a:lnTo>
                  <a:pt x="30950" y="44120"/>
                </a:lnTo>
                <a:lnTo>
                  <a:pt x="30940" y="44080"/>
                </a:lnTo>
                <a:lnTo>
                  <a:pt x="30850" y="44000"/>
                </a:lnTo>
                <a:lnTo>
                  <a:pt x="30800" y="43970"/>
                </a:lnTo>
                <a:lnTo>
                  <a:pt x="30680" y="43990"/>
                </a:lnTo>
                <a:lnTo>
                  <a:pt x="30510" y="44080"/>
                </a:lnTo>
                <a:lnTo>
                  <a:pt x="30450" y="44160"/>
                </a:lnTo>
                <a:lnTo>
                  <a:pt x="30330" y="44200"/>
                </a:lnTo>
                <a:lnTo>
                  <a:pt x="30240" y="44100"/>
                </a:lnTo>
                <a:lnTo>
                  <a:pt x="30160" y="44130"/>
                </a:lnTo>
                <a:lnTo>
                  <a:pt x="30110" y="44110"/>
                </a:lnTo>
                <a:lnTo>
                  <a:pt x="29970" y="44180"/>
                </a:lnTo>
                <a:lnTo>
                  <a:pt x="29890" y="44190"/>
                </a:lnTo>
                <a:lnTo>
                  <a:pt x="29640" y="44140"/>
                </a:lnTo>
                <a:lnTo>
                  <a:pt x="29610" y="44120"/>
                </a:lnTo>
                <a:lnTo>
                  <a:pt x="29480" y="44110"/>
                </a:lnTo>
                <a:lnTo>
                  <a:pt x="29380" y="44070"/>
                </a:lnTo>
                <a:lnTo>
                  <a:pt x="29330" y="44080"/>
                </a:lnTo>
                <a:lnTo>
                  <a:pt x="29270" y="44060"/>
                </a:lnTo>
                <a:lnTo>
                  <a:pt x="29240" y="44100"/>
                </a:lnTo>
                <a:lnTo>
                  <a:pt x="29180" y="43990"/>
                </a:lnTo>
                <a:lnTo>
                  <a:pt x="29170" y="43900"/>
                </a:lnTo>
                <a:lnTo>
                  <a:pt x="29240" y="43810"/>
                </a:lnTo>
                <a:lnTo>
                  <a:pt x="29320" y="43800"/>
                </a:lnTo>
                <a:lnTo>
                  <a:pt x="29340" y="43750"/>
                </a:lnTo>
                <a:lnTo>
                  <a:pt x="29270" y="43720"/>
                </a:lnTo>
                <a:lnTo>
                  <a:pt x="29200" y="43610"/>
                </a:lnTo>
                <a:lnTo>
                  <a:pt x="29330" y="43580"/>
                </a:lnTo>
                <a:lnTo>
                  <a:pt x="29310" y="43680"/>
                </a:lnTo>
                <a:lnTo>
                  <a:pt x="29430" y="43720"/>
                </a:lnTo>
                <a:lnTo>
                  <a:pt x="29470" y="43820"/>
                </a:lnTo>
                <a:lnTo>
                  <a:pt x="29510" y="43830"/>
                </a:lnTo>
                <a:lnTo>
                  <a:pt x="29550" y="43770"/>
                </a:lnTo>
                <a:lnTo>
                  <a:pt x="29590" y="43770"/>
                </a:lnTo>
                <a:lnTo>
                  <a:pt x="29790" y="43670"/>
                </a:lnTo>
                <a:lnTo>
                  <a:pt x="29810" y="43590"/>
                </a:lnTo>
                <a:lnTo>
                  <a:pt x="29760" y="43590"/>
                </a:lnTo>
                <a:lnTo>
                  <a:pt x="29670" y="43630"/>
                </a:lnTo>
                <a:lnTo>
                  <a:pt x="29540" y="43600"/>
                </a:lnTo>
                <a:lnTo>
                  <a:pt x="29500" y="43660"/>
                </a:lnTo>
                <a:lnTo>
                  <a:pt x="29360" y="43600"/>
                </a:lnTo>
                <a:lnTo>
                  <a:pt x="29380" y="43520"/>
                </a:lnTo>
                <a:lnTo>
                  <a:pt x="29440" y="43490"/>
                </a:lnTo>
                <a:lnTo>
                  <a:pt x="29380" y="43380"/>
                </a:lnTo>
                <a:lnTo>
                  <a:pt x="29430" y="43330"/>
                </a:lnTo>
                <a:lnTo>
                  <a:pt x="29440" y="43410"/>
                </a:lnTo>
                <a:lnTo>
                  <a:pt x="29520" y="43540"/>
                </a:lnTo>
                <a:lnTo>
                  <a:pt x="29540" y="43450"/>
                </a:lnTo>
                <a:lnTo>
                  <a:pt x="29570" y="43370"/>
                </a:lnTo>
                <a:lnTo>
                  <a:pt x="29530" y="43320"/>
                </a:lnTo>
                <a:lnTo>
                  <a:pt x="29520" y="43240"/>
                </a:lnTo>
                <a:lnTo>
                  <a:pt x="29610" y="43190"/>
                </a:lnTo>
                <a:lnTo>
                  <a:pt x="29610" y="43140"/>
                </a:lnTo>
                <a:lnTo>
                  <a:pt x="29500" y="43120"/>
                </a:lnTo>
                <a:lnTo>
                  <a:pt x="29200" y="43160"/>
                </a:lnTo>
                <a:lnTo>
                  <a:pt x="29120" y="43100"/>
                </a:lnTo>
                <a:lnTo>
                  <a:pt x="29080" y="43130"/>
                </a:lnTo>
                <a:lnTo>
                  <a:pt x="29070" y="43180"/>
                </a:lnTo>
                <a:lnTo>
                  <a:pt x="29110" y="43230"/>
                </a:lnTo>
                <a:lnTo>
                  <a:pt x="29100" y="43290"/>
                </a:lnTo>
                <a:lnTo>
                  <a:pt x="29030" y="43300"/>
                </a:lnTo>
                <a:lnTo>
                  <a:pt x="28960" y="43370"/>
                </a:lnTo>
                <a:lnTo>
                  <a:pt x="28970" y="43600"/>
                </a:lnTo>
                <a:lnTo>
                  <a:pt x="28890" y="43630"/>
                </a:lnTo>
                <a:lnTo>
                  <a:pt x="28850" y="43600"/>
                </a:lnTo>
                <a:lnTo>
                  <a:pt x="28770" y="43690"/>
                </a:lnTo>
                <a:lnTo>
                  <a:pt x="28680" y="43640"/>
                </a:lnTo>
                <a:lnTo>
                  <a:pt x="28500" y="43630"/>
                </a:lnTo>
                <a:lnTo>
                  <a:pt x="28510" y="43580"/>
                </a:lnTo>
                <a:lnTo>
                  <a:pt x="28410" y="43570"/>
                </a:lnTo>
                <a:lnTo>
                  <a:pt x="28410" y="43480"/>
                </a:lnTo>
                <a:lnTo>
                  <a:pt x="28380" y="43450"/>
                </a:lnTo>
                <a:lnTo>
                  <a:pt x="28280" y="43450"/>
                </a:lnTo>
                <a:lnTo>
                  <a:pt x="28270" y="43370"/>
                </a:lnTo>
                <a:lnTo>
                  <a:pt x="28250" y="43340"/>
                </a:lnTo>
                <a:lnTo>
                  <a:pt x="28190" y="43360"/>
                </a:lnTo>
                <a:lnTo>
                  <a:pt x="28170" y="43440"/>
                </a:lnTo>
                <a:lnTo>
                  <a:pt x="28170" y="43570"/>
                </a:lnTo>
                <a:lnTo>
                  <a:pt x="28250" y="43710"/>
                </a:lnTo>
                <a:lnTo>
                  <a:pt x="28260" y="43830"/>
                </a:lnTo>
                <a:lnTo>
                  <a:pt x="28310" y="43830"/>
                </a:lnTo>
                <a:lnTo>
                  <a:pt x="28330" y="43860"/>
                </a:lnTo>
                <a:lnTo>
                  <a:pt x="28390" y="43870"/>
                </a:lnTo>
                <a:lnTo>
                  <a:pt x="28570" y="43890"/>
                </a:lnTo>
                <a:lnTo>
                  <a:pt x="28640" y="43870"/>
                </a:lnTo>
                <a:lnTo>
                  <a:pt x="28680" y="43890"/>
                </a:lnTo>
                <a:lnTo>
                  <a:pt x="28710" y="43950"/>
                </a:lnTo>
                <a:lnTo>
                  <a:pt x="28700" y="44010"/>
                </a:lnTo>
                <a:lnTo>
                  <a:pt x="28630" y="44010"/>
                </a:lnTo>
                <a:lnTo>
                  <a:pt x="28620" y="44070"/>
                </a:lnTo>
                <a:lnTo>
                  <a:pt x="28650" y="44140"/>
                </a:lnTo>
                <a:lnTo>
                  <a:pt x="28550" y="44170"/>
                </a:lnTo>
                <a:lnTo>
                  <a:pt x="28490" y="44280"/>
                </a:lnTo>
                <a:lnTo>
                  <a:pt x="28380" y="44300"/>
                </a:lnTo>
                <a:lnTo>
                  <a:pt x="28300" y="44260"/>
                </a:lnTo>
                <a:lnTo>
                  <a:pt x="28280" y="44200"/>
                </a:lnTo>
                <a:lnTo>
                  <a:pt x="28230" y="44140"/>
                </a:lnTo>
                <a:lnTo>
                  <a:pt x="28150" y="43970"/>
                </a:lnTo>
                <a:lnTo>
                  <a:pt x="28130" y="43880"/>
                </a:lnTo>
                <a:lnTo>
                  <a:pt x="28100" y="43880"/>
                </a:lnTo>
                <a:lnTo>
                  <a:pt x="28110" y="44000"/>
                </a:lnTo>
                <a:lnTo>
                  <a:pt x="28050" y="44040"/>
                </a:lnTo>
                <a:lnTo>
                  <a:pt x="28070" y="44090"/>
                </a:lnTo>
                <a:lnTo>
                  <a:pt x="28040" y="44210"/>
                </a:lnTo>
                <a:lnTo>
                  <a:pt x="28140" y="44210"/>
                </a:lnTo>
                <a:lnTo>
                  <a:pt x="28150" y="44250"/>
                </a:lnTo>
                <a:lnTo>
                  <a:pt x="28090" y="44300"/>
                </a:lnTo>
                <a:lnTo>
                  <a:pt x="28060" y="44360"/>
                </a:lnTo>
                <a:lnTo>
                  <a:pt x="28070" y="44440"/>
                </a:lnTo>
                <a:lnTo>
                  <a:pt x="27960" y="44480"/>
                </a:lnTo>
                <a:lnTo>
                  <a:pt x="27980" y="44580"/>
                </a:lnTo>
                <a:lnTo>
                  <a:pt x="27960" y="44660"/>
                </a:lnTo>
                <a:lnTo>
                  <a:pt x="27900" y="44670"/>
                </a:lnTo>
                <a:lnTo>
                  <a:pt x="27870" y="44700"/>
                </a:lnTo>
                <a:lnTo>
                  <a:pt x="27980" y="44800"/>
                </a:lnTo>
                <a:lnTo>
                  <a:pt x="28040" y="44820"/>
                </a:lnTo>
                <a:lnTo>
                  <a:pt x="28080" y="44790"/>
                </a:lnTo>
                <a:lnTo>
                  <a:pt x="28140" y="44790"/>
                </a:lnTo>
                <a:lnTo>
                  <a:pt x="28260" y="44920"/>
                </a:lnTo>
                <a:lnTo>
                  <a:pt x="28130" y="45040"/>
                </a:lnTo>
                <a:lnTo>
                  <a:pt x="28110" y="45110"/>
                </a:lnTo>
                <a:lnTo>
                  <a:pt x="28060" y="45170"/>
                </a:lnTo>
                <a:lnTo>
                  <a:pt x="28060" y="45320"/>
                </a:lnTo>
                <a:lnTo>
                  <a:pt x="27980" y="45380"/>
                </a:lnTo>
                <a:lnTo>
                  <a:pt x="27980" y="45440"/>
                </a:lnTo>
                <a:lnTo>
                  <a:pt x="28030" y="45460"/>
                </a:lnTo>
                <a:lnTo>
                  <a:pt x="28140" y="45440"/>
                </a:lnTo>
                <a:lnTo>
                  <a:pt x="28250" y="45460"/>
                </a:lnTo>
                <a:lnTo>
                  <a:pt x="28310" y="45440"/>
                </a:lnTo>
                <a:lnTo>
                  <a:pt x="28360" y="45490"/>
                </a:lnTo>
                <a:lnTo>
                  <a:pt x="28390" y="45570"/>
                </a:lnTo>
                <a:lnTo>
                  <a:pt x="28320" y="45620"/>
                </a:lnTo>
                <a:lnTo>
                  <a:pt x="28380" y="45750"/>
                </a:lnTo>
                <a:lnTo>
                  <a:pt x="28450" y="45800"/>
                </a:lnTo>
                <a:lnTo>
                  <a:pt x="28480" y="45910"/>
                </a:lnTo>
                <a:lnTo>
                  <a:pt x="28540" y="45940"/>
                </a:lnTo>
                <a:lnTo>
                  <a:pt x="28550" y="46020"/>
                </a:lnTo>
                <a:lnTo>
                  <a:pt x="28590" y="46060"/>
                </a:lnTo>
                <a:lnTo>
                  <a:pt x="28600" y="46150"/>
                </a:lnTo>
                <a:lnTo>
                  <a:pt x="28630" y="46180"/>
                </a:lnTo>
                <a:lnTo>
                  <a:pt x="28610" y="46230"/>
                </a:lnTo>
                <a:lnTo>
                  <a:pt x="28570" y="46260"/>
                </a:lnTo>
                <a:lnTo>
                  <a:pt x="28550" y="46350"/>
                </a:lnTo>
                <a:lnTo>
                  <a:pt x="28490" y="46390"/>
                </a:lnTo>
                <a:lnTo>
                  <a:pt x="28410" y="46530"/>
                </a:lnTo>
                <a:lnTo>
                  <a:pt x="28390" y="46670"/>
                </a:lnTo>
                <a:lnTo>
                  <a:pt x="28420" y="46730"/>
                </a:lnTo>
                <a:lnTo>
                  <a:pt x="28400" y="46870"/>
                </a:lnTo>
                <a:lnTo>
                  <a:pt x="28450" y="46880"/>
                </a:lnTo>
                <a:lnTo>
                  <a:pt x="28480" y="46970"/>
                </a:lnTo>
                <a:lnTo>
                  <a:pt x="28460" y="47000"/>
                </a:lnTo>
                <a:lnTo>
                  <a:pt x="28490" y="47070"/>
                </a:lnTo>
                <a:lnTo>
                  <a:pt x="28440" y="47110"/>
                </a:lnTo>
                <a:lnTo>
                  <a:pt x="28440" y="47180"/>
                </a:lnTo>
                <a:lnTo>
                  <a:pt x="28400" y="47240"/>
                </a:lnTo>
                <a:lnTo>
                  <a:pt x="28440" y="47260"/>
                </a:lnTo>
                <a:lnTo>
                  <a:pt x="28480" y="47380"/>
                </a:lnTo>
                <a:lnTo>
                  <a:pt x="28390" y="47400"/>
                </a:lnTo>
                <a:lnTo>
                  <a:pt x="28340" y="47450"/>
                </a:lnTo>
                <a:lnTo>
                  <a:pt x="28290" y="47540"/>
                </a:lnTo>
                <a:lnTo>
                  <a:pt x="28240" y="47600"/>
                </a:lnTo>
                <a:lnTo>
                  <a:pt x="28110" y="47670"/>
                </a:lnTo>
                <a:lnTo>
                  <a:pt x="28090" y="47630"/>
                </a:lnTo>
                <a:lnTo>
                  <a:pt x="28030" y="47640"/>
                </a:lnTo>
                <a:lnTo>
                  <a:pt x="28000" y="47690"/>
                </a:lnTo>
                <a:lnTo>
                  <a:pt x="27940" y="47710"/>
                </a:lnTo>
                <a:lnTo>
                  <a:pt x="27920" y="47770"/>
                </a:lnTo>
                <a:lnTo>
                  <a:pt x="27860" y="47750"/>
                </a:lnTo>
                <a:lnTo>
                  <a:pt x="27740" y="47820"/>
                </a:lnTo>
                <a:lnTo>
                  <a:pt x="27710" y="47870"/>
                </a:lnTo>
                <a:lnTo>
                  <a:pt x="27590" y="47880"/>
                </a:lnTo>
                <a:lnTo>
                  <a:pt x="27550" y="47980"/>
                </a:lnTo>
                <a:lnTo>
                  <a:pt x="27480" y="48010"/>
                </a:lnTo>
                <a:lnTo>
                  <a:pt x="27480" y="48120"/>
                </a:lnTo>
                <a:lnTo>
                  <a:pt x="27440" y="48170"/>
                </a:lnTo>
                <a:lnTo>
                  <a:pt x="27400" y="48170"/>
                </a:lnTo>
                <a:lnTo>
                  <a:pt x="27400" y="48250"/>
                </a:lnTo>
                <a:lnTo>
                  <a:pt x="27370" y="48300"/>
                </a:lnTo>
                <a:lnTo>
                  <a:pt x="27410" y="48400"/>
                </a:lnTo>
                <a:lnTo>
                  <a:pt x="27460" y="48370"/>
                </a:lnTo>
                <a:lnTo>
                  <a:pt x="27520" y="48410"/>
                </a:lnTo>
                <a:lnTo>
                  <a:pt x="27590" y="48410"/>
                </a:lnTo>
                <a:lnTo>
                  <a:pt x="27640" y="48470"/>
                </a:lnTo>
                <a:lnTo>
                  <a:pt x="27700" y="48480"/>
                </a:lnTo>
                <a:lnTo>
                  <a:pt x="27750" y="48440"/>
                </a:lnTo>
                <a:lnTo>
                  <a:pt x="27830" y="48450"/>
                </a:lnTo>
                <a:lnTo>
                  <a:pt x="27890" y="48540"/>
                </a:lnTo>
                <a:lnTo>
                  <a:pt x="27810" y="48580"/>
                </a:lnTo>
                <a:lnTo>
                  <a:pt x="27880" y="48600"/>
                </a:lnTo>
                <a:lnTo>
                  <a:pt x="27970" y="48570"/>
                </a:lnTo>
                <a:lnTo>
                  <a:pt x="27950" y="48630"/>
                </a:lnTo>
                <a:lnTo>
                  <a:pt x="27870" y="48680"/>
                </a:lnTo>
                <a:lnTo>
                  <a:pt x="27740" y="48660"/>
                </a:lnTo>
                <a:lnTo>
                  <a:pt x="27700" y="48720"/>
                </a:lnTo>
                <a:lnTo>
                  <a:pt x="27620" y="48770"/>
                </a:lnTo>
                <a:lnTo>
                  <a:pt x="27580" y="48830"/>
                </a:lnTo>
                <a:lnTo>
                  <a:pt x="27400" y="48860"/>
                </a:lnTo>
                <a:lnTo>
                  <a:pt x="27410" y="48900"/>
                </a:lnTo>
                <a:lnTo>
                  <a:pt x="27380" y="48960"/>
                </a:lnTo>
                <a:lnTo>
                  <a:pt x="27310" y="48990"/>
                </a:lnTo>
                <a:lnTo>
                  <a:pt x="27190" y="49000"/>
                </a:lnTo>
                <a:lnTo>
                  <a:pt x="27130" y="48980"/>
                </a:lnTo>
                <a:lnTo>
                  <a:pt x="27100" y="48940"/>
                </a:lnTo>
                <a:lnTo>
                  <a:pt x="26980" y="48920"/>
                </a:lnTo>
                <a:lnTo>
                  <a:pt x="26900" y="48990"/>
                </a:lnTo>
                <a:lnTo>
                  <a:pt x="26860" y="49050"/>
                </a:lnTo>
                <a:lnTo>
                  <a:pt x="26790" y="4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