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Punjab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Punjab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50" y="25400"/>
                </a:moveTo>
                <a:lnTo>
                  <a:pt x="33560" y="25390"/>
                </a:lnTo>
                <a:lnTo>
                  <a:pt x="33590" y="25350"/>
                </a:lnTo>
                <a:lnTo>
                  <a:pt x="33580" y="25340"/>
                </a:lnTo>
                <a:lnTo>
                  <a:pt x="33570" y="25330"/>
                </a:lnTo>
                <a:lnTo>
                  <a:pt x="33520" y="25370"/>
                </a:lnTo>
                <a:lnTo>
                  <a:pt x="33500" y="25340"/>
                </a:lnTo>
                <a:lnTo>
                  <a:pt x="33510" y="25330"/>
                </a:lnTo>
                <a:lnTo>
                  <a:pt x="33490" y="25300"/>
                </a:lnTo>
                <a:lnTo>
                  <a:pt x="33440" y="25290"/>
                </a:lnTo>
                <a:lnTo>
                  <a:pt x="33430" y="25300"/>
                </a:lnTo>
                <a:lnTo>
                  <a:pt x="33410" y="25310"/>
                </a:lnTo>
                <a:lnTo>
                  <a:pt x="33410" y="25320"/>
                </a:lnTo>
                <a:lnTo>
                  <a:pt x="33400" y="25340"/>
                </a:lnTo>
                <a:lnTo>
                  <a:pt x="33380" y="25360"/>
                </a:lnTo>
                <a:lnTo>
                  <a:pt x="33350" y="25380"/>
                </a:lnTo>
                <a:lnTo>
                  <a:pt x="33280" y="25410"/>
                </a:lnTo>
                <a:lnTo>
                  <a:pt x="33280" y="25420"/>
                </a:lnTo>
                <a:lnTo>
                  <a:pt x="33330" y="25490"/>
                </a:lnTo>
                <a:lnTo>
                  <a:pt x="33340" y="25550"/>
                </a:lnTo>
                <a:lnTo>
                  <a:pt x="33340" y="25560"/>
                </a:lnTo>
                <a:lnTo>
                  <a:pt x="33380" y="25580"/>
                </a:lnTo>
                <a:lnTo>
                  <a:pt x="33370" y="25590"/>
                </a:lnTo>
                <a:lnTo>
                  <a:pt x="33390" y="25610"/>
                </a:lnTo>
                <a:lnTo>
                  <a:pt x="33410" y="25640"/>
                </a:lnTo>
                <a:lnTo>
                  <a:pt x="33430" y="25630"/>
                </a:lnTo>
                <a:lnTo>
                  <a:pt x="33560" y="25700"/>
                </a:lnTo>
                <a:lnTo>
                  <a:pt x="33590" y="25670"/>
                </a:lnTo>
                <a:lnTo>
                  <a:pt x="33600" y="25650"/>
                </a:lnTo>
                <a:lnTo>
                  <a:pt x="33630" y="25650"/>
                </a:lnTo>
                <a:lnTo>
                  <a:pt x="33630" y="25730"/>
                </a:lnTo>
                <a:lnTo>
                  <a:pt x="33750" y="25690"/>
                </a:lnTo>
                <a:lnTo>
                  <a:pt x="33740" y="25790"/>
                </a:lnTo>
                <a:lnTo>
                  <a:pt x="33780" y="25790"/>
                </a:lnTo>
                <a:lnTo>
                  <a:pt x="33850" y="25860"/>
                </a:lnTo>
                <a:lnTo>
                  <a:pt x="33890" y="25920"/>
                </a:lnTo>
                <a:lnTo>
                  <a:pt x="33850" y="26030"/>
                </a:lnTo>
                <a:lnTo>
                  <a:pt x="33860" y="26080"/>
                </a:lnTo>
                <a:lnTo>
                  <a:pt x="33810" y="26110"/>
                </a:lnTo>
                <a:lnTo>
                  <a:pt x="33900" y="26160"/>
                </a:lnTo>
                <a:lnTo>
                  <a:pt x="33880" y="26260"/>
                </a:lnTo>
                <a:lnTo>
                  <a:pt x="33830" y="26270"/>
                </a:lnTo>
                <a:lnTo>
                  <a:pt x="33840" y="26380"/>
                </a:lnTo>
                <a:lnTo>
                  <a:pt x="33820" y="26440"/>
                </a:lnTo>
                <a:lnTo>
                  <a:pt x="33850" y="26470"/>
                </a:lnTo>
                <a:lnTo>
                  <a:pt x="33880" y="26550"/>
                </a:lnTo>
                <a:lnTo>
                  <a:pt x="33920" y="26590"/>
                </a:lnTo>
                <a:lnTo>
                  <a:pt x="33840" y="26670"/>
                </a:lnTo>
                <a:lnTo>
                  <a:pt x="33790" y="26670"/>
                </a:lnTo>
                <a:lnTo>
                  <a:pt x="33800" y="26610"/>
                </a:lnTo>
                <a:lnTo>
                  <a:pt x="33750" y="26530"/>
                </a:lnTo>
                <a:lnTo>
                  <a:pt x="33710" y="26510"/>
                </a:lnTo>
                <a:lnTo>
                  <a:pt x="33670" y="26450"/>
                </a:lnTo>
                <a:lnTo>
                  <a:pt x="33600" y="26520"/>
                </a:lnTo>
                <a:lnTo>
                  <a:pt x="33520" y="26510"/>
                </a:lnTo>
                <a:lnTo>
                  <a:pt x="33440" y="26470"/>
                </a:lnTo>
                <a:lnTo>
                  <a:pt x="33370" y="26490"/>
                </a:lnTo>
                <a:lnTo>
                  <a:pt x="33380" y="26540"/>
                </a:lnTo>
                <a:lnTo>
                  <a:pt x="33300" y="26580"/>
                </a:lnTo>
                <a:lnTo>
                  <a:pt x="33410" y="26680"/>
                </a:lnTo>
                <a:lnTo>
                  <a:pt x="33300" y="26790"/>
                </a:lnTo>
                <a:lnTo>
                  <a:pt x="33220" y="26810"/>
                </a:lnTo>
                <a:lnTo>
                  <a:pt x="33170" y="26880"/>
                </a:lnTo>
                <a:lnTo>
                  <a:pt x="33070" y="26950"/>
                </a:lnTo>
                <a:lnTo>
                  <a:pt x="32980" y="26970"/>
                </a:lnTo>
                <a:lnTo>
                  <a:pt x="32880" y="27000"/>
                </a:lnTo>
                <a:lnTo>
                  <a:pt x="32890" y="27080"/>
                </a:lnTo>
                <a:lnTo>
                  <a:pt x="32960" y="27010"/>
                </a:lnTo>
                <a:lnTo>
                  <a:pt x="33000" y="27020"/>
                </a:lnTo>
                <a:lnTo>
                  <a:pt x="33060" y="27110"/>
                </a:lnTo>
                <a:lnTo>
                  <a:pt x="33040" y="27140"/>
                </a:lnTo>
                <a:lnTo>
                  <a:pt x="33140" y="27170"/>
                </a:lnTo>
                <a:lnTo>
                  <a:pt x="33140" y="27240"/>
                </a:lnTo>
                <a:lnTo>
                  <a:pt x="33090" y="27280"/>
                </a:lnTo>
                <a:lnTo>
                  <a:pt x="33110" y="27400"/>
                </a:lnTo>
                <a:lnTo>
                  <a:pt x="33080" y="27520"/>
                </a:lnTo>
                <a:lnTo>
                  <a:pt x="33000" y="27570"/>
                </a:lnTo>
                <a:lnTo>
                  <a:pt x="32910" y="27510"/>
                </a:lnTo>
                <a:lnTo>
                  <a:pt x="32850" y="27560"/>
                </a:lnTo>
                <a:lnTo>
                  <a:pt x="32760" y="27580"/>
                </a:lnTo>
                <a:lnTo>
                  <a:pt x="32730" y="27520"/>
                </a:lnTo>
                <a:lnTo>
                  <a:pt x="32620" y="27500"/>
                </a:lnTo>
                <a:lnTo>
                  <a:pt x="32600" y="27430"/>
                </a:lnTo>
                <a:lnTo>
                  <a:pt x="32550" y="27360"/>
                </a:lnTo>
                <a:lnTo>
                  <a:pt x="32560" y="27250"/>
                </a:lnTo>
                <a:lnTo>
                  <a:pt x="32540" y="27200"/>
                </a:lnTo>
                <a:lnTo>
                  <a:pt x="32480" y="27190"/>
                </a:lnTo>
                <a:lnTo>
                  <a:pt x="32430" y="27240"/>
                </a:lnTo>
                <a:lnTo>
                  <a:pt x="32490" y="27320"/>
                </a:lnTo>
                <a:lnTo>
                  <a:pt x="32440" y="27360"/>
                </a:lnTo>
                <a:lnTo>
                  <a:pt x="32450" y="27420"/>
                </a:lnTo>
                <a:lnTo>
                  <a:pt x="32340" y="27420"/>
                </a:lnTo>
                <a:lnTo>
                  <a:pt x="32280" y="27480"/>
                </a:lnTo>
                <a:lnTo>
                  <a:pt x="32190" y="27450"/>
                </a:lnTo>
                <a:lnTo>
                  <a:pt x="32150" y="27460"/>
                </a:lnTo>
                <a:lnTo>
                  <a:pt x="32070" y="27450"/>
                </a:lnTo>
                <a:lnTo>
                  <a:pt x="31960" y="27330"/>
                </a:lnTo>
                <a:lnTo>
                  <a:pt x="31950" y="27420"/>
                </a:lnTo>
                <a:lnTo>
                  <a:pt x="32020" y="27480"/>
                </a:lnTo>
                <a:lnTo>
                  <a:pt x="32080" y="27490"/>
                </a:lnTo>
                <a:lnTo>
                  <a:pt x="32020" y="27570"/>
                </a:lnTo>
                <a:lnTo>
                  <a:pt x="31930" y="27710"/>
                </a:lnTo>
                <a:lnTo>
                  <a:pt x="31900" y="27810"/>
                </a:lnTo>
                <a:lnTo>
                  <a:pt x="31940" y="28000"/>
                </a:lnTo>
                <a:lnTo>
                  <a:pt x="31880" y="27990"/>
                </a:lnTo>
                <a:lnTo>
                  <a:pt x="31840" y="28050"/>
                </a:lnTo>
                <a:lnTo>
                  <a:pt x="31880" y="28070"/>
                </a:lnTo>
                <a:lnTo>
                  <a:pt x="31890" y="28160"/>
                </a:lnTo>
                <a:lnTo>
                  <a:pt x="31930" y="28190"/>
                </a:lnTo>
                <a:lnTo>
                  <a:pt x="32000" y="28190"/>
                </a:lnTo>
                <a:lnTo>
                  <a:pt x="32050" y="28240"/>
                </a:lnTo>
                <a:lnTo>
                  <a:pt x="32010" y="28280"/>
                </a:lnTo>
                <a:lnTo>
                  <a:pt x="31920" y="28310"/>
                </a:lnTo>
                <a:lnTo>
                  <a:pt x="31840" y="28400"/>
                </a:lnTo>
                <a:lnTo>
                  <a:pt x="31770" y="28400"/>
                </a:lnTo>
                <a:lnTo>
                  <a:pt x="31700" y="28470"/>
                </a:lnTo>
                <a:lnTo>
                  <a:pt x="31640" y="28420"/>
                </a:lnTo>
                <a:lnTo>
                  <a:pt x="31600" y="28440"/>
                </a:lnTo>
                <a:lnTo>
                  <a:pt x="31590" y="28510"/>
                </a:lnTo>
                <a:lnTo>
                  <a:pt x="31550" y="28540"/>
                </a:lnTo>
                <a:lnTo>
                  <a:pt x="31500" y="28620"/>
                </a:lnTo>
                <a:lnTo>
                  <a:pt x="31450" y="28590"/>
                </a:lnTo>
                <a:lnTo>
                  <a:pt x="31400" y="28610"/>
                </a:lnTo>
                <a:lnTo>
                  <a:pt x="31310" y="28670"/>
                </a:lnTo>
                <a:lnTo>
                  <a:pt x="31210" y="28670"/>
                </a:lnTo>
                <a:lnTo>
                  <a:pt x="31150" y="28650"/>
                </a:lnTo>
                <a:lnTo>
                  <a:pt x="31100" y="28590"/>
                </a:lnTo>
                <a:lnTo>
                  <a:pt x="31060" y="28620"/>
                </a:lnTo>
                <a:lnTo>
                  <a:pt x="31010" y="28600"/>
                </a:lnTo>
                <a:lnTo>
                  <a:pt x="30960" y="28530"/>
                </a:lnTo>
                <a:lnTo>
                  <a:pt x="30890" y="28410"/>
                </a:lnTo>
                <a:lnTo>
                  <a:pt x="30830" y="28430"/>
                </a:lnTo>
                <a:lnTo>
                  <a:pt x="30760" y="28370"/>
                </a:lnTo>
                <a:lnTo>
                  <a:pt x="30700" y="28420"/>
                </a:lnTo>
                <a:lnTo>
                  <a:pt x="30580" y="28430"/>
                </a:lnTo>
                <a:lnTo>
                  <a:pt x="30560" y="28600"/>
                </a:lnTo>
                <a:lnTo>
                  <a:pt x="30510" y="28590"/>
                </a:lnTo>
                <a:lnTo>
                  <a:pt x="30470" y="28540"/>
                </a:lnTo>
                <a:lnTo>
                  <a:pt x="30360" y="28540"/>
                </a:lnTo>
                <a:lnTo>
                  <a:pt x="30350" y="28600"/>
                </a:lnTo>
                <a:lnTo>
                  <a:pt x="30190" y="28630"/>
                </a:lnTo>
                <a:lnTo>
                  <a:pt x="30170" y="28560"/>
                </a:lnTo>
                <a:lnTo>
                  <a:pt x="30030" y="28540"/>
                </a:lnTo>
                <a:lnTo>
                  <a:pt x="29860" y="28430"/>
                </a:lnTo>
                <a:lnTo>
                  <a:pt x="29860" y="28500"/>
                </a:lnTo>
                <a:lnTo>
                  <a:pt x="29740" y="28580"/>
                </a:lnTo>
                <a:lnTo>
                  <a:pt x="29700" y="28660"/>
                </a:lnTo>
                <a:lnTo>
                  <a:pt x="29690" y="28730"/>
                </a:lnTo>
                <a:lnTo>
                  <a:pt x="29640" y="28730"/>
                </a:lnTo>
                <a:lnTo>
                  <a:pt x="29560" y="28810"/>
                </a:lnTo>
                <a:lnTo>
                  <a:pt x="29600" y="28860"/>
                </a:lnTo>
                <a:lnTo>
                  <a:pt x="29520" y="28860"/>
                </a:lnTo>
                <a:lnTo>
                  <a:pt x="29490" y="28980"/>
                </a:lnTo>
                <a:lnTo>
                  <a:pt x="29440" y="29020"/>
                </a:lnTo>
                <a:lnTo>
                  <a:pt x="29420" y="29070"/>
                </a:lnTo>
                <a:lnTo>
                  <a:pt x="29480" y="29120"/>
                </a:lnTo>
                <a:lnTo>
                  <a:pt x="29440" y="29210"/>
                </a:lnTo>
                <a:lnTo>
                  <a:pt x="29300" y="29240"/>
                </a:lnTo>
                <a:lnTo>
                  <a:pt x="29230" y="29140"/>
                </a:lnTo>
                <a:lnTo>
                  <a:pt x="29250" y="29060"/>
                </a:lnTo>
                <a:lnTo>
                  <a:pt x="29190" y="29010"/>
                </a:lnTo>
                <a:lnTo>
                  <a:pt x="29120" y="28990"/>
                </a:lnTo>
                <a:lnTo>
                  <a:pt x="29120" y="28930"/>
                </a:lnTo>
                <a:lnTo>
                  <a:pt x="29080" y="28870"/>
                </a:lnTo>
                <a:lnTo>
                  <a:pt x="29170" y="28830"/>
                </a:lnTo>
                <a:lnTo>
                  <a:pt x="29190" y="28780"/>
                </a:lnTo>
                <a:lnTo>
                  <a:pt x="29160" y="28730"/>
                </a:lnTo>
                <a:lnTo>
                  <a:pt x="29190" y="28670"/>
                </a:lnTo>
                <a:lnTo>
                  <a:pt x="29250" y="28670"/>
                </a:lnTo>
                <a:lnTo>
                  <a:pt x="29280" y="28610"/>
                </a:lnTo>
                <a:lnTo>
                  <a:pt x="29230" y="28500"/>
                </a:lnTo>
                <a:lnTo>
                  <a:pt x="29190" y="28470"/>
                </a:lnTo>
                <a:lnTo>
                  <a:pt x="29200" y="28360"/>
                </a:lnTo>
                <a:lnTo>
                  <a:pt x="29150" y="28330"/>
                </a:lnTo>
                <a:lnTo>
                  <a:pt x="29070" y="28390"/>
                </a:lnTo>
                <a:lnTo>
                  <a:pt x="29060" y="28480"/>
                </a:lnTo>
                <a:lnTo>
                  <a:pt x="29010" y="28500"/>
                </a:lnTo>
                <a:lnTo>
                  <a:pt x="28990" y="28440"/>
                </a:lnTo>
                <a:lnTo>
                  <a:pt x="28930" y="28450"/>
                </a:lnTo>
                <a:lnTo>
                  <a:pt x="28900" y="28390"/>
                </a:lnTo>
                <a:lnTo>
                  <a:pt x="28930" y="28330"/>
                </a:lnTo>
                <a:lnTo>
                  <a:pt x="28880" y="28310"/>
                </a:lnTo>
                <a:lnTo>
                  <a:pt x="28880" y="28270"/>
                </a:lnTo>
                <a:lnTo>
                  <a:pt x="28920" y="28240"/>
                </a:lnTo>
                <a:lnTo>
                  <a:pt x="28930" y="28150"/>
                </a:lnTo>
                <a:lnTo>
                  <a:pt x="28860" y="28100"/>
                </a:lnTo>
                <a:lnTo>
                  <a:pt x="28830" y="28210"/>
                </a:lnTo>
                <a:lnTo>
                  <a:pt x="28750" y="28200"/>
                </a:lnTo>
                <a:lnTo>
                  <a:pt x="28690" y="28250"/>
                </a:lnTo>
                <a:lnTo>
                  <a:pt x="28620" y="28280"/>
                </a:lnTo>
                <a:lnTo>
                  <a:pt x="28560" y="28200"/>
                </a:lnTo>
                <a:lnTo>
                  <a:pt x="28570" y="28170"/>
                </a:lnTo>
                <a:lnTo>
                  <a:pt x="28490" y="28130"/>
                </a:lnTo>
                <a:lnTo>
                  <a:pt x="28440" y="28010"/>
                </a:lnTo>
                <a:lnTo>
                  <a:pt x="28300" y="27950"/>
                </a:lnTo>
                <a:lnTo>
                  <a:pt x="28240" y="27950"/>
                </a:lnTo>
                <a:lnTo>
                  <a:pt x="28160" y="27910"/>
                </a:lnTo>
                <a:lnTo>
                  <a:pt x="28100" y="27850"/>
                </a:lnTo>
                <a:lnTo>
                  <a:pt x="28030" y="27900"/>
                </a:lnTo>
                <a:lnTo>
                  <a:pt x="27930" y="27920"/>
                </a:lnTo>
                <a:lnTo>
                  <a:pt x="27890" y="27940"/>
                </a:lnTo>
                <a:lnTo>
                  <a:pt x="27810" y="27910"/>
                </a:lnTo>
                <a:lnTo>
                  <a:pt x="27770" y="27980"/>
                </a:lnTo>
                <a:lnTo>
                  <a:pt x="27660" y="28070"/>
                </a:lnTo>
                <a:lnTo>
                  <a:pt x="27660" y="28130"/>
                </a:lnTo>
                <a:lnTo>
                  <a:pt x="27510" y="28090"/>
                </a:lnTo>
                <a:lnTo>
                  <a:pt x="27480" y="28060"/>
                </a:lnTo>
                <a:lnTo>
                  <a:pt x="27330" y="28000"/>
                </a:lnTo>
                <a:lnTo>
                  <a:pt x="27190" y="28000"/>
                </a:lnTo>
                <a:lnTo>
                  <a:pt x="27080" y="27980"/>
                </a:lnTo>
                <a:lnTo>
                  <a:pt x="27020" y="27990"/>
                </a:lnTo>
                <a:lnTo>
                  <a:pt x="26700" y="27960"/>
                </a:lnTo>
                <a:lnTo>
                  <a:pt x="26600" y="27960"/>
                </a:lnTo>
                <a:lnTo>
                  <a:pt x="26100" y="27920"/>
                </a:lnTo>
                <a:lnTo>
                  <a:pt x="25610" y="27920"/>
                </a:lnTo>
                <a:lnTo>
                  <a:pt x="25580" y="27830"/>
                </a:lnTo>
                <a:lnTo>
                  <a:pt x="25630" y="27650"/>
                </a:lnTo>
                <a:lnTo>
                  <a:pt x="25690" y="27610"/>
                </a:lnTo>
                <a:lnTo>
                  <a:pt x="25810" y="27420"/>
                </a:lnTo>
                <a:lnTo>
                  <a:pt x="25800" y="27370"/>
                </a:lnTo>
                <a:lnTo>
                  <a:pt x="25820" y="27210"/>
                </a:lnTo>
                <a:lnTo>
                  <a:pt x="25790" y="26990"/>
                </a:lnTo>
                <a:lnTo>
                  <a:pt x="25730" y="26860"/>
                </a:lnTo>
                <a:lnTo>
                  <a:pt x="25630" y="26720"/>
                </a:lnTo>
                <a:lnTo>
                  <a:pt x="25570" y="26680"/>
                </a:lnTo>
                <a:lnTo>
                  <a:pt x="25560" y="26610"/>
                </a:lnTo>
                <a:lnTo>
                  <a:pt x="25650" y="26500"/>
                </a:lnTo>
                <a:lnTo>
                  <a:pt x="25710" y="26490"/>
                </a:lnTo>
                <a:lnTo>
                  <a:pt x="25740" y="26420"/>
                </a:lnTo>
                <a:lnTo>
                  <a:pt x="25720" y="26370"/>
                </a:lnTo>
                <a:lnTo>
                  <a:pt x="25810" y="26370"/>
                </a:lnTo>
                <a:lnTo>
                  <a:pt x="25840" y="26280"/>
                </a:lnTo>
                <a:lnTo>
                  <a:pt x="25880" y="26220"/>
                </a:lnTo>
                <a:lnTo>
                  <a:pt x="26020" y="26120"/>
                </a:lnTo>
                <a:lnTo>
                  <a:pt x="26060" y="26170"/>
                </a:lnTo>
                <a:lnTo>
                  <a:pt x="26120" y="26140"/>
                </a:lnTo>
                <a:lnTo>
                  <a:pt x="26140" y="26100"/>
                </a:lnTo>
                <a:lnTo>
                  <a:pt x="26100" y="26060"/>
                </a:lnTo>
                <a:lnTo>
                  <a:pt x="26160" y="26010"/>
                </a:lnTo>
                <a:lnTo>
                  <a:pt x="26160" y="25930"/>
                </a:lnTo>
                <a:lnTo>
                  <a:pt x="26250" y="25830"/>
                </a:lnTo>
                <a:lnTo>
                  <a:pt x="26320" y="25820"/>
                </a:lnTo>
                <a:lnTo>
                  <a:pt x="26450" y="25690"/>
                </a:lnTo>
                <a:lnTo>
                  <a:pt x="26550" y="25540"/>
                </a:lnTo>
                <a:lnTo>
                  <a:pt x="26610" y="25530"/>
                </a:lnTo>
                <a:lnTo>
                  <a:pt x="26660" y="25460"/>
                </a:lnTo>
                <a:lnTo>
                  <a:pt x="26640" y="25370"/>
                </a:lnTo>
                <a:lnTo>
                  <a:pt x="26710" y="25350"/>
                </a:lnTo>
                <a:lnTo>
                  <a:pt x="26690" y="25290"/>
                </a:lnTo>
                <a:lnTo>
                  <a:pt x="26750" y="25220"/>
                </a:lnTo>
                <a:lnTo>
                  <a:pt x="26780" y="25130"/>
                </a:lnTo>
                <a:lnTo>
                  <a:pt x="26820" y="25120"/>
                </a:lnTo>
                <a:lnTo>
                  <a:pt x="26900" y="25140"/>
                </a:lnTo>
                <a:lnTo>
                  <a:pt x="26930" y="25110"/>
                </a:lnTo>
                <a:lnTo>
                  <a:pt x="26900" y="25050"/>
                </a:lnTo>
                <a:lnTo>
                  <a:pt x="26910" y="25010"/>
                </a:lnTo>
                <a:lnTo>
                  <a:pt x="26990" y="24950"/>
                </a:lnTo>
                <a:lnTo>
                  <a:pt x="27060" y="24930"/>
                </a:lnTo>
                <a:lnTo>
                  <a:pt x="27060" y="24880"/>
                </a:lnTo>
                <a:lnTo>
                  <a:pt x="27200" y="24750"/>
                </a:lnTo>
                <a:lnTo>
                  <a:pt x="27270" y="24750"/>
                </a:lnTo>
                <a:lnTo>
                  <a:pt x="27290" y="24720"/>
                </a:lnTo>
                <a:lnTo>
                  <a:pt x="27380" y="24650"/>
                </a:lnTo>
                <a:lnTo>
                  <a:pt x="27370" y="24620"/>
                </a:lnTo>
                <a:lnTo>
                  <a:pt x="27380" y="24540"/>
                </a:lnTo>
                <a:lnTo>
                  <a:pt x="27420" y="24510"/>
                </a:lnTo>
                <a:lnTo>
                  <a:pt x="27430" y="24450"/>
                </a:lnTo>
                <a:lnTo>
                  <a:pt x="27480" y="24430"/>
                </a:lnTo>
                <a:lnTo>
                  <a:pt x="27550" y="24510"/>
                </a:lnTo>
                <a:lnTo>
                  <a:pt x="27710" y="24470"/>
                </a:lnTo>
                <a:lnTo>
                  <a:pt x="27780" y="24410"/>
                </a:lnTo>
                <a:lnTo>
                  <a:pt x="27810" y="24340"/>
                </a:lnTo>
                <a:lnTo>
                  <a:pt x="27770" y="24230"/>
                </a:lnTo>
                <a:lnTo>
                  <a:pt x="27630" y="24210"/>
                </a:lnTo>
                <a:lnTo>
                  <a:pt x="27530" y="24240"/>
                </a:lnTo>
                <a:lnTo>
                  <a:pt x="27550" y="24290"/>
                </a:lnTo>
                <a:lnTo>
                  <a:pt x="27520" y="24350"/>
                </a:lnTo>
                <a:lnTo>
                  <a:pt x="27460" y="24380"/>
                </a:lnTo>
                <a:lnTo>
                  <a:pt x="27410" y="24360"/>
                </a:lnTo>
                <a:lnTo>
                  <a:pt x="27400" y="24270"/>
                </a:lnTo>
                <a:lnTo>
                  <a:pt x="27300" y="24210"/>
                </a:lnTo>
                <a:lnTo>
                  <a:pt x="27280" y="24070"/>
                </a:lnTo>
                <a:lnTo>
                  <a:pt x="27320" y="23980"/>
                </a:lnTo>
                <a:lnTo>
                  <a:pt x="27310" y="23930"/>
                </a:lnTo>
                <a:lnTo>
                  <a:pt x="27340" y="23850"/>
                </a:lnTo>
                <a:lnTo>
                  <a:pt x="27310" y="23770"/>
                </a:lnTo>
                <a:lnTo>
                  <a:pt x="27360" y="23690"/>
                </a:lnTo>
                <a:lnTo>
                  <a:pt x="27420" y="23690"/>
                </a:lnTo>
                <a:lnTo>
                  <a:pt x="27540" y="23370"/>
                </a:lnTo>
                <a:lnTo>
                  <a:pt x="27620" y="23290"/>
                </a:lnTo>
                <a:lnTo>
                  <a:pt x="27670" y="23170"/>
                </a:lnTo>
                <a:lnTo>
                  <a:pt x="27540" y="23040"/>
                </a:lnTo>
                <a:lnTo>
                  <a:pt x="27500" y="23060"/>
                </a:lnTo>
                <a:lnTo>
                  <a:pt x="27480" y="22980"/>
                </a:lnTo>
                <a:lnTo>
                  <a:pt x="27550" y="22960"/>
                </a:lnTo>
                <a:lnTo>
                  <a:pt x="27570" y="22910"/>
                </a:lnTo>
                <a:lnTo>
                  <a:pt x="27560" y="22830"/>
                </a:lnTo>
                <a:lnTo>
                  <a:pt x="27490" y="22650"/>
                </a:lnTo>
                <a:lnTo>
                  <a:pt x="27360" y="22410"/>
                </a:lnTo>
                <a:lnTo>
                  <a:pt x="27330" y="22330"/>
                </a:lnTo>
                <a:lnTo>
                  <a:pt x="27330" y="22260"/>
                </a:lnTo>
                <a:lnTo>
                  <a:pt x="27420" y="22220"/>
                </a:lnTo>
                <a:lnTo>
                  <a:pt x="27400" y="22160"/>
                </a:lnTo>
                <a:lnTo>
                  <a:pt x="27440" y="22030"/>
                </a:lnTo>
                <a:lnTo>
                  <a:pt x="27430" y="21990"/>
                </a:lnTo>
                <a:lnTo>
                  <a:pt x="27540" y="21870"/>
                </a:lnTo>
                <a:lnTo>
                  <a:pt x="27550" y="21810"/>
                </a:lnTo>
                <a:lnTo>
                  <a:pt x="27610" y="21820"/>
                </a:lnTo>
                <a:lnTo>
                  <a:pt x="27700" y="21730"/>
                </a:lnTo>
                <a:lnTo>
                  <a:pt x="27760" y="21690"/>
                </a:lnTo>
                <a:lnTo>
                  <a:pt x="27840" y="21680"/>
                </a:lnTo>
                <a:lnTo>
                  <a:pt x="27850" y="21570"/>
                </a:lnTo>
                <a:lnTo>
                  <a:pt x="27930" y="21640"/>
                </a:lnTo>
                <a:lnTo>
                  <a:pt x="28100" y="21560"/>
                </a:lnTo>
                <a:lnTo>
                  <a:pt x="28160" y="21510"/>
                </a:lnTo>
                <a:lnTo>
                  <a:pt x="28150" y="21450"/>
                </a:lnTo>
                <a:lnTo>
                  <a:pt x="28220" y="21410"/>
                </a:lnTo>
                <a:lnTo>
                  <a:pt x="28290" y="21330"/>
                </a:lnTo>
                <a:lnTo>
                  <a:pt x="28270" y="21290"/>
                </a:lnTo>
                <a:lnTo>
                  <a:pt x="28370" y="21270"/>
                </a:lnTo>
                <a:lnTo>
                  <a:pt x="28390" y="21230"/>
                </a:lnTo>
                <a:lnTo>
                  <a:pt x="28450" y="21220"/>
                </a:lnTo>
                <a:lnTo>
                  <a:pt x="28540" y="21260"/>
                </a:lnTo>
                <a:lnTo>
                  <a:pt x="28640" y="21340"/>
                </a:lnTo>
                <a:lnTo>
                  <a:pt x="28710" y="21310"/>
                </a:lnTo>
                <a:lnTo>
                  <a:pt x="28790" y="21300"/>
                </a:lnTo>
                <a:lnTo>
                  <a:pt x="28840" y="21250"/>
                </a:lnTo>
                <a:lnTo>
                  <a:pt x="28880" y="21230"/>
                </a:lnTo>
                <a:lnTo>
                  <a:pt x="28980" y="21170"/>
                </a:lnTo>
                <a:lnTo>
                  <a:pt x="29060" y="21170"/>
                </a:lnTo>
                <a:lnTo>
                  <a:pt x="29080" y="21210"/>
                </a:lnTo>
                <a:lnTo>
                  <a:pt x="29160" y="21160"/>
                </a:lnTo>
                <a:lnTo>
                  <a:pt x="29180" y="21060"/>
                </a:lnTo>
                <a:lnTo>
                  <a:pt x="29230" y="21050"/>
                </a:lnTo>
                <a:lnTo>
                  <a:pt x="29300" y="21150"/>
                </a:lnTo>
                <a:lnTo>
                  <a:pt x="29390" y="21070"/>
                </a:lnTo>
                <a:lnTo>
                  <a:pt x="29420" y="20980"/>
                </a:lnTo>
                <a:lnTo>
                  <a:pt x="29500" y="20930"/>
                </a:lnTo>
                <a:lnTo>
                  <a:pt x="29530" y="20780"/>
                </a:lnTo>
                <a:lnTo>
                  <a:pt x="29520" y="20730"/>
                </a:lnTo>
                <a:lnTo>
                  <a:pt x="29600" y="20730"/>
                </a:lnTo>
                <a:lnTo>
                  <a:pt x="29640" y="20660"/>
                </a:lnTo>
                <a:lnTo>
                  <a:pt x="29630" y="20600"/>
                </a:lnTo>
                <a:lnTo>
                  <a:pt x="29650" y="20570"/>
                </a:lnTo>
                <a:lnTo>
                  <a:pt x="29580" y="20500"/>
                </a:lnTo>
                <a:lnTo>
                  <a:pt x="29570" y="20390"/>
                </a:lnTo>
                <a:lnTo>
                  <a:pt x="29530" y="20340"/>
                </a:lnTo>
                <a:lnTo>
                  <a:pt x="29540" y="20330"/>
                </a:lnTo>
                <a:lnTo>
                  <a:pt x="29580" y="20330"/>
                </a:lnTo>
                <a:lnTo>
                  <a:pt x="29590" y="20330"/>
                </a:lnTo>
                <a:lnTo>
                  <a:pt x="29590" y="20340"/>
                </a:lnTo>
                <a:lnTo>
                  <a:pt x="29680" y="20370"/>
                </a:lnTo>
                <a:lnTo>
                  <a:pt x="29780" y="20390"/>
                </a:lnTo>
                <a:lnTo>
                  <a:pt x="29800" y="20380"/>
                </a:lnTo>
                <a:lnTo>
                  <a:pt x="29830" y="20390"/>
                </a:lnTo>
                <a:lnTo>
                  <a:pt x="29940" y="20360"/>
                </a:lnTo>
                <a:lnTo>
                  <a:pt x="29930" y="20410"/>
                </a:lnTo>
                <a:lnTo>
                  <a:pt x="29990" y="20430"/>
                </a:lnTo>
                <a:lnTo>
                  <a:pt x="29990" y="20500"/>
                </a:lnTo>
                <a:lnTo>
                  <a:pt x="30030" y="20530"/>
                </a:lnTo>
                <a:lnTo>
                  <a:pt x="30030" y="20520"/>
                </a:lnTo>
                <a:lnTo>
                  <a:pt x="30040" y="20520"/>
                </a:lnTo>
                <a:lnTo>
                  <a:pt x="30040" y="20530"/>
                </a:lnTo>
                <a:lnTo>
                  <a:pt x="30070" y="20520"/>
                </a:lnTo>
                <a:lnTo>
                  <a:pt x="30110" y="20470"/>
                </a:lnTo>
                <a:lnTo>
                  <a:pt x="30140" y="20310"/>
                </a:lnTo>
                <a:lnTo>
                  <a:pt x="30240" y="20230"/>
                </a:lnTo>
                <a:lnTo>
                  <a:pt x="30310" y="20200"/>
                </a:lnTo>
                <a:lnTo>
                  <a:pt x="30470" y="20180"/>
                </a:lnTo>
                <a:lnTo>
                  <a:pt x="30570" y="20140"/>
                </a:lnTo>
                <a:lnTo>
                  <a:pt x="30640" y="20080"/>
                </a:lnTo>
                <a:lnTo>
                  <a:pt x="30730" y="19910"/>
                </a:lnTo>
                <a:lnTo>
                  <a:pt x="30830" y="19900"/>
                </a:lnTo>
                <a:lnTo>
                  <a:pt x="30900" y="19860"/>
                </a:lnTo>
                <a:lnTo>
                  <a:pt x="30950" y="19790"/>
                </a:lnTo>
                <a:lnTo>
                  <a:pt x="30990" y="19700"/>
                </a:lnTo>
                <a:lnTo>
                  <a:pt x="31010" y="19670"/>
                </a:lnTo>
                <a:lnTo>
                  <a:pt x="30990" y="19690"/>
                </a:lnTo>
                <a:lnTo>
                  <a:pt x="30980" y="19750"/>
                </a:lnTo>
                <a:lnTo>
                  <a:pt x="30990" y="19820"/>
                </a:lnTo>
                <a:lnTo>
                  <a:pt x="31150" y="19980"/>
                </a:lnTo>
                <a:lnTo>
                  <a:pt x="31210" y="20060"/>
                </a:lnTo>
                <a:lnTo>
                  <a:pt x="31180" y="20100"/>
                </a:lnTo>
                <a:lnTo>
                  <a:pt x="31040" y="20150"/>
                </a:lnTo>
                <a:lnTo>
                  <a:pt x="30960" y="20210"/>
                </a:lnTo>
                <a:lnTo>
                  <a:pt x="30740" y="20460"/>
                </a:lnTo>
                <a:lnTo>
                  <a:pt x="30710" y="20510"/>
                </a:lnTo>
                <a:lnTo>
                  <a:pt x="30660" y="20550"/>
                </a:lnTo>
                <a:lnTo>
                  <a:pt x="30500" y="20580"/>
                </a:lnTo>
                <a:lnTo>
                  <a:pt x="30430" y="20610"/>
                </a:lnTo>
                <a:lnTo>
                  <a:pt x="30350" y="20680"/>
                </a:lnTo>
                <a:lnTo>
                  <a:pt x="30350" y="20840"/>
                </a:lnTo>
                <a:lnTo>
                  <a:pt x="30440" y="20860"/>
                </a:lnTo>
                <a:lnTo>
                  <a:pt x="30440" y="20960"/>
                </a:lnTo>
                <a:lnTo>
                  <a:pt x="30320" y="21110"/>
                </a:lnTo>
                <a:lnTo>
                  <a:pt x="30230" y="21170"/>
                </a:lnTo>
                <a:lnTo>
                  <a:pt x="30290" y="21220"/>
                </a:lnTo>
                <a:lnTo>
                  <a:pt x="30430" y="21190"/>
                </a:lnTo>
                <a:lnTo>
                  <a:pt x="30540" y="21240"/>
                </a:lnTo>
                <a:lnTo>
                  <a:pt x="30590" y="21320"/>
                </a:lnTo>
                <a:lnTo>
                  <a:pt x="30660" y="21310"/>
                </a:lnTo>
                <a:lnTo>
                  <a:pt x="30770" y="21430"/>
                </a:lnTo>
                <a:lnTo>
                  <a:pt x="30830" y="21470"/>
                </a:lnTo>
                <a:lnTo>
                  <a:pt x="30940" y="21490"/>
                </a:lnTo>
                <a:lnTo>
                  <a:pt x="31020" y="21540"/>
                </a:lnTo>
                <a:lnTo>
                  <a:pt x="31100" y="21600"/>
                </a:lnTo>
                <a:lnTo>
                  <a:pt x="31250" y="21920"/>
                </a:lnTo>
                <a:lnTo>
                  <a:pt x="31260" y="22000"/>
                </a:lnTo>
                <a:lnTo>
                  <a:pt x="31170" y="22020"/>
                </a:lnTo>
                <a:lnTo>
                  <a:pt x="31210" y="22130"/>
                </a:lnTo>
                <a:lnTo>
                  <a:pt x="31240" y="22140"/>
                </a:lnTo>
                <a:lnTo>
                  <a:pt x="31320" y="22390"/>
                </a:lnTo>
                <a:lnTo>
                  <a:pt x="31400" y="22520"/>
                </a:lnTo>
                <a:lnTo>
                  <a:pt x="31390" y="22570"/>
                </a:lnTo>
                <a:lnTo>
                  <a:pt x="31450" y="22670"/>
                </a:lnTo>
                <a:lnTo>
                  <a:pt x="31510" y="22710"/>
                </a:lnTo>
                <a:lnTo>
                  <a:pt x="31500" y="22750"/>
                </a:lnTo>
                <a:lnTo>
                  <a:pt x="31620" y="22920"/>
                </a:lnTo>
                <a:lnTo>
                  <a:pt x="31680" y="23060"/>
                </a:lnTo>
                <a:lnTo>
                  <a:pt x="31740" y="23220"/>
                </a:lnTo>
                <a:lnTo>
                  <a:pt x="31780" y="23260"/>
                </a:lnTo>
                <a:lnTo>
                  <a:pt x="31820" y="23350"/>
                </a:lnTo>
                <a:lnTo>
                  <a:pt x="31750" y="23420"/>
                </a:lnTo>
                <a:lnTo>
                  <a:pt x="31770" y="23520"/>
                </a:lnTo>
                <a:lnTo>
                  <a:pt x="31840" y="23550"/>
                </a:lnTo>
                <a:lnTo>
                  <a:pt x="31860" y="23660"/>
                </a:lnTo>
                <a:lnTo>
                  <a:pt x="31950" y="23670"/>
                </a:lnTo>
                <a:lnTo>
                  <a:pt x="32000" y="23640"/>
                </a:lnTo>
                <a:lnTo>
                  <a:pt x="32090" y="23640"/>
                </a:lnTo>
                <a:lnTo>
                  <a:pt x="32100" y="23670"/>
                </a:lnTo>
                <a:lnTo>
                  <a:pt x="32180" y="23640"/>
                </a:lnTo>
                <a:lnTo>
                  <a:pt x="32210" y="23600"/>
                </a:lnTo>
                <a:lnTo>
                  <a:pt x="32200" y="23550"/>
                </a:lnTo>
                <a:lnTo>
                  <a:pt x="32290" y="23540"/>
                </a:lnTo>
                <a:lnTo>
                  <a:pt x="32290" y="23430"/>
                </a:lnTo>
                <a:lnTo>
                  <a:pt x="32250" y="23360"/>
                </a:lnTo>
                <a:lnTo>
                  <a:pt x="32340" y="23350"/>
                </a:lnTo>
                <a:lnTo>
                  <a:pt x="32370" y="23320"/>
                </a:lnTo>
                <a:lnTo>
                  <a:pt x="32380" y="23230"/>
                </a:lnTo>
                <a:lnTo>
                  <a:pt x="32450" y="23370"/>
                </a:lnTo>
                <a:lnTo>
                  <a:pt x="32460" y="23430"/>
                </a:lnTo>
                <a:lnTo>
                  <a:pt x="32560" y="23610"/>
                </a:lnTo>
                <a:lnTo>
                  <a:pt x="32610" y="23670"/>
                </a:lnTo>
                <a:lnTo>
                  <a:pt x="32660" y="23650"/>
                </a:lnTo>
                <a:lnTo>
                  <a:pt x="32720" y="23770"/>
                </a:lnTo>
                <a:lnTo>
                  <a:pt x="32780" y="23740"/>
                </a:lnTo>
                <a:lnTo>
                  <a:pt x="32880" y="23830"/>
                </a:lnTo>
                <a:lnTo>
                  <a:pt x="32950" y="23750"/>
                </a:lnTo>
                <a:lnTo>
                  <a:pt x="33030" y="23840"/>
                </a:lnTo>
                <a:lnTo>
                  <a:pt x="32960" y="23920"/>
                </a:lnTo>
                <a:lnTo>
                  <a:pt x="32990" y="23950"/>
                </a:lnTo>
                <a:lnTo>
                  <a:pt x="33070" y="23910"/>
                </a:lnTo>
                <a:lnTo>
                  <a:pt x="33130" y="23960"/>
                </a:lnTo>
                <a:lnTo>
                  <a:pt x="33060" y="24000"/>
                </a:lnTo>
                <a:lnTo>
                  <a:pt x="33000" y="24060"/>
                </a:lnTo>
                <a:lnTo>
                  <a:pt x="33000" y="24140"/>
                </a:lnTo>
                <a:lnTo>
                  <a:pt x="33030" y="24160"/>
                </a:lnTo>
                <a:lnTo>
                  <a:pt x="33000" y="24240"/>
                </a:lnTo>
                <a:lnTo>
                  <a:pt x="33100" y="24290"/>
                </a:lnTo>
                <a:lnTo>
                  <a:pt x="33040" y="24400"/>
                </a:lnTo>
                <a:lnTo>
                  <a:pt x="33030" y="24470"/>
                </a:lnTo>
                <a:lnTo>
                  <a:pt x="33070" y="24580"/>
                </a:lnTo>
                <a:lnTo>
                  <a:pt x="33060" y="24630"/>
                </a:lnTo>
                <a:lnTo>
                  <a:pt x="33170" y="24700"/>
                </a:lnTo>
                <a:lnTo>
                  <a:pt x="33220" y="24740"/>
                </a:lnTo>
                <a:lnTo>
                  <a:pt x="33290" y="24730"/>
                </a:lnTo>
                <a:lnTo>
                  <a:pt x="33340" y="24760"/>
                </a:lnTo>
                <a:lnTo>
                  <a:pt x="33370" y="24840"/>
                </a:lnTo>
                <a:lnTo>
                  <a:pt x="33440" y="24870"/>
                </a:lnTo>
                <a:lnTo>
                  <a:pt x="33490" y="24940"/>
                </a:lnTo>
                <a:lnTo>
                  <a:pt x="33470" y="24990"/>
                </a:lnTo>
                <a:lnTo>
                  <a:pt x="33490" y="25040"/>
                </a:lnTo>
                <a:lnTo>
                  <a:pt x="33580" y="25150"/>
                </a:lnTo>
                <a:lnTo>
                  <a:pt x="33650" y="25180"/>
                </a:lnTo>
                <a:lnTo>
                  <a:pt x="33670" y="25270"/>
                </a:lnTo>
                <a:lnTo>
                  <a:pt x="33700" y="25310"/>
                </a:lnTo>
                <a:lnTo>
                  <a:pt x="33650" y="2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