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Puducherry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Puducherr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930" y="83750"/>
                </a:moveTo>
                <a:lnTo>
                  <a:pt x="41940" y="83770"/>
                </a:lnTo>
                <a:lnTo>
                  <a:pt x="41930" y="84160"/>
                </a:lnTo>
                <a:lnTo>
                  <a:pt x="41930" y="84210"/>
                </a:lnTo>
                <a:lnTo>
                  <a:pt x="41890" y="84210"/>
                </a:lnTo>
                <a:lnTo>
                  <a:pt x="41830" y="84210"/>
                </a:lnTo>
                <a:lnTo>
                  <a:pt x="41830" y="84190"/>
                </a:lnTo>
                <a:lnTo>
                  <a:pt x="41830" y="84160"/>
                </a:lnTo>
                <a:lnTo>
                  <a:pt x="41810" y="84160"/>
                </a:lnTo>
                <a:lnTo>
                  <a:pt x="41800" y="84150"/>
                </a:lnTo>
                <a:lnTo>
                  <a:pt x="41770" y="84130"/>
                </a:lnTo>
                <a:lnTo>
                  <a:pt x="41770" y="84110"/>
                </a:lnTo>
                <a:lnTo>
                  <a:pt x="41810" y="84100"/>
                </a:lnTo>
                <a:lnTo>
                  <a:pt x="41760" y="84070"/>
                </a:lnTo>
                <a:lnTo>
                  <a:pt x="41750" y="84040"/>
                </a:lnTo>
                <a:lnTo>
                  <a:pt x="41720" y="84030"/>
                </a:lnTo>
                <a:lnTo>
                  <a:pt x="41710" y="84030"/>
                </a:lnTo>
                <a:lnTo>
                  <a:pt x="41720" y="84020"/>
                </a:lnTo>
                <a:lnTo>
                  <a:pt x="41720" y="83990"/>
                </a:lnTo>
                <a:lnTo>
                  <a:pt x="41680" y="84010"/>
                </a:lnTo>
                <a:lnTo>
                  <a:pt x="41660" y="84000"/>
                </a:lnTo>
                <a:lnTo>
                  <a:pt x="41650" y="83980"/>
                </a:lnTo>
                <a:lnTo>
                  <a:pt x="41630" y="83970"/>
                </a:lnTo>
                <a:lnTo>
                  <a:pt x="41590" y="83960"/>
                </a:lnTo>
                <a:lnTo>
                  <a:pt x="41590" y="83950"/>
                </a:lnTo>
                <a:lnTo>
                  <a:pt x="41580" y="83940"/>
                </a:lnTo>
                <a:lnTo>
                  <a:pt x="41570" y="83950"/>
                </a:lnTo>
                <a:lnTo>
                  <a:pt x="41570" y="83940"/>
                </a:lnTo>
                <a:lnTo>
                  <a:pt x="41540" y="83930"/>
                </a:lnTo>
                <a:lnTo>
                  <a:pt x="41540" y="83920"/>
                </a:lnTo>
                <a:lnTo>
                  <a:pt x="41540" y="83910"/>
                </a:lnTo>
                <a:lnTo>
                  <a:pt x="41530" y="83910"/>
                </a:lnTo>
                <a:lnTo>
                  <a:pt x="41540" y="83900"/>
                </a:lnTo>
                <a:lnTo>
                  <a:pt x="41570" y="83870"/>
                </a:lnTo>
                <a:lnTo>
                  <a:pt x="41560" y="83860"/>
                </a:lnTo>
                <a:lnTo>
                  <a:pt x="41530" y="83830"/>
                </a:lnTo>
                <a:lnTo>
                  <a:pt x="41560" y="83820"/>
                </a:lnTo>
                <a:lnTo>
                  <a:pt x="41590" y="83820"/>
                </a:lnTo>
                <a:lnTo>
                  <a:pt x="41630" y="83840"/>
                </a:lnTo>
                <a:lnTo>
                  <a:pt x="41640" y="83830"/>
                </a:lnTo>
                <a:lnTo>
                  <a:pt x="41630" y="83810"/>
                </a:lnTo>
                <a:lnTo>
                  <a:pt x="41630" y="83790"/>
                </a:lnTo>
                <a:lnTo>
                  <a:pt x="41620" y="83780"/>
                </a:lnTo>
                <a:lnTo>
                  <a:pt x="41620" y="83770"/>
                </a:lnTo>
                <a:lnTo>
                  <a:pt x="41600" y="83760"/>
                </a:lnTo>
                <a:lnTo>
                  <a:pt x="41600" y="83730"/>
                </a:lnTo>
                <a:lnTo>
                  <a:pt x="41630" y="83730"/>
                </a:lnTo>
                <a:lnTo>
                  <a:pt x="41680" y="83740"/>
                </a:lnTo>
                <a:lnTo>
                  <a:pt x="41720" y="83750"/>
                </a:lnTo>
                <a:lnTo>
                  <a:pt x="41760" y="83760"/>
                </a:lnTo>
                <a:lnTo>
                  <a:pt x="41780" y="83730"/>
                </a:lnTo>
                <a:lnTo>
                  <a:pt x="41800" y="83730"/>
                </a:lnTo>
                <a:lnTo>
                  <a:pt x="41820" y="83740"/>
                </a:lnTo>
                <a:lnTo>
                  <a:pt x="41860" y="83730"/>
                </a:lnTo>
                <a:lnTo>
                  <a:pt x="41880" y="83750"/>
                </a:lnTo>
                <a:lnTo>
                  <a:pt x="41890" y="83750"/>
                </a:lnTo>
                <a:lnTo>
                  <a:pt x="41930" y="83750"/>
                </a:lnTo>
                <a:close/>
                <a:moveTo>
                  <a:pt x="41890" y="81060"/>
                </a:moveTo>
                <a:lnTo>
                  <a:pt x="41850" y="81220"/>
                </a:lnTo>
                <a:lnTo>
                  <a:pt x="41820" y="81310"/>
                </a:lnTo>
                <a:lnTo>
                  <a:pt x="41790" y="81430"/>
                </a:lnTo>
                <a:lnTo>
                  <a:pt x="41750" y="81350"/>
                </a:lnTo>
                <a:lnTo>
                  <a:pt x="41700" y="81340"/>
                </a:lnTo>
                <a:lnTo>
                  <a:pt x="41670" y="81290"/>
                </a:lnTo>
                <a:lnTo>
                  <a:pt x="41600" y="81320"/>
                </a:lnTo>
                <a:lnTo>
                  <a:pt x="41530" y="81320"/>
                </a:lnTo>
                <a:lnTo>
                  <a:pt x="41500" y="81300"/>
                </a:lnTo>
                <a:lnTo>
                  <a:pt x="41500" y="81250"/>
                </a:lnTo>
                <a:lnTo>
                  <a:pt x="41400" y="81270"/>
                </a:lnTo>
                <a:lnTo>
                  <a:pt x="41410" y="81240"/>
                </a:lnTo>
                <a:lnTo>
                  <a:pt x="41460" y="81230"/>
                </a:lnTo>
                <a:lnTo>
                  <a:pt x="41540" y="81250"/>
                </a:lnTo>
                <a:lnTo>
                  <a:pt x="41580" y="81200"/>
                </a:lnTo>
                <a:lnTo>
                  <a:pt x="41530" y="81140"/>
                </a:lnTo>
                <a:lnTo>
                  <a:pt x="41530" y="81090"/>
                </a:lnTo>
                <a:lnTo>
                  <a:pt x="41470" y="81100"/>
                </a:lnTo>
                <a:lnTo>
                  <a:pt x="41470" y="81040"/>
                </a:lnTo>
                <a:lnTo>
                  <a:pt x="41520" y="81030"/>
                </a:lnTo>
                <a:lnTo>
                  <a:pt x="41500" y="80960"/>
                </a:lnTo>
                <a:lnTo>
                  <a:pt x="41360" y="80960"/>
                </a:lnTo>
                <a:lnTo>
                  <a:pt x="41370" y="80910"/>
                </a:lnTo>
                <a:lnTo>
                  <a:pt x="41390" y="80900"/>
                </a:lnTo>
                <a:lnTo>
                  <a:pt x="41400" y="80900"/>
                </a:lnTo>
                <a:lnTo>
                  <a:pt x="41430" y="80870"/>
                </a:lnTo>
                <a:lnTo>
                  <a:pt x="41490" y="80840"/>
                </a:lnTo>
                <a:lnTo>
                  <a:pt x="41490" y="80900"/>
                </a:lnTo>
                <a:lnTo>
                  <a:pt x="41530" y="80960"/>
                </a:lnTo>
                <a:lnTo>
                  <a:pt x="41560" y="80960"/>
                </a:lnTo>
                <a:lnTo>
                  <a:pt x="41580" y="80950"/>
                </a:lnTo>
                <a:lnTo>
                  <a:pt x="41590" y="80930"/>
                </a:lnTo>
                <a:lnTo>
                  <a:pt x="41660" y="80960"/>
                </a:lnTo>
                <a:lnTo>
                  <a:pt x="41640" y="80970"/>
                </a:lnTo>
                <a:lnTo>
                  <a:pt x="41590" y="81000"/>
                </a:lnTo>
                <a:lnTo>
                  <a:pt x="41560" y="80980"/>
                </a:lnTo>
                <a:lnTo>
                  <a:pt x="41560" y="81020"/>
                </a:lnTo>
                <a:lnTo>
                  <a:pt x="41610" y="81040"/>
                </a:lnTo>
                <a:lnTo>
                  <a:pt x="41630" y="81150"/>
                </a:lnTo>
                <a:lnTo>
                  <a:pt x="41650" y="81130"/>
                </a:lnTo>
                <a:lnTo>
                  <a:pt x="41650" y="81090"/>
                </a:lnTo>
                <a:lnTo>
                  <a:pt x="41690" y="81080"/>
                </a:lnTo>
                <a:lnTo>
                  <a:pt x="41710" y="81060"/>
                </a:lnTo>
                <a:lnTo>
                  <a:pt x="41710" y="81040"/>
                </a:lnTo>
                <a:lnTo>
                  <a:pt x="41720" y="81040"/>
                </a:lnTo>
                <a:lnTo>
                  <a:pt x="41760" y="81050"/>
                </a:lnTo>
                <a:lnTo>
                  <a:pt x="41770" y="81010"/>
                </a:lnTo>
                <a:lnTo>
                  <a:pt x="41780" y="81000"/>
                </a:lnTo>
                <a:lnTo>
                  <a:pt x="41800" y="81000"/>
                </a:lnTo>
                <a:lnTo>
                  <a:pt x="41810" y="81040"/>
                </a:lnTo>
                <a:lnTo>
                  <a:pt x="41860" y="81060"/>
                </a:lnTo>
                <a:lnTo>
                  <a:pt x="41890" y="81060"/>
                </a:lnTo>
                <a:close/>
                <a:moveTo>
                  <a:pt x="29280" y="80830"/>
                </a:moveTo>
                <a:lnTo>
                  <a:pt x="29270" y="80770"/>
                </a:lnTo>
                <a:lnTo>
                  <a:pt x="29260" y="80740"/>
                </a:lnTo>
                <a:lnTo>
                  <a:pt x="29260" y="80680"/>
                </a:lnTo>
                <a:lnTo>
                  <a:pt x="29260" y="80670"/>
                </a:lnTo>
                <a:lnTo>
                  <a:pt x="29260" y="80650"/>
                </a:lnTo>
                <a:lnTo>
                  <a:pt x="29250" y="80610"/>
                </a:lnTo>
                <a:lnTo>
                  <a:pt x="29260" y="80600"/>
                </a:lnTo>
                <a:lnTo>
                  <a:pt x="29300" y="80580"/>
                </a:lnTo>
                <a:lnTo>
                  <a:pt x="29310" y="80590"/>
                </a:lnTo>
                <a:lnTo>
                  <a:pt x="29330" y="80600"/>
                </a:lnTo>
                <a:lnTo>
                  <a:pt x="29350" y="80590"/>
                </a:lnTo>
                <a:lnTo>
                  <a:pt x="29380" y="80600"/>
                </a:lnTo>
                <a:lnTo>
                  <a:pt x="29410" y="80610"/>
                </a:lnTo>
                <a:lnTo>
                  <a:pt x="29430" y="80570"/>
                </a:lnTo>
                <a:lnTo>
                  <a:pt x="29500" y="80520"/>
                </a:lnTo>
                <a:lnTo>
                  <a:pt x="29500" y="80510"/>
                </a:lnTo>
                <a:lnTo>
                  <a:pt x="29530" y="80490"/>
                </a:lnTo>
                <a:lnTo>
                  <a:pt x="29540" y="80490"/>
                </a:lnTo>
                <a:lnTo>
                  <a:pt x="29600" y="80500"/>
                </a:lnTo>
                <a:lnTo>
                  <a:pt x="29650" y="80510"/>
                </a:lnTo>
                <a:lnTo>
                  <a:pt x="29670" y="80480"/>
                </a:lnTo>
                <a:lnTo>
                  <a:pt x="29680" y="80480"/>
                </a:lnTo>
                <a:lnTo>
                  <a:pt x="29710" y="80480"/>
                </a:lnTo>
                <a:lnTo>
                  <a:pt x="29740" y="80500"/>
                </a:lnTo>
                <a:lnTo>
                  <a:pt x="29750" y="80520"/>
                </a:lnTo>
                <a:lnTo>
                  <a:pt x="29720" y="80540"/>
                </a:lnTo>
                <a:lnTo>
                  <a:pt x="29690" y="80530"/>
                </a:lnTo>
                <a:lnTo>
                  <a:pt x="29690" y="80550"/>
                </a:lnTo>
                <a:lnTo>
                  <a:pt x="29660" y="80550"/>
                </a:lnTo>
                <a:lnTo>
                  <a:pt x="29610" y="80590"/>
                </a:lnTo>
                <a:lnTo>
                  <a:pt x="29570" y="80620"/>
                </a:lnTo>
                <a:lnTo>
                  <a:pt x="29550" y="80610"/>
                </a:lnTo>
                <a:lnTo>
                  <a:pt x="29520" y="80590"/>
                </a:lnTo>
                <a:lnTo>
                  <a:pt x="29490" y="80610"/>
                </a:lnTo>
                <a:lnTo>
                  <a:pt x="29510" y="80650"/>
                </a:lnTo>
                <a:lnTo>
                  <a:pt x="29460" y="80710"/>
                </a:lnTo>
                <a:lnTo>
                  <a:pt x="29470" y="80730"/>
                </a:lnTo>
                <a:lnTo>
                  <a:pt x="29480" y="80740"/>
                </a:lnTo>
                <a:lnTo>
                  <a:pt x="29500" y="80750"/>
                </a:lnTo>
                <a:lnTo>
                  <a:pt x="29470" y="80810"/>
                </a:lnTo>
                <a:lnTo>
                  <a:pt x="29380" y="80820"/>
                </a:lnTo>
                <a:lnTo>
                  <a:pt x="29370" y="80880"/>
                </a:lnTo>
                <a:lnTo>
                  <a:pt x="29420" y="80930"/>
                </a:lnTo>
                <a:lnTo>
                  <a:pt x="29440" y="81020"/>
                </a:lnTo>
                <a:lnTo>
                  <a:pt x="29340" y="80880"/>
                </a:lnTo>
                <a:lnTo>
                  <a:pt x="29280" y="80830"/>
                </a:lnTo>
                <a:close/>
                <a:moveTo>
                  <a:pt x="48590" y="67610"/>
                </a:moveTo>
                <a:lnTo>
                  <a:pt x="48520" y="67630"/>
                </a:lnTo>
                <a:lnTo>
                  <a:pt x="48540" y="67600"/>
                </a:lnTo>
                <a:lnTo>
                  <a:pt x="48590" y="67610"/>
                </a:lnTo>
                <a:close/>
                <a:moveTo>
                  <a:pt x="48520" y="67630"/>
                </a:moveTo>
                <a:lnTo>
                  <a:pt x="48490" y="67630"/>
                </a:lnTo>
                <a:lnTo>
                  <a:pt x="48400" y="67580"/>
                </a:lnTo>
                <a:lnTo>
                  <a:pt x="48340" y="67580"/>
                </a:lnTo>
                <a:lnTo>
                  <a:pt x="48300" y="67560"/>
                </a:lnTo>
                <a:lnTo>
                  <a:pt x="48350" y="67500"/>
                </a:lnTo>
                <a:lnTo>
                  <a:pt x="48420" y="67550"/>
                </a:lnTo>
                <a:lnTo>
                  <a:pt x="48580" y="67540"/>
                </a:lnTo>
                <a:lnTo>
                  <a:pt x="48630" y="67570"/>
                </a:lnTo>
                <a:lnTo>
                  <a:pt x="48560" y="67580"/>
                </a:lnTo>
                <a:lnTo>
                  <a:pt x="48510" y="67560"/>
                </a:lnTo>
                <a:lnTo>
                  <a:pt x="48480" y="67580"/>
                </a:lnTo>
                <a:lnTo>
                  <a:pt x="48520" y="67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