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Orissa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Oriss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70" y="60780"/>
                </a:moveTo>
                <a:lnTo>
                  <a:pt x="55290" y="60730"/>
                </a:lnTo>
                <a:lnTo>
                  <a:pt x="55360" y="60740"/>
                </a:lnTo>
                <a:lnTo>
                  <a:pt x="55360" y="60710"/>
                </a:lnTo>
                <a:lnTo>
                  <a:pt x="55430" y="60690"/>
                </a:lnTo>
                <a:lnTo>
                  <a:pt x="55370" y="60780"/>
                </a:lnTo>
                <a:close/>
                <a:moveTo>
                  <a:pt x="59500" y="57920"/>
                </a:moveTo>
                <a:lnTo>
                  <a:pt x="59560" y="57950"/>
                </a:lnTo>
                <a:lnTo>
                  <a:pt x="59580" y="58000"/>
                </a:lnTo>
                <a:lnTo>
                  <a:pt x="59530" y="58010"/>
                </a:lnTo>
                <a:lnTo>
                  <a:pt x="59440" y="57980"/>
                </a:lnTo>
                <a:lnTo>
                  <a:pt x="59500" y="57920"/>
                </a:lnTo>
                <a:close/>
                <a:moveTo>
                  <a:pt x="61150" y="55830"/>
                </a:moveTo>
                <a:lnTo>
                  <a:pt x="61200" y="55850"/>
                </a:lnTo>
                <a:lnTo>
                  <a:pt x="61400" y="55850"/>
                </a:lnTo>
                <a:lnTo>
                  <a:pt x="61480" y="55830"/>
                </a:lnTo>
                <a:lnTo>
                  <a:pt x="61520" y="55920"/>
                </a:lnTo>
                <a:lnTo>
                  <a:pt x="61510" y="56000"/>
                </a:lnTo>
                <a:lnTo>
                  <a:pt x="61450" y="56000"/>
                </a:lnTo>
                <a:lnTo>
                  <a:pt x="61320" y="55990"/>
                </a:lnTo>
                <a:lnTo>
                  <a:pt x="61210" y="56060"/>
                </a:lnTo>
                <a:lnTo>
                  <a:pt x="61100" y="56170"/>
                </a:lnTo>
                <a:lnTo>
                  <a:pt x="61060" y="56180"/>
                </a:lnTo>
                <a:lnTo>
                  <a:pt x="61050" y="56140"/>
                </a:lnTo>
                <a:lnTo>
                  <a:pt x="61030" y="56120"/>
                </a:lnTo>
                <a:lnTo>
                  <a:pt x="60960" y="56110"/>
                </a:lnTo>
                <a:lnTo>
                  <a:pt x="61010" y="56200"/>
                </a:lnTo>
                <a:lnTo>
                  <a:pt x="60910" y="56210"/>
                </a:lnTo>
                <a:lnTo>
                  <a:pt x="60890" y="56190"/>
                </a:lnTo>
                <a:lnTo>
                  <a:pt x="60960" y="56090"/>
                </a:lnTo>
                <a:lnTo>
                  <a:pt x="60970" y="56030"/>
                </a:lnTo>
                <a:lnTo>
                  <a:pt x="61000" y="55990"/>
                </a:lnTo>
                <a:lnTo>
                  <a:pt x="61040" y="55870"/>
                </a:lnTo>
                <a:lnTo>
                  <a:pt x="61090" y="55820"/>
                </a:lnTo>
                <a:lnTo>
                  <a:pt x="61150" y="55830"/>
                </a:lnTo>
                <a:close/>
                <a:moveTo>
                  <a:pt x="61180" y="55780"/>
                </a:moveTo>
                <a:lnTo>
                  <a:pt x="61340" y="55810"/>
                </a:lnTo>
                <a:lnTo>
                  <a:pt x="61180" y="55830"/>
                </a:lnTo>
                <a:lnTo>
                  <a:pt x="61180" y="55780"/>
                </a:lnTo>
                <a:close/>
                <a:moveTo>
                  <a:pt x="47150" y="64180"/>
                </a:moveTo>
                <a:lnTo>
                  <a:pt x="47000" y="64280"/>
                </a:lnTo>
                <a:lnTo>
                  <a:pt x="46960" y="64210"/>
                </a:lnTo>
                <a:lnTo>
                  <a:pt x="46890" y="64230"/>
                </a:lnTo>
                <a:lnTo>
                  <a:pt x="46840" y="64290"/>
                </a:lnTo>
                <a:lnTo>
                  <a:pt x="46830" y="64340"/>
                </a:lnTo>
                <a:lnTo>
                  <a:pt x="46750" y="64410"/>
                </a:lnTo>
                <a:lnTo>
                  <a:pt x="46650" y="64370"/>
                </a:lnTo>
                <a:lnTo>
                  <a:pt x="46590" y="64410"/>
                </a:lnTo>
                <a:lnTo>
                  <a:pt x="46390" y="64440"/>
                </a:lnTo>
                <a:lnTo>
                  <a:pt x="46360" y="64390"/>
                </a:lnTo>
                <a:lnTo>
                  <a:pt x="46270" y="64410"/>
                </a:lnTo>
                <a:lnTo>
                  <a:pt x="46240" y="64390"/>
                </a:lnTo>
                <a:lnTo>
                  <a:pt x="46200" y="64440"/>
                </a:lnTo>
                <a:lnTo>
                  <a:pt x="46130" y="64430"/>
                </a:lnTo>
                <a:lnTo>
                  <a:pt x="46130" y="64380"/>
                </a:lnTo>
                <a:lnTo>
                  <a:pt x="46160" y="64320"/>
                </a:lnTo>
                <a:lnTo>
                  <a:pt x="46140" y="64280"/>
                </a:lnTo>
                <a:lnTo>
                  <a:pt x="46160" y="64200"/>
                </a:lnTo>
                <a:lnTo>
                  <a:pt x="46270" y="64230"/>
                </a:lnTo>
                <a:lnTo>
                  <a:pt x="46300" y="64160"/>
                </a:lnTo>
                <a:lnTo>
                  <a:pt x="46290" y="64100"/>
                </a:lnTo>
                <a:lnTo>
                  <a:pt x="46320" y="64030"/>
                </a:lnTo>
                <a:lnTo>
                  <a:pt x="46380" y="63950"/>
                </a:lnTo>
                <a:lnTo>
                  <a:pt x="46390" y="63870"/>
                </a:lnTo>
                <a:lnTo>
                  <a:pt x="46370" y="63800"/>
                </a:lnTo>
                <a:lnTo>
                  <a:pt x="46390" y="63730"/>
                </a:lnTo>
                <a:lnTo>
                  <a:pt x="46470" y="63610"/>
                </a:lnTo>
                <a:lnTo>
                  <a:pt x="46480" y="63510"/>
                </a:lnTo>
                <a:lnTo>
                  <a:pt x="46510" y="63420"/>
                </a:lnTo>
                <a:lnTo>
                  <a:pt x="46460" y="63350"/>
                </a:lnTo>
                <a:lnTo>
                  <a:pt x="46510" y="63200"/>
                </a:lnTo>
                <a:lnTo>
                  <a:pt x="46520" y="63130"/>
                </a:lnTo>
                <a:lnTo>
                  <a:pt x="46580" y="63120"/>
                </a:lnTo>
                <a:lnTo>
                  <a:pt x="46630" y="63090"/>
                </a:lnTo>
                <a:lnTo>
                  <a:pt x="46700" y="63010"/>
                </a:lnTo>
                <a:lnTo>
                  <a:pt x="46760" y="63010"/>
                </a:lnTo>
                <a:lnTo>
                  <a:pt x="46880" y="62970"/>
                </a:lnTo>
                <a:lnTo>
                  <a:pt x="46880" y="62900"/>
                </a:lnTo>
                <a:lnTo>
                  <a:pt x="47110" y="62880"/>
                </a:lnTo>
                <a:lnTo>
                  <a:pt x="47160" y="62690"/>
                </a:lnTo>
                <a:lnTo>
                  <a:pt x="47260" y="62610"/>
                </a:lnTo>
                <a:lnTo>
                  <a:pt x="47400" y="62470"/>
                </a:lnTo>
                <a:lnTo>
                  <a:pt x="47440" y="62390"/>
                </a:lnTo>
                <a:lnTo>
                  <a:pt x="47490" y="62350"/>
                </a:lnTo>
                <a:lnTo>
                  <a:pt x="47530" y="62350"/>
                </a:lnTo>
                <a:lnTo>
                  <a:pt x="47540" y="62270"/>
                </a:lnTo>
                <a:lnTo>
                  <a:pt x="47670" y="62270"/>
                </a:lnTo>
                <a:lnTo>
                  <a:pt x="47690" y="62190"/>
                </a:lnTo>
                <a:lnTo>
                  <a:pt x="47620" y="62160"/>
                </a:lnTo>
                <a:lnTo>
                  <a:pt x="47540" y="62090"/>
                </a:lnTo>
                <a:lnTo>
                  <a:pt x="47510" y="62090"/>
                </a:lnTo>
                <a:lnTo>
                  <a:pt x="47520" y="61990"/>
                </a:lnTo>
                <a:lnTo>
                  <a:pt x="47580" y="62040"/>
                </a:lnTo>
                <a:lnTo>
                  <a:pt x="47670" y="62060"/>
                </a:lnTo>
                <a:lnTo>
                  <a:pt x="47670" y="61990"/>
                </a:lnTo>
                <a:lnTo>
                  <a:pt x="47700" y="61950"/>
                </a:lnTo>
                <a:lnTo>
                  <a:pt x="47690" y="61920"/>
                </a:lnTo>
                <a:lnTo>
                  <a:pt x="47750" y="61870"/>
                </a:lnTo>
                <a:lnTo>
                  <a:pt x="47790" y="61870"/>
                </a:lnTo>
                <a:lnTo>
                  <a:pt x="47860" y="61820"/>
                </a:lnTo>
                <a:lnTo>
                  <a:pt x="47910" y="61800"/>
                </a:lnTo>
                <a:lnTo>
                  <a:pt x="48030" y="61820"/>
                </a:lnTo>
                <a:lnTo>
                  <a:pt x="48060" y="61700"/>
                </a:lnTo>
                <a:lnTo>
                  <a:pt x="48210" y="61650"/>
                </a:lnTo>
                <a:lnTo>
                  <a:pt x="48250" y="61600"/>
                </a:lnTo>
                <a:lnTo>
                  <a:pt x="48240" y="61570"/>
                </a:lnTo>
                <a:lnTo>
                  <a:pt x="48260" y="61480"/>
                </a:lnTo>
                <a:lnTo>
                  <a:pt x="48250" y="61420"/>
                </a:lnTo>
                <a:lnTo>
                  <a:pt x="48280" y="61350"/>
                </a:lnTo>
                <a:lnTo>
                  <a:pt x="48280" y="61300"/>
                </a:lnTo>
                <a:lnTo>
                  <a:pt x="48400" y="61250"/>
                </a:lnTo>
                <a:lnTo>
                  <a:pt x="48470" y="61250"/>
                </a:lnTo>
                <a:lnTo>
                  <a:pt x="48420" y="60930"/>
                </a:lnTo>
                <a:lnTo>
                  <a:pt x="48340" y="60820"/>
                </a:lnTo>
                <a:lnTo>
                  <a:pt x="48380" y="60760"/>
                </a:lnTo>
                <a:lnTo>
                  <a:pt x="48340" y="60650"/>
                </a:lnTo>
                <a:lnTo>
                  <a:pt x="48270" y="60600"/>
                </a:lnTo>
                <a:lnTo>
                  <a:pt x="48300" y="60530"/>
                </a:lnTo>
                <a:lnTo>
                  <a:pt x="48290" y="60460"/>
                </a:lnTo>
                <a:lnTo>
                  <a:pt x="48240" y="60420"/>
                </a:lnTo>
                <a:lnTo>
                  <a:pt x="48250" y="60390"/>
                </a:lnTo>
                <a:lnTo>
                  <a:pt x="48230" y="60340"/>
                </a:lnTo>
                <a:lnTo>
                  <a:pt x="48230" y="60220"/>
                </a:lnTo>
                <a:lnTo>
                  <a:pt x="48270" y="60150"/>
                </a:lnTo>
                <a:lnTo>
                  <a:pt x="48310" y="60030"/>
                </a:lnTo>
                <a:lnTo>
                  <a:pt x="48200" y="59980"/>
                </a:lnTo>
                <a:lnTo>
                  <a:pt x="48200" y="59930"/>
                </a:lnTo>
                <a:lnTo>
                  <a:pt x="48270" y="59930"/>
                </a:lnTo>
                <a:lnTo>
                  <a:pt x="48290" y="59900"/>
                </a:lnTo>
                <a:lnTo>
                  <a:pt x="48320" y="59790"/>
                </a:lnTo>
                <a:lnTo>
                  <a:pt x="48280" y="59750"/>
                </a:lnTo>
                <a:lnTo>
                  <a:pt x="48140" y="59760"/>
                </a:lnTo>
                <a:lnTo>
                  <a:pt x="48080" y="59650"/>
                </a:lnTo>
                <a:lnTo>
                  <a:pt x="48090" y="59620"/>
                </a:lnTo>
                <a:lnTo>
                  <a:pt x="48060" y="59560"/>
                </a:lnTo>
                <a:lnTo>
                  <a:pt x="48060" y="59510"/>
                </a:lnTo>
                <a:lnTo>
                  <a:pt x="48010" y="59490"/>
                </a:lnTo>
                <a:lnTo>
                  <a:pt x="47980" y="59530"/>
                </a:lnTo>
                <a:lnTo>
                  <a:pt x="47870" y="59540"/>
                </a:lnTo>
                <a:lnTo>
                  <a:pt x="47940" y="59430"/>
                </a:lnTo>
                <a:lnTo>
                  <a:pt x="47930" y="59350"/>
                </a:lnTo>
                <a:lnTo>
                  <a:pt x="47910" y="59300"/>
                </a:lnTo>
                <a:lnTo>
                  <a:pt x="47950" y="59180"/>
                </a:lnTo>
                <a:lnTo>
                  <a:pt x="47940" y="59050"/>
                </a:lnTo>
                <a:lnTo>
                  <a:pt x="47920" y="58950"/>
                </a:lnTo>
                <a:lnTo>
                  <a:pt x="47930" y="58850"/>
                </a:lnTo>
                <a:lnTo>
                  <a:pt x="47970" y="58800"/>
                </a:lnTo>
                <a:lnTo>
                  <a:pt x="47980" y="58720"/>
                </a:lnTo>
                <a:lnTo>
                  <a:pt x="47960" y="58690"/>
                </a:lnTo>
                <a:lnTo>
                  <a:pt x="47810" y="58670"/>
                </a:lnTo>
                <a:lnTo>
                  <a:pt x="47760" y="58680"/>
                </a:lnTo>
                <a:lnTo>
                  <a:pt x="47700" y="58560"/>
                </a:lnTo>
                <a:lnTo>
                  <a:pt x="47700" y="58510"/>
                </a:lnTo>
                <a:lnTo>
                  <a:pt x="47530" y="58440"/>
                </a:lnTo>
                <a:lnTo>
                  <a:pt x="47430" y="58380"/>
                </a:lnTo>
                <a:lnTo>
                  <a:pt x="47390" y="58330"/>
                </a:lnTo>
                <a:lnTo>
                  <a:pt x="47400" y="58270"/>
                </a:lnTo>
                <a:lnTo>
                  <a:pt x="47370" y="58230"/>
                </a:lnTo>
                <a:lnTo>
                  <a:pt x="47390" y="58170"/>
                </a:lnTo>
                <a:lnTo>
                  <a:pt x="47430" y="58020"/>
                </a:lnTo>
                <a:lnTo>
                  <a:pt x="47470" y="57950"/>
                </a:lnTo>
                <a:lnTo>
                  <a:pt x="47510" y="57960"/>
                </a:lnTo>
                <a:lnTo>
                  <a:pt x="47630" y="57800"/>
                </a:lnTo>
                <a:lnTo>
                  <a:pt x="47660" y="57790"/>
                </a:lnTo>
                <a:lnTo>
                  <a:pt x="47740" y="57870"/>
                </a:lnTo>
                <a:lnTo>
                  <a:pt x="47790" y="57950"/>
                </a:lnTo>
                <a:lnTo>
                  <a:pt x="47850" y="57970"/>
                </a:lnTo>
                <a:lnTo>
                  <a:pt x="47850" y="58030"/>
                </a:lnTo>
                <a:lnTo>
                  <a:pt x="47950" y="57980"/>
                </a:lnTo>
                <a:lnTo>
                  <a:pt x="47970" y="57940"/>
                </a:lnTo>
                <a:lnTo>
                  <a:pt x="48130" y="58060"/>
                </a:lnTo>
                <a:lnTo>
                  <a:pt x="48170" y="58050"/>
                </a:lnTo>
                <a:lnTo>
                  <a:pt x="48270" y="58100"/>
                </a:lnTo>
                <a:lnTo>
                  <a:pt x="48320" y="58140"/>
                </a:lnTo>
                <a:lnTo>
                  <a:pt x="48370" y="58140"/>
                </a:lnTo>
                <a:lnTo>
                  <a:pt x="48440" y="58090"/>
                </a:lnTo>
                <a:lnTo>
                  <a:pt x="48530" y="58170"/>
                </a:lnTo>
                <a:lnTo>
                  <a:pt x="48550" y="58250"/>
                </a:lnTo>
                <a:lnTo>
                  <a:pt x="48620" y="58380"/>
                </a:lnTo>
                <a:lnTo>
                  <a:pt x="48630" y="58430"/>
                </a:lnTo>
                <a:lnTo>
                  <a:pt x="48680" y="58500"/>
                </a:lnTo>
                <a:lnTo>
                  <a:pt x="48710" y="58560"/>
                </a:lnTo>
                <a:lnTo>
                  <a:pt x="48740" y="58580"/>
                </a:lnTo>
                <a:lnTo>
                  <a:pt x="48820" y="58510"/>
                </a:lnTo>
                <a:lnTo>
                  <a:pt x="48880" y="58430"/>
                </a:lnTo>
                <a:lnTo>
                  <a:pt x="48950" y="58390"/>
                </a:lnTo>
                <a:lnTo>
                  <a:pt x="49020" y="58370"/>
                </a:lnTo>
                <a:lnTo>
                  <a:pt x="49070" y="58390"/>
                </a:lnTo>
                <a:lnTo>
                  <a:pt x="49120" y="58380"/>
                </a:lnTo>
                <a:lnTo>
                  <a:pt x="49180" y="58420"/>
                </a:lnTo>
                <a:lnTo>
                  <a:pt x="49260" y="58430"/>
                </a:lnTo>
                <a:lnTo>
                  <a:pt x="49300" y="58470"/>
                </a:lnTo>
                <a:lnTo>
                  <a:pt x="49360" y="58460"/>
                </a:lnTo>
                <a:lnTo>
                  <a:pt x="49450" y="58490"/>
                </a:lnTo>
                <a:lnTo>
                  <a:pt x="49380" y="58590"/>
                </a:lnTo>
                <a:lnTo>
                  <a:pt x="49380" y="58660"/>
                </a:lnTo>
                <a:lnTo>
                  <a:pt x="49400" y="58740"/>
                </a:lnTo>
                <a:lnTo>
                  <a:pt x="49510" y="58710"/>
                </a:lnTo>
                <a:lnTo>
                  <a:pt x="49580" y="58590"/>
                </a:lnTo>
                <a:lnTo>
                  <a:pt x="49720" y="58590"/>
                </a:lnTo>
                <a:lnTo>
                  <a:pt x="49760" y="58530"/>
                </a:lnTo>
                <a:lnTo>
                  <a:pt x="49730" y="58360"/>
                </a:lnTo>
                <a:lnTo>
                  <a:pt x="49750" y="58240"/>
                </a:lnTo>
                <a:lnTo>
                  <a:pt x="49760" y="58140"/>
                </a:lnTo>
                <a:lnTo>
                  <a:pt x="49730" y="58110"/>
                </a:lnTo>
                <a:lnTo>
                  <a:pt x="49590" y="58090"/>
                </a:lnTo>
                <a:lnTo>
                  <a:pt x="49520" y="58090"/>
                </a:lnTo>
                <a:lnTo>
                  <a:pt x="49490" y="58120"/>
                </a:lnTo>
                <a:lnTo>
                  <a:pt x="49410" y="58120"/>
                </a:lnTo>
                <a:lnTo>
                  <a:pt x="49390" y="58090"/>
                </a:lnTo>
                <a:lnTo>
                  <a:pt x="49300" y="58050"/>
                </a:lnTo>
                <a:lnTo>
                  <a:pt x="49190" y="58050"/>
                </a:lnTo>
                <a:lnTo>
                  <a:pt x="49120" y="58000"/>
                </a:lnTo>
                <a:lnTo>
                  <a:pt x="49020" y="57980"/>
                </a:lnTo>
                <a:lnTo>
                  <a:pt x="48900" y="57940"/>
                </a:lnTo>
                <a:lnTo>
                  <a:pt x="48880" y="57910"/>
                </a:lnTo>
                <a:lnTo>
                  <a:pt x="48890" y="57830"/>
                </a:lnTo>
                <a:lnTo>
                  <a:pt x="48880" y="57740"/>
                </a:lnTo>
                <a:lnTo>
                  <a:pt x="48850" y="57660"/>
                </a:lnTo>
                <a:lnTo>
                  <a:pt x="48860" y="57620"/>
                </a:lnTo>
                <a:lnTo>
                  <a:pt x="48920" y="57560"/>
                </a:lnTo>
                <a:lnTo>
                  <a:pt x="48950" y="57500"/>
                </a:lnTo>
                <a:lnTo>
                  <a:pt x="48920" y="57390"/>
                </a:lnTo>
                <a:lnTo>
                  <a:pt x="48920" y="57320"/>
                </a:lnTo>
                <a:lnTo>
                  <a:pt x="48980" y="57270"/>
                </a:lnTo>
                <a:lnTo>
                  <a:pt x="48970" y="57180"/>
                </a:lnTo>
                <a:lnTo>
                  <a:pt x="48890" y="57110"/>
                </a:lnTo>
                <a:lnTo>
                  <a:pt x="48900" y="57050"/>
                </a:lnTo>
                <a:lnTo>
                  <a:pt x="48940" y="56990"/>
                </a:lnTo>
                <a:lnTo>
                  <a:pt x="48930" y="56910"/>
                </a:lnTo>
                <a:lnTo>
                  <a:pt x="48970" y="56890"/>
                </a:lnTo>
                <a:lnTo>
                  <a:pt x="48990" y="56840"/>
                </a:lnTo>
                <a:lnTo>
                  <a:pt x="48960" y="56810"/>
                </a:lnTo>
                <a:lnTo>
                  <a:pt x="48960" y="56750"/>
                </a:lnTo>
                <a:lnTo>
                  <a:pt x="48880" y="56770"/>
                </a:lnTo>
                <a:lnTo>
                  <a:pt x="48850" y="56600"/>
                </a:lnTo>
                <a:lnTo>
                  <a:pt x="48770" y="56560"/>
                </a:lnTo>
                <a:lnTo>
                  <a:pt x="48750" y="56520"/>
                </a:lnTo>
                <a:lnTo>
                  <a:pt x="48700" y="56470"/>
                </a:lnTo>
                <a:lnTo>
                  <a:pt x="48750" y="56410"/>
                </a:lnTo>
                <a:lnTo>
                  <a:pt x="48740" y="56350"/>
                </a:lnTo>
                <a:lnTo>
                  <a:pt x="48790" y="56320"/>
                </a:lnTo>
                <a:lnTo>
                  <a:pt x="48820" y="56250"/>
                </a:lnTo>
                <a:lnTo>
                  <a:pt x="48810" y="56160"/>
                </a:lnTo>
                <a:lnTo>
                  <a:pt x="48770" y="56110"/>
                </a:lnTo>
                <a:lnTo>
                  <a:pt x="48750" y="56050"/>
                </a:lnTo>
                <a:lnTo>
                  <a:pt x="48760" y="55960"/>
                </a:lnTo>
                <a:lnTo>
                  <a:pt x="48730" y="55870"/>
                </a:lnTo>
                <a:lnTo>
                  <a:pt x="48740" y="55780"/>
                </a:lnTo>
                <a:lnTo>
                  <a:pt x="48730" y="55630"/>
                </a:lnTo>
                <a:lnTo>
                  <a:pt x="48760" y="55500"/>
                </a:lnTo>
                <a:lnTo>
                  <a:pt x="48820" y="55560"/>
                </a:lnTo>
                <a:lnTo>
                  <a:pt x="48860" y="55540"/>
                </a:lnTo>
                <a:lnTo>
                  <a:pt x="48910" y="55570"/>
                </a:lnTo>
                <a:lnTo>
                  <a:pt x="48920" y="55640"/>
                </a:lnTo>
                <a:lnTo>
                  <a:pt x="48950" y="55670"/>
                </a:lnTo>
                <a:lnTo>
                  <a:pt x="49010" y="55660"/>
                </a:lnTo>
                <a:lnTo>
                  <a:pt x="49050" y="55690"/>
                </a:lnTo>
                <a:lnTo>
                  <a:pt x="49070" y="55650"/>
                </a:lnTo>
                <a:lnTo>
                  <a:pt x="49120" y="55610"/>
                </a:lnTo>
                <a:lnTo>
                  <a:pt x="49140" y="55540"/>
                </a:lnTo>
                <a:lnTo>
                  <a:pt x="49140" y="55460"/>
                </a:lnTo>
                <a:lnTo>
                  <a:pt x="49330" y="55330"/>
                </a:lnTo>
                <a:lnTo>
                  <a:pt x="49410" y="55200"/>
                </a:lnTo>
                <a:lnTo>
                  <a:pt x="49470" y="55150"/>
                </a:lnTo>
                <a:lnTo>
                  <a:pt x="49520" y="55060"/>
                </a:lnTo>
                <a:lnTo>
                  <a:pt x="49480" y="54980"/>
                </a:lnTo>
                <a:lnTo>
                  <a:pt x="49530" y="54940"/>
                </a:lnTo>
                <a:lnTo>
                  <a:pt x="49580" y="54860"/>
                </a:lnTo>
                <a:lnTo>
                  <a:pt x="49550" y="54760"/>
                </a:lnTo>
                <a:lnTo>
                  <a:pt x="49550" y="54720"/>
                </a:lnTo>
                <a:lnTo>
                  <a:pt x="49630" y="54720"/>
                </a:lnTo>
                <a:lnTo>
                  <a:pt x="49690" y="54700"/>
                </a:lnTo>
                <a:lnTo>
                  <a:pt x="49730" y="54710"/>
                </a:lnTo>
                <a:lnTo>
                  <a:pt x="49790" y="54700"/>
                </a:lnTo>
                <a:lnTo>
                  <a:pt x="49890" y="54700"/>
                </a:lnTo>
                <a:lnTo>
                  <a:pt x="49950" y="54750"/>
                </a:lnTo>
                <a:lnTo>
                  <a:pt x="50040" y="54700"/>
                </a:lnTo>
                <a:lnTo>
                  <a:pt x="50110" y="54680"/>
                </a:lnTo>
                <a:lnTo>
                  <a:pt x="50220" y="54730"/>
                </a:lnTo>
                <a:lnTo>
                  <a:pt x="50280" y="54690"/>
                </a:lnTo>
                <a:lnTo>
                  <a:pt x="50340" y="54700"/>
                </a:lnTo>
                <a:lnTo>
                  <a:pt x="50390" y="54690"/>
                </a:lnTo>
                <a:lnTo>
                  <a:pt x="50430" y="54650"/>
                </a:lnTo>
                <a:lnTo>
                  <a:pt x="50460" y="54710"/>
                </a:lnTo>
                <a:lnTo>
                  <a:pt x="50500" y="54700"/>
                </a:lnTo>
                <a:lnTo>
                  <a:pt x="50580" y="54740"/>
                </a:lnTo>
                <a:lnTo>
                  <a:pt x="50660" y="54810"/>
                </a:lnTo>
                <a:lnTo>
                  <a:pt x="50750" y="54850"/>
                </a:lnTo>
                <a:lnTo>
                  <a:pt x="50880" y="54870"/>
                </a:lnTo>
                <a:lnTo>
                  <a:pt x="50920" y="54850"/>
                </a:lnTo>
                <a:lnTo>
                  <a:pt x="50990" y="54780"/>
                </a:lnTo>
                <a:lnTo>
                  <a:pt x="51080" y="54750"/>
                </a:lnTo>
                <a:lnTo>
                  <a:pt x="51120" y="54570"/>
                </a:lnTo>
                <a:lnTo>
                  <a:pt x="51150" y="54510"/>
                </a:lnTo>
                <a:lnTo>
                  <a:pt x="51140" y="54430"/>
                </a:lnTo>
                <a:lnTo>
                  <a:pt x="51170" y="54380"/>
                </a:lnTo>
                <a:lnTo>
                  <a:pt x="51210" y="54350"/>
                </a:lnTo>
                <a:lnTo>
                  <a:pt x="51280" y="54380"/>
                </a:lnTo>
                <a:lnTo>
                  <a:pt x="51300" y="54290"/>
                </a:lnTo>
                <a:lnTo>
                  <a:pt x="51260" y="54280"/>
                </a:lnTo>
                <a:lnTo>
                  <a:pt x="51250" y="54190"/>
                </a:lnTo>
                <a:lnTo>
                  <a:pt x="51280" y="54150"/>
                </a:lnTo>
                <a:lnTo>
                  <a:pt x="51290" y="54060"/>
                </a:lnTo>
                <a:lnTo>
                  <a:pt x="51400" y="54090"/>
                </a:lnTo>
                <a:lnTo>
                  <a:pt x="51580" y="54170"/>
                </a:lnTo>
                <a:lnTo>
                  <a:pt x="51650" y="54140"/>
                </a:lnTo>
                <a:lnTo>
                  <a:pt x="51630" y="54100"/>
                </a:lnTo>
                <a:lnTo>
                  <a:pt x="51630" y="53990"/>
                </a:lnTo>
                <a:lnTo>
                  <a:pt x="51590" y="53960"/>
                </a:lnTo>
                <a:lnTo>
                  <a:pt x="51560" y="53880"/>
                </a:lnTo>
                <a:lnTo>
                  <a:pt x="51510" y="53860"/>
                </a:lnTo>
                <a:lnTo>
                  <a:pt x="51490" y="53740"/>
                </a:lnTo>
                <a:lnTo>
                  <a:pt x="51520" y="53590"/>
                </a:lnTo>
                <a:lnTo>
                  <a:pt x="51550" y="53550"/>
                </a:lnTo>
                <a:lnTo>
                  <a:pt x="51540" y="53480"/>
                </a:lnTo>
                <a:lnTo>
                  <a:pt x="51560" y="53410"/>
                </a:lnTo>
                <a:lnTo>
                  <a:pt x="51590" y="53360"/>
                </a:lnTo>
                <a:lnTo>
                  <a:pt x="51680" y="53290"/>
                </a:lnTo>
                <a:lnTo>
                  <a:pt x="51760" y="53260"/>
                </a:lnTo>
                <a:lnTo>
                  <a:pt x="51760" y="53350"/>
                </a:lnTo>
                <a:lnTo>
                  <a:pt x="51820" y="53380"/>
                </a:lnTo>
                <a:lnTo>
                  <a:pt x="51840" y="53320"/>
                </a:lnTo>
                <a:lnTo>
                  <a:pt x="51870" y="53280"/>
                </a:lnTo>
                <a:lnTo>
                  <a:pt x="51760" y="53240"/>
                </a:lnTo>
                <a:lnTo>
                  <a:pt x="51700" y="53180"/>
                </a:lnTo>
                <a:lnTo>
                  <a:pt x="51730" y="53120"/>
                </a:lnTo>
                <a:lnTo>
                  <a:pt x="51800" y="53120"/>
                </a:lnTo>
                <a:lnTo>
                  <a:pt x="51880" y="52980"/>
                </a:lnTo>
                <a:lnTo>
                  <a:pt x="51850" y="52890"/>
                </a:lnTo>
                <a:lnTo>
                  <a:pt x="51900" y="52790"/>
                </a:lnTo>
                <a:lnTo>
                  <a:pt x="51980" y="52830"/>
                </a:lnTo>
                <a:lnTo>
                  <a:pt x="52020" y="52830"/>
                </a:lnTo>
                <a:lnTo>
                  <a:pt x="52000" y="52720"/>
                </a:lnTo>
                <a:lnTo>
                  <a:pt x="52080" y="52710"/>
                </a:lnTo>
                <a:lnTo>
                  <a:pt x="52120" y="52720"/>
                </a:lnTo>
                <a:lnTo>
                  <a:pt x="52150" y="52660"/>
                </a:lnTo>
                <a:lnTo>
                  <a:pt x="52120" y="52600"/>
                </a:lnTo>
                <a:lnTo>
                  <a:pt x="52190" y="52480"/>
                </a:lnTo>
                <a:lnTo>
                  <a:pt x="52160" y="52440"/>
                </a:lnTo>
                <a:lnTo>
                  <a:pt x="52070" y="52420"/>
                </a:lnTo>
                <a:lnTo>
                  <a:pt x="52080" y="52390"/>
                </a:lnTo>
                <a:lnTo>
                  <a:pt x="52020" y="52330"/>
                </a:lnTo>
                <a:lnTo>
                  <a:pt x="52010" y="52290"/>
                </a:lnTo>
                <a:lnTo>
                  <a:pt x="52050" y="52200"/>
                </a:lnTo>
                <a:lnTo>
                  <a:pt x="52010" y="52160"/>
                </a:lnTo>
                <a:lnTo>
                  <a:pt x="52020" y="52060"/>
                </a:lnTo>
                <a:lnTo>
                  <a:pt x="52150" y="52060"/>
                </a:lnTo>
                <a:lnTo>
                  <a:pt x="52190" y="52030"/>
                </a:lnTo>
                <a:lnTo>
                  <a:pt x="52080" y="51930"/>
                </a:lnTo>
                <a:lnTo>
                  <a:pt x="52210" y="51760"/>
                </a:lnTo>
                <a:lnTo>
                  <a:pt x="52250" y="51640"/>
                </a:lnTo>
                <a:lnTo>
                  <a:pt x="52320" y="51560"/>
                </a:lnTo>
                <a:lnTo>
                  <a:pt x="52350" y="51560"/>
                </a:lnTo>
                <a:lnTo>
                  <a:pt x="52450" y="51500"/>
                </a:lnTo>
                <a:lnTo>
                  <a:pt x="52590" y="51510"/>
                </a:lnTo>
                <a:lnTo>
                  <a:pt x="52660" y="51460"/>
                </a:lnTo>
                <a:lnTo>
                  <a:pt x="52680" y="51410"/>
                </a:lnTo>
                <a:lnTo>
                  <a:pt x="52740" y="51360"/>
                </a:lnTo>
                <a:lnTo>
                  <a:pt x="52800" y="51350"/>
                </a:lnTo>
                <a:lnTo>
                  <a:pt x="52800" y="51290"/>
                </a:lnTo>
                <a:lnTo>
                  <a:pt x="52860" y="51260"/>
                </a:lnTo>
                <a:lnTo>
                  <a:pt x="52910" y="51200"/>
                </a:lnTo>
                <a:lnTo>
                  <a:pt x="53010" y="51220"/>
                </a:lnTo>
                <a:lnTo>
                  <a:pt x="53060" y="51160"/>
                </a:lnTo>
                <a:lnTo>
                  <a:pt x="53200" y="51160"/>
                </a:lnTo>
                <a:lnTo>
                  <a:pt x="53290" y="51130"/>
                </a:lnTo>
                <a:lnTo>
                  <a:pt x="53330" y="51030"/>
                </a:lnTo>
                <a:lnTo>
                  <a:pt x="53400" y="50940"/>
                </a:lnTo>
                <a:lnTo>
                  <a:pt x="53400" y="50850"/>
                </a:lnTo>
                <a:lnTo>
                  <a:pt x="53350" y="50820"/>
                </a:lnTo>
                <a:lnTo>
                  <a:pt x="53320" y="50790"/>
                </a:lnTo>
                <a:lnTo>
                  <a:pt x="53220" y="50740"/>
                </a:lnTo>
                <a:lnTo>
                  <a:pt x="53220" y="50690"/>
                </a:lnTo>
                <a:lnTo>
                  <a:pt x="53300" y="50680"/>
                </a:lnTo>
                <a:lnTo>
                  <a:pt x="53450" y="50710"/>
                </a:lnTo>
                <a:lnTo>
                  <a:pt x="53510" y="50770"/>
                </a:lnTo>
                <a:lnTo>
                  <a:pt x="53580" y="50820"/>
                </a:lnTo>
                <a:lnTo>
                  <a:pt x="53660" y="50840"/>
                </a:lnTo>
                <a:lnTo>
                  <a:pt x="53650" y="50900"/>
                </a:lnTo>
                <a:lnTo>
                  <a:pt x="53660" y="50980"/>
                </a:lnTo>
                <a:lnTo>
                  <a:pt x="53710" y="51040"/>
                </a:lnTo>
                <a:lnTo>
                  <a:pt x="53790" y="51090"/>
                </a:lnTo>
                <a:lnTo>
                  <a:pt x="53820" y="51120"/>
                </a:lnTo>
                <a:lnTo>
                  <a:pt x="53960" y="51120"/>
                </a:lnTo>
                <a:lnTo>
                  <a:pt x="54020" y="51190"/>
                </a:lnTo>
                <a:lnTo>
                  <a:pt x="54080" y="51220"/>
                </a:lnTo>
                <a:lnTo>
                  <a:pt x="54180" y="51220"/>
                </a:lnTo>
                <a:lnTo>
                  <a:pt x="54310" y="51190"/>
                </a:lnTo>
                <a:lnTo>
                  <a:pt x="54370" y="51200"/>
                </a:lnTo>
                <a:lnTo>
                  <a:pt x="54450" y="51180"/>
                </a:lnTo>
                <a:lnTo>
                  <a:pt x="54460" y="51140"/>
                </a:lnTo>
                <a:lnTo>
                  <a:pt x="54510" y="51100"/>
                </a:lnTo>
                <a:lnTo>
                  <a:pt x="54580" y="51090"/>
                </a:lnTo>
                <a:lnTo>
                  <a:pt x="54590" y="51030"/>
                </a:lnTo>
                <a:lnTo>
                  <a:pt x="54660" y="50990"/>
                </a:lnTo>
                <a:lnTo>
                  <a:pt x="54780" y="50990"/>
                </a:lnTo>
                <a:lnTo>
                  <a:pt x="54850" y="50970"/>
                </a:lnTo>
                <a:lnTo>
                  <a:pt x="55020" y="50950"/>
                </a:lnTo>
                <a:lnTo>
                  <a:pt x="55100" y="51000"/>
                </a:lnTo>
                <a:lnTo>
                  <a:pt x="55320" y="50990"/>
                </a:lnTo>
                <a:lnTo>
                  <a:pt x="55350" y="50910"/>
                </a:lnTo>
                <a:lnTo>
                  <a:pt x="55480" y="50910"/>
                </a:lnTo>
                <a:lnTo>
                  <a:pt x="55510" y="50940"/>
                </a:lnTo>
                <a:lnTo>
                  <a:pt x="55580" y="50960"/>
                </a:lnTo>
                <a:lnTo>
                  <a:pt x="55690" y="50910"/>
                </a:lnTo>
                <a:lnTo>
                  <a:pt x="55700" y="50990"/>
                </a:lnTo>
                <a:lnTo>
                  <a:pt x="55770" y="50980"/>
                </a:lnTo>
                <a:lnTo>
                  <a:pt x="55800" y="50940"/>
                </a:lnTo>
                <a:lnTo>
                  <a:pt x="55900" y="50880"/>
                </a:lnTo>
                <a:lnTo>
                  <a:pt x="55920" y="50910"/>
                </a:lnTo>
                <a:lnTo>
                  <a:pt x="56170" y="50800"/>
                </a:lnTo>
                <a:lnTo>
                  <a:pt x="56230" y="50820"/>
                </a:lnTo>
                <a:lnTo>
                  <a:pt x="56220" y="50870"/>
                </a:lnTo>
                <a:lnTo>
                  <a:pt x="56180" y="50910"/>
                </a:lnTo>
                <a:lnTo>
                  <a:pt x="56200" y="50970"/>
                </a:lnTo>
                <a:lnTo>
                  <a:pt x="56230" y="51000"/>
                </a:lnTo>
                <a:lnTo>
                  <a:pt x="56250" y="51100"/>
                </a:lnTo>
                <a:lnTo>
                  <a:pt x="56230" y="51190"/>
                </a:lnTo>
                <a:lnTo>
                  <a:pt x="56280" y="51210"/>
                </a:lnTo>
                <a:lnTo>
                  <a:pt x="56260" y="51280"/>
                </a:lnTo>
                <a:lnTo>
                  <a:pt x="56340" y="51290"/>
                </a:lnTo>
                <a:lnTo>
                  <a:pt x="56310" y="51360"/>
                </a:lnTo>
                <a:lnTo>
                  <a:pt x="56220" y="51420"/>
                </a:lnTo>
                <a:lnTo>
                  <a:pt x="56230" y="51480"/>
                </a:lnTo>
                <a:lnTo>
                  <a:pt x="56220" y="51540"/>
                </a:lnTo>
                <a:lnTo>
                  <a:pt x="56150" y="51670"/>
                </a:lnTo>
                <a:lnTo>
                  <a:pt x="56160" y="51690"/>
                </a:lnTo>
                <a:lnTo>
                  <a:pt x="56100" y="51770"/>
                </a:lnTo>
                <a:lnTo>
                  <a:pt x="56110" y="51820"/>
                </a:lnTo>
                <a:lnTo>
                  <a:pt x="56090" y="51890"/>
                </a:lnTo>
                <a:lnTo>
                  <a:pt x="55970" y="51950"/>
                </a:lnTo>
                <a:lnTo>
                  <a:pt x="55990" y="51990"/>
                </a:lnTo>
                <a:lnTo>
                  <a:pt x="56030" y="51980"/>
                </a:lnTo>
                <a:lnTo>
                  <a:pt x="56080" y="51920"/>
                </a:lnTo>
                <a:lnTo>
                  <a:pt x="56150" y="51890"/>
                </a:lnTo>
                <a:lnTo>
                  <a:pt x="56220" y="51900"/>
                </a:lnTo>
                <a:lnTo>
                  <a:pt x="56300" y="51940"/>
                </a:lnTo>
                <a:lnTo>
                  <a:pt x="56300" y="51970"/>
                </a:lnTo>
                <a:lnTo>
                  <a:pt x="56350" y="52020"/>
                </a:lnTo>
                <a:lnTo>
                  <a:pt x="56410" y="52000"/>
                </a:lnTo>
                <a:lnTo>
                  <a:pt x="56600" y="52090"/>
                </a:lnTo>
                <a:lnTo>
                  <a:pt x="56610" y="52190"/>
                </a:lnTo>
                <a:lnTo>
                  <a:pt x="56660" y="52220"/>
                </a:lnTo>
                <a:lnTo>
                  <a:pt x="56690" y="52180"/>
                </a:lnTo>
                <a:lnTo>
                  <a:pt x="56780" y="51980"/>
                </a:lnTo>
                <a:lnTo>
                  <a:pt x="56910" y="51850"/>
                </a:lnTo>
                <a:lnTo>
                  <a:pt x="57020" y="51850"/>
                </a:lnTo>
                <a:lnTo>
                  <a:pt x="57020" y="51760"/>
                </a:lnTo>
                <a:lnTo>
                  <a:pt x="57150" y="51760"/>
                </a:lnTo>
                <a:lnTo>
                  <a:pt x="57280" y="51820"/>
                </a:lnTo>
                <a:lnTo>
                  <a:pt x="57360" y="51880"/>
                </a:lnTo>
                <a:lnTo>
                  <a:pt x="57410" y="51890"/>
                </a:lnTo>
                <a:lnTo>
                  <a:pt x="57490" y="51940"/>
                </a:lnTo>
                <a:lnTo>
                  <a:pt x="57620" y="51980"/>
                </a:lnTo>
                <a:lnTo>
                  <a:pt x="57640" y="52000"/>
                </a:lnTo>
                <a:lnTo>
                  <a:pt x="57750" y="51980"/>
                </a:lnTo>
                <a:lnTo>
                  <a:pt x="57790" y="51950"/>
                </a:lnTo>
                <a:lnTo>
                  <a:pt x="57890" y="52080"/>
                </a:lnTo>
                <a:lnTo>
                  <a:pt x="57910" y="52060"/>
                </a:lnTo>
                <a:lnTo>
                  <a:pt x="58000" y="52050"/>
                </a:lnTo>
                <a:lnTo>
                  <a:pt x="58070" y="52010"/>
                </a:lnTo>
                <a:lnTo>
                  <a:pt x="58100" y="51970"/>
                </a:lnTo>
                <a:lnTo>
                  <a:pt x="58190" y="51920"/>
                </a:lnTo>
                <a:lnTo>
                  <a:pt x="58220" y="51890"/>
                </a:lnTo>
                <a:lnTo>
                  <a:pt x="58300" y="51990"/>
                </a:lnTo>
                <a:lnTo>
                  <a:pt x="58260" y="52010"/>
                </a:lnTo>
                <a:lnTo>
                  <a:pt x="58180" y="51990"/>
                </a:lnTo>
                <a:lnTo>
                  <a:pt x="58140" y="52070"/>
                </a:lnTo>
                <a:lnTo>
                  <a:pt x="58160" y="52110"/>
                </a:lnTo>
                <a:lnTo>
                  <a:pt x="58100" y="52200"/>
                </a:lnTo>
                <a:lnTo>
                  <a:pt x="58110" y="52250"/>
                </a:lnTo>
                <a:lnTo>
                  <a:pt x="58170" y="52280"/>
                </a:lnTo>
                <a:lnTo>
                  <a:pt x="58330" y="52290"/>
                </a:lnTo>
                <a:lnTo>
                  <a:pt x="58470" y="52280"/>
                </a:lnTo>
                <a:lnTo>
                  <a:pt x="58520" y="52210"/>
                </a:lnTo>
                <a:lnTo>
                  <a:pt x="58570" y="52160"/>
                </a:lnTo>
                <a:lnTo>
                  <a:pt x="58610" y="52160"/>
                </a:lnTo>
                <a:lnTo>
                  <a:pt x="58700" y="52010"/>
                </a:lnTo>
                <a:lnTo>
                  <a:pt x="58710" y="51970"/>
                </a:lnTo>
                <a:lnTo>
                  <a:pt x="58770" y="51890"/>
                </a:lnTo>
                <a:lnTo>
                  <a:pt x="58750" y="51830"/>
                </a:lnTo>
                <a:lnTo>
                  <a:pt x="58840" y="51670"/>
                </a:lnTo>
                <a:lnTo>
                  <a:pt x="58810" y="51630"/>
                </a:lnTo>
                <a:lnTo>
                  <a:pt x="58740" y="51580"/>
                </a:lnTo>
                <a:lnTo>
                  <a:pt x="58680" y="51500"/>
                </a:lnTo>
                <a:lnTo>
                  <a:pt x="58720" y="51430"/>
                </a:lnTo>
                <a:lnTo>
                  <a:pt x="58810" y="51320"/>
                </a:lnTo>
                <a:lnTo>
                  <a:pt x="58780" y="51290"/>
                </a:lnTo>
                <a:lnTo>
                  <a:pt x="58820" y="51250"/>
                </a:lnTo>
                <a:lnTo>
                  <a:pt x="58740" y="51220"/>
                </a:lnTo>
                <a:lnTo>
                  <a:pt x="58810" y="51150"/>
                </a:lnTo>
                <a:lnTo>
                  <a:pt x="58820" y="51090"/>
                </a:lnTo>
                <a:lnTo>
                  <a:pt x="58790" y="50970"/>
                </a:lnTo>
                <a:lnTo>
                  <a:pt x="58740" y="50970"/>
                </a:lnTo>
                <a:lnTo>
                  <a:pt x="58640" y="50870"/>
                </a:lnTo>
                <a:lnTo>
                  <a:pt x="58670" y="50790"/>
                </a:lnTo>
                <a:lnTo>
                  <a:pt x="58680" y="50740"/>
                </a:lnTo>
                <a:lnTo>
                  <a:pt x="58750" y="50720"/>
                </a:lnTo>
                <a:lnTo>
                  <a:pt x="58840" y="50640"/>
                </a:lnTo>
                <a:lnTo>
                  <a:pt x="58810" y="50610"/>
                </a:lnTo>
                <a:lnTo>
                  <a:pt x="58870" y="50550"/>
                </a:lnTo>
                <a:lnTo>
                  <a:pt x="58950" y="50610"/>
                </a:lnTo>
                <a:lnTo>
                  <a:pt x="59040" y="50770"/>
                </a:lnTo>
                <a:lnTo>
                  <a:pt x="59160" y="50800"/>
                </a:lnTo>
                <a:lnTo>
                  <a:pt x="59320" y="50830"/>
                </a:lnTo>
                <a:lnTo>
                  <a:pt x="59370" y="50890"/>
                </a:lnTo>
                <a:lnTo>
                  <a:pt x="59490" y="50920"/>
                </a:lnTo>
                <a:lnTo>
                  <a:pt x="59530" y="50900"/>
                </a:lnTo>
                <a:lnTo>
                  <a:pt x="59550" y="50960"/>
                </a:lnTo>
                <a:lnTo>
                  <a:pt x="59630" y="51070"/>
                </a:lnTo>
                <a:lnTo>
                  <a:pt x="59650" y="51120"/>
                </a:lnTo>
                <a:lnTo>
                  <a:pt x="59690" y="51140"/>
                </a:lnTo>
                <a:lnTo>
                  <a:pt x="59730" y="51200"/>
                </a:lnTo>
                <a:lnTo>
                  <a:pt x="59790" y="51220"/>
                </a:lnTo>
                <a:lnTo>
                  <a:pt x="59930" y="51320"/>
                </a:lnTo>
                <a:lnTo>
                  <a:pt x="59960" y="51260"/>
                </a:lnTo>
                <a:lnTo>
                  <a:pt x="60020" y="51270"/>
                </a:lnTo>
                <a:lnTo>
                  <a:pt x="60130" y="51210"/>
                </a:lnTo>
                <a:lnTo>
                  <a:pt x="60150" y="51260"/>
                </a:lnTo>
                <a:lnTo>
                  <a:pt x="60200" y="51280"/>
                </a:lnTo>
                <a:lnTo>
                  <a:pt x="60200" y="51330"/>
                </a:lnTo>
                <a:lnTo>
                  <a:pt x="60280" y="51350"/>
                </a:lnTo>
                <a:lnTo>
                  <a:pt x="60350" y="51340"/>
                </a:lnTo>
                <a:lnTo>
                  <a:pt x="60380" y="51390"/>
                </a:lnTo>
                <a:lnTo>
                  <a:pt x="60450" y="51410"/>
                </a:lnTo>
                <a:lnTo>
                  <a:pt x="60530" y="51450"/>
                </a:lnTo>
                <a:lnTo>
                  <a:pt x="60540" y="51520"/>
                </a:lnTo>
                <a:lnTo>
                  <a:pt x="60600" y="51520"/>
                </a:lnTo>
                <a:lnTo>
                  <a:pt x="60630" y="51570"/>
                </a:lnTo>
                <a:lnTo>
                  <a:pt x="60740" y="51580"/>
                </a:lnTo>
                <a:lnTo>
                  <a:pt x="60720" y="51690"/>
                </a:lnTo>
                <a:lnTo>
                  <a:pt x="60720" y="51800"/>
                </a:lnTo>
                <a:lnTo>
                  <a:pt x="60820" y="51800"/>
                </a:lnTo>
                <a:lnTo>
                  <a:pt x="60930" y="51770"/>
                </a:lnTo>
                <a:lnTo>
                  <a:pt x="60960" y="51790"/>
                </a:lnTo>
                <a:lnTo>
                  <a:pt x="60970" y="51880"/>
                </a:lnTo>
                <a:lnTo>
                  <a:pt x="61020" y="51890"/>
                </a:lnTo>
                <a:lnTo>
                  <a:pt x="61040" y="51940"/>
                </a:lnTo>
                <a:lnTo>
                  <a:pt x="61090" y="51930"/>
                </a:lnTo>
                <a:lnTo>
                  <a:pt x="61250" y="51970"/>
                </a:lnTo>
                <a:lnTo>
                  <a:pt x="61380" y="51970"/>
                </a:lnTo>
                <a:lnTo>
                  <a:pt x="61490" y="52090"/>
                </a:lnTo>
                <a:lnTo>
                  <a:pt x="61550" y="52100"/>
                </a:lnTo>
                <a:lnTo>
                  <a:pt x="61570" y="52140"/>
                </a:lnTo>
                <a:lnTo>
                  <a:pt x="61560" y="52190"/>
                </a:lnTo>
                <a:lnTo>
                  <a:pt x="61600" y="52250"/>
                </a:lnTo>
                <a:lnTo>
                  <a:pt x="61520" y="52400"/>
                </a:lnTo>
                <a:lnTo>
                  <a:pt x="61500" y="52490"/>
                </a:lnTo>
                <a:lnTo>
                  <a:pt x="61560" y="52560"/>
                </a:lnTo>
                <a:lnTo>
                  <a:pt x="61580" y="52620"/>
                </a:lnTo>
                <a:lnTo>
                  <a:pt x="61710" y="52630"/>
                </a:lnTo>
                <a:lnTo>
                  <a:pt x="61760" y="52630"/>
                </a:lnTo>
                <a:lnTo>
                  <a:pt x="61770" y="52570"/>
                </a:lnTo>
                <a:lnTo>
                  <a:pt x="61760" y="52560"/>
                </a:lnTo>
                <a:lnTo>
                  <a:pt x="61750" y="52540"/>
                </a:lnTo>
                <a:lnTo>
                  <a:pt x="61740" y="52530"/>
                </a:lnTo>
                <a:lnTo>
                  <a:pt x="61750" y="52520"/>
                </a:lnTo>
                <a:lnTo>
                  <a:pt x="61790" y="52460"/>
                </a:lnTo>
                <a:lnTo>
                  <a:pt x="61800" y="52460"/>
                </a:lnTo>
                <a:lnTo>
                  <a:pt x="61810" y="52450"/>
                </a:lnTo>
                <a:lnTo>
                  <a:pt x="61860" y="52460"/>
                </a:lnTo>
                <a:lnTo>
                  <a:pt x="61920" y="52430"/>
                </a:lnTo>
                <a:lnTo>
                  <a:pt x="61930" y="52430"/>
                </a:lnTo>
                <a:lnTo>
                  <a:pt x="61940" y="52370"/>
                </a:lnTo>
                <a:lnTo>
                  <a:pt x="61960" y="52300"/>
                </a:lnTo>
                <a:lnTo>
                  <a:pt x="61980" y="52320"/>
                </a:lnTo>
                <a:lnTo>
                  <a:pt x="62060" y="52350"/>
                </a:lnTo>
                <a:lnTo>
                  <a:pt x="62110" y="52360"/>
                </a:lnTo>
                <a:lnTo>
                  <a:pt x="62120" y="52360"/>
                </a:lnTo>
                <a:lnTo>
                  <a:pt x="62140" y="52360"/>
                </a:lnTo>
                <a:lnTo>
                  <a:pt x="62140" y="52400"/>
                </a:lnTo>
                <a:lnTo>
                  <a:pt x="62150" y="52420"/>
                </a:lnTo>
                <a:lnTo>
                  <a:pt x="62190" y="52460"/>
                </a:lnTo>
                <a:lnTo>
                  <a:pt x="62140" y="52530"/>
                </a:lnTo>
                <a:lnTo>
                  <a:pt x="62180" y="52610"/>
                </a:lnTo>
                <a:lnTo>
                  <a:pt x="62170" y="52640"/>
                </a:lnTo>
                <a:lnTo>
                  <a:pt x="62200" y="52680"/>
                </a:lnTo>
                <a:lnTo>
                  <a:pt x="62220" y="52710"/>
                </a:lnTo>
                <a:lnTo>
                  <a:pt x="62230" y="52750"/>
                </a:lnTo>
                <a:lnTo>
                  <a:pt x="62220" y="52770"/>
                </a:lnTo>
                <a:lnTo>
                  <a:pt x="62250" y="52790"/>
                </a:lnTo>
                <a:lnTo>
                  <a:pt x="62250" y="52800"/>
                </a:lnTo>
                <a:lnTo>
                  <a:pt x="62270" y="52810"/>
                </a:lnTo>
                <a:lnTo>
                  <a:pt x="62310" y="52800"/>
                </a:lnTo>
                <a:lnTo>
                  <a:pt x="62310" y="52820"/>
                </a:lnTo>
                <a:lnTo>
                  <a:pt x="62340" y="52830"/>
                </a:lnTo>
                <a:lnTo>
                  <a:pt x="62370" y="52840"/>
                </a:lnTo>
                <a:lnTo>
                  <a:pt x="62390" y="52850"/>
                </a:lnTo>
                <a:lnTo>
                  <a:pt x="62410" y="52850"/>
                </a:lnTo>
                <a:lnTo>
                  <a:pt x="62420" y="52870"/>
                </a:lnTo>
                <a:lnTo>
                  <a:pt x="62430" y="52860"/>
                </a:lnTo>
                <a:lnTo>
                  <a:pt x="62470" y="52870"/>
                </a:lnTo>
                <a:lnTo>
                  <a:pt x="62520" y="52910"/>
                </a:lnTo>
                <a:lnTo>
                  <a:pt x="62550" y="52900"/>
                </a:lnTo>
                <a:lnTo>
                  <a:pt x="62580" y="52900"/>
                </a:lnTo>
                <a:lnTo>
                  <a:pt x="62660" y="52910"/>
                </a:lnTo>
                <a:lnTo>
                  <a:pt x="62700" y="52920"/>
                </a:lnTo>
                <a:lnTo>
                  <a:pt x="62720" y="52930"/>
                </a:lnTo>
                <a:lnTo>
                  <a:pt x="62720" y="52980"/>
                </a:lnTo>
                <a:lnTo>
                  <a:pt x="62740" y="53000"/>
                </a:lnTo>
                <a:lnTo>
                  <a:pt x="62720" y="53010"/>
                </a:lnTo>
                <a:lnTo>
                  <a:pt x="62780" y="53030"/>
                </a:lnTo>
                <a:lnTo>
                  <a:pt x="62780" y="53040"/>
                </a:lnTo>
                <a:lnTo>
                  <a:pt x="62770" y="53060"/>
                </a:lnTo>
                <a:lnTo>
                  <a:pt x="62790" y="53110"/>
                </a:lnTo>
                <a:lnTo>
                  <a:pt x="62780" y="53120"/>
                </a:lnTo>
                <a:lnTo>
                  <a:pt x="62780" y="53170"/>
                </a:lnTo>
                <a:lnTo>
                  <a:pt x="62760" y="53230"/>
                </a:lnTo>
                <a:lnTo>
                  <a:pt x="62760" y="53270"/>
                </a:lnTo>
                <a:lnTo>
                  <a:pt x="62820" y="53320"/>
                </a:lnTo>
                <a:lnTo>
                  <a:pt x="62820" y="53360"/>
                </a:lnTo>
                <a:lnTo>
                  <a:pt x="62820" y="53370"/>
                </a:lnTo>
                <a:lnTo>
                  <a:pt x="62750" y="53410"/>
                </a:lnTo>
                <a:lnTo>
                  <a:pt x="62550" y="53550"/>
                </a:lnTo>
                <a:lnTo>
                  <a:pt x="62330" y="53530"/>
                </a:lnTo>
                <a:lnTo>
                  <a:pt x="62160" y="53540"/>
                </a:lnTo>
                <a:lnTo>
                  <a:pt x="62070" y="53560"/>
                </a:lnTo>
                <a:lnTo>
                  <a:pt x="61930" y="53620"/>
                </a:lnTo>
                <a:lnTo>
                  <a:pt x="61810" y="53670"/>
                </a:lnTo>
                <a:lnTo>
                  <a:pt x="61680" y="53800"/>
                </a:lnTo>
                <a:lnTo>
                  <a:pt x="61650" y="53810"/>
                </a:lnTo>
                <a:lnTo>
                  <a:pt x="61570" y="53870"/>
                </a:lnTo>
                <a:lnTo>
                  <a:pt x="61490" y="53930"/>
                </a:lnTo>
                <a:lnTo>
                  <a:pt x="61360" y="54070"/>
                </a:lnTo>
                <a:lnTo>
                  <a:pt x="61250" y="54200"/>
                </a:lnTo>
                <a:lnTo>
                  <a:pt x="61210" y="54230"/>
                </a:lnTo>
                <a:lnTo>
                  <a:pt x="61180" y="54300"/>
                </a:lnTo>
                <a:lnTo>
                  <a:pt x="61140" y="54350"/>
                </a:lnTo>
                <a:lnTo>
                  <a:pt x="61080" y="54470"/>
                </a:lnTo>
                <a:lnTo>
                  <a:pt x="61080" y="54520"/>
                </a:lnTo>
                <a:lnTo>
                  <a:pt x="61020" y="54600"/>
                </a:lnTo>
                <a:lnTo>
                  <a:pt x="61030" y="54650"/>
                </a:lnTo>
                <a:lnTo>
                  <a:pt x="61020" y="54760"/>
                </a:lnTo>
                <a:lnTo>
                  <a:pt x="61070" y="54910"/>
                </a:lnTo>
                <a:lnTo>
                  <a:pt x="61110" y="55000"/>
                </a:lnTo>
                <a:lnTo>
                  <a:pt x="61200" y="55120"/>
                </a:lnTo>
                <a:lnTo>
                  <a:pt x="61220" y="55170"/>
                </a:lnTo>
                <a:lnTo>
                  <a:pt x="61260" y="55290"/>
                </a:lnTo>
                <a:lnTo>
                  <a:pt x="61390" y="55560"/>
                </a:lnTo>
                <a:lnTo>
                  <a:pt x="61420" y="55670"/>
                </a:lnTo>
                <a:lnTo>
                  <a:pt x="61390" y="55790"/>
                </a:lnTo>
                <a:lnTo>
                  <a:pt x="61180" y="55760"/>
                </a:lnTo>
                <a:lnTo>
                  <a:pt x="61050" y="55820"/>
                </a:lnTo>
                <a:lnTo>
                  <a:pt x="61000" y="55870"/>
                </a:lnTo>
                <a:lnTo>
                  <a:pt x="61000" y="55970"/>
                </a:lnTo>
                <a:lnTo>
                  <a:pt x="60960" y="56020"/>
                </a:lnTo>
                <a:lnTo>
                  <a:pt x="60920" y="56110"/>
                </a:lnTo>
                <a:lnTo>
                  <a:pt x="60860" y="56200"/>
                </a:lnTo>
                <a:lnTo>
                  <a:pt x="60970" y="56210"/>
                </a:lnTo>
                <a:lnTo>
                  <a:pt x="61020" y="56200"/>
                </a:lnTo>
                <a:lnTo>
                  <a:pt x="61030" y="56120"/>
                </a:lnTo>
                <a:lnTo>
                  <a:pt x="61060" y="56170"/>
                </a:lnTo>
                <a:lnTo>
                  <a:pt x="61070" y="56190"/>
                </a:lnTo>
                <a:lnTo>
                  <a:pt x="61090" y="56180"/>
                </a:lnTo>
                <a:lnTo>
                  <a:pt x="61230" y="56050"/>
                </a:lnTo>
                <a:lnTo>
                  <a:pt x="61320" y="56010"/>
                </a:lnTo>
                <a:lnTo>
                  <a:pt x="61420" y="56020"/>
                </a:lnTo>
                <a:lnTo>
                  <a:pt x="61520" y="56050"/>
                </a:lnTo>
                <a:lnTo>
                  <a:pt x="61580" y="56050"/>
                </a:lnTo>
                <a:lnTo>
                  <a:pt x="61280" y="56260"/>
                </a:lnTo>
                <a:lnTo>
                  <a:pt x="61150" y="56340"/>
                </a:lnTo>
                <a:lnTo>
                  <a:pt x="60910" y="56520"/>
                </a:lnTo>
                <a:lnTo>
                  <a:pt x="60870" y="56610"/>
                </a:lnTo>
                <a:lnTo>
                  <a:pt x="60840" y="56610"/>
                </a:lnTo>
                <a:lnTo>
                  <a:pt x="60800" y="56720"/>
                </a:lnTo>
                <a:lnTo>
                  <a:pt x="60770" y="56760"/>
                </a:lnTo>
                <a:lnTo>
                  <a:pt x="60770" y="56910"/>
                </a:lnTo>
                <a:lnTo>
                  <a:pt x="60810" y="56900"/>
                </a:lnTo>
                <a:lnTo>
                  <a:pt x="60900" y="56950"/>
                </a:lnTo>
                <a:lnTo>
                  <a:pt x="60930" y="57040"/>
                </a:lnTo>
                <a:lnTo>
                  <a:pt x="60870" y="57120"/>
                </a:lnTo>
                <a:lnTo>
                  <a:pt x="60770" y="57190"/>
                </a:lnTo>
                <a:lnTo>
                  <a:pt x="60700" y="57220"/>
                </a:lnTo>
                <a:lnTo>
                  <a:pt x="60730" y="57250"/>
                </a:lnTo>
                <a:lnTo>
                  <a:pt x="60620" y="57310"/>
                </a:lnTo>
                <a:lnTo>
                  <a:pt x="60610" y="57330"/>
                </a:lnTo>
                <a:lnTo>
                  <a:pt x="60460" y="57390"/>
                </a:lnTo>
                <a:lnTo>
                  <a:pt x="60360" y="57450"/>
                </a:lnTo>
                <a:lnTo>
                  <a:pt x="60230" y="57500"/>
                </a:lnTo>
                <a:lnTo>
                  <a:pt x="60160" y="57570"/>
                </a:lnTo>
                <a:lnTo>
                  <a:pt x="60100" y="57600"/>
                </a:lnTo>
                <a:lnTo>
                  <a:pt x="60120" y="57640"/>
                </a:lnTo>
                <a:lnTo>
                  <a:pt x="60170" y="57580"/>
                </a:lnTo>
                <a:lnTo>
                  <a:pt x="60190" y="57590"/>
                </a:lnTo>
                <a:lnTo>
                  <a:pt x="60070" y="57790"/>
                </a:lnTo>
                <a:lnTo>
                  <a:pt x="59900" y="57970"/>
                </a:lnTo>
                <a:lnTo>
                  <a:pt x="59880" y="58030"/>
                </a:lnTo>
                <a:lnTo>
                  <a:pt x="59890" y="58090"/>
                </a:lnTo>
                <a:lnTo>
                  <a:pt x="59820" y="58160"/>
                </a:lnTo>
                <a:lnTo>
                  <a:pt x="59720" y="58140"/>
                </a:lnTo>
                <a:lnTo>
                  <a:pt x="59690" y="58110"/>
                </a:lnTo>
                <a:lnTo>
                  <a:pt x="59660" y="58000"/>
                </a:lnTo>
                <a:lnTo>
                  <a:pt x="59570" y="57930"/>
                </a:lnTo>
                <a:lnTo>
                  <a:pt x="59480" y="57910"/>
                </a:lnTo>
                <a:lnTo>
                  <a:pt x="59440" y="57930"/>
                </a:lnTo>
                <a:lnTo>
                  <a:pt x="59420" y="58000"/>
                </a:lnTo>
                <a:lnTo>
                  <a:pt x="59460" y="58030"/>
                </a:lnTo>
                <a:lnTo>
                  <a:pt x="59570" y="58020"/>
                </a:lnTo>
                <a:lnTo>
                  <a:pt x="59660" y="58150"/>
                </a:lnTo>
                <a:lnTo>
                  <a:pt x="59760" y="58220"/>
                </a:lnTo>
                <a:lnTo>
                  <a:pt x="59570" y="58270"/>
                </a:lnTo>
                <a:lnTo>
                  <a:pt x="59390" y="58380"/>
                </a:lnTo>
                <a:lnTo>
                  <a:pt x="59120" y="58470"/>
                </a:lnTo>
                <a:lnTo>
                  <a:pt x="59020" y="58490"/>
                </a:lnTo>
                <a:lnTo>
                  <a:pt x="58890" y="58520"/>
                </a:lnTo>
                <a:lnTo>
                  <a:pt x="58890" y="58530"/>
                </a:lnTo>
                <a:lnTo>
                  <a:pt x="58640" y="58580"/>
                </a:lnTo>
                <a:lnTo>
                  <a:pt x="58340" y="58670"/>
                </a:lnTo>
                <a:lnTo>
                  <a:pt x="57890" y="58830"/>
                </a:lnTo>
                <a:lnTo>
                  <a:pt x="57620" y="58970"/>
                </a:lnTo>
                <a:lnTo>
                  <a:pt x="57480" y="59030"/>
                </a:lnTo>
                <a:lnTo>
                  <a:pt x="57380" y="59090"/>
                </a:lnTo>
                <a:lnTo>
                  <a:pt x="57170" y="59180"/>
                </a:lnTo>
                <a:lnTo>
                  <a:pt x="56950" y="59310"/>
                </a:lnTo>
                <a:lnTo>
                  <a:pt x="56830" y="59390"/>
                </a:lnTo>
                <a:lnTo>
                  <a:pt x="56410" y="59710"/>
                </a:lnTo>
                <a:lnTo>
                  <a:pt x="56320" y="59790"/>
                </a:lnTo>
                <a:lnTo>
                  <a:pt x="56260" y="59880"/>
                </a:lnTo>
                <a:lnTo>
                  <a:pt x="56190" y="59940"/>
                </a:lnTo>
                <a:lnTo>
                  <a:pt x="55990" y="60070"/>
                </a:lnTo>
                <a:lnTo>
                  <a:pt x="55840" y="60190"/>
                </a:lnTo>
                <a:lnTo>
                  <a:pt x="55710" y="60300"/>
                </a:lnTo>
                <a:lnTo>
                  <a:pt x="55600" y="60420"/>
                </a:lnTo>
                <a:lnTo>
                  <a:pt x="55490" y="60560"/>
                </a:lnTo>
                <a:lnTo>
                  <a:pt x="55470" y="60620"/>
                </a:lnTo>
                <a:lnTo>
                  <a:pt x="55420" y="60670"/>
                </a:lnTo>
                <a:lnTo>
                  <a:pt x="55330" y="60650"/>
                </a:lnTo>
                <a:lnTo>
                  <a:pt x="55330" y="60580"/>
                </a:lnTo>
                <a:lnTo>
                  <a:pt x="55270" y="60580"/>
                </a:lnTo>
                <a:lnTo>
                  <a:pt x="55210" y="60650"/>
                </a:lnTo>
                <a:lnTo>
                  <a:pt x="55260" y="60710"/>
                </a:lnTo>
                <a:lnTo>
                  <a:pt x="55200" y="60680"/>
                </a:lnTo>
                <a:lnTo>
                  <a:pt x="55200" y="60670"/>
                </a:lnTo>
                <a:lnTo>
                  <a:pt x="55190" y="60640"/>
                </a:lnTo>
                <a:lnTo>
                  <a:pt x="55200" y="60630"/>
                </a:lnTo>
                <a:lnTo>
                  <a:pt x="55210" y="60550"/>
                </a:lnTo>
                <a:lnTo>
                  <a:pt x="55200" y="60560"/>
                </a:lnTo>
                <a:lnTo>
                  <a:pt x="55150" y="60560"/>
                </a:lnTo>
                <a:lnTo>
                  <a:pt x="55110" y="60540"/>
                </a:lnTo>
                <a:lnTo>
                  <a:pt x="55110" y="60600"/>
                </a:lnTo>
                <a:lnTo>
                  <a:pt x="55100" y="60640"/>
                </a:lnTo>
                <a:lnTo>
                  <a:pt x="55060" y="60640"/>
                </a:lnTo>
                <a:lnTo>
                  <a:pt x="55010" y="60640"/>
                </a:lnTo>
                <a:lnTo>
                  <a:pt x="54920" y="60660"/>
                </a:lnTo>
                <a:lnTo>
                  <a:pt x="54950" y="60720"/>
                </a:lnTo>
                <a:lnTo>
                  <a:pt x="54980" y="60730"/>
                </a:lnTo>
                <a:lnTo>
                  <a:pt x="55000" y="60780"/>
                </a:lnTo>
                <a:lnTo>
                  <a:pt x="55020" y="60770"/>
                </a:lnTo>
                <a:lnTo>
                  <a:pt x="55050" y="60750"/>
                </a:lnTo>
                <a:lnTo>
                  <a:pt x="55100" y="60800"/>
                </a:lnTo>
                <a:lnTo>
                  <a:pt x="55080" y="60840"/>
                </a:lnTo>
                <a:lnTo>
                  <a:pt x="55060" y="60830"/>
                </a:lnTo>
                <a:lnTo>
                  <a:pt x="55030" y="60830"/>
                </a:lnTo>
                <a:lnTo>
                  <a:pt x="55010" y="60850"/>
                </a:lnTo>
                <a:lnTo>
                  <a:pt x="55000" y="60840"/>
                </a:lnTo>
                <a:lnTo>
                  <a:pt x="54990" y="60830"/>
                </a:lnTo>
                <a:lnTo>
                  <a:pt x="54960" y="60850"/>
                </a:lnTo>
                <a:lnTo>
                  <a:pt x="54960" y="60860"/>
                </a:lnTo>
                <a:lnTo>
                  <a:pt x="54930" y="60900"/>
                </a:lnTo>
                <a:lnTo>
                  <a:pt x="54900" y="60950"/>
                </a:lnTo>
                <a:lnTo>
                  <a:pt x="54860" y="60890"/>
                </a:lnTo>
                <a:lnTo>
                  <a:pt x="54870" y="60810"/>
                </a:lnTo>
                <a:lnTo>
                  <a:pt x="54850" y="60820"/>
                </a:lnTo>
                <a:lnTo>
                  <a:pt x="54840" y="60810"/>
                </a:lnTo>
                <a:lnTo>
                  <a:pt x="54820" y="60820"/>
                </a:lnTo>
                <a:lnTo>
                  <a:pt x="54790" y="60860"/>
                </a:lnTo>
                <a:lnTo>
                  <a:pt x="54680" y="60880"/>
                </a:lnTo>
                <a:lnTo>
                  <a:pt x="54650" y="60920"/>
                </a:lnTo>
                <a:lnTo>
                  <a:pt x="54630" y="60930"/>
                </a:lnTo>
                <a:lnTo>
                  <a:pt x="54600" y="60970"/>
                </a:lnTo>
                <a:lnTo>
                  <a:pt x="54590" y="61010"/>
                </a:lnTo>
                <a:lnTo>
                  <a:pt x="54580" y="61050"/>
                </a:lnTo>
                <a:lnTo>
                  <a:pt x="54490" y="61000"/>
                </a:lnTo>
                <a:lnTo>
                  <a:pt x="54440" y="60970"/>
                </a:lnTo>
                <a:lnTo>
                  <a:pt x="54440" y="60950"/>
                </a:lnTo>
                <a:lnTo>
                  <a:pt x="54420" y="60950"/>
                </a:lnTo>
                <a:lnTo>
                  <a:pt x="54450" y="61000"/>
                </a:lnTo>
                <a:lnTo>
                  <a:pt x="54450" y="61020"/>
                </a:lnTo>
                <a:lnTo>
                  <a:pt x="54460" y="61040"/>
                </a:lnTo>
                <a:lnTo>
                  <a:pt x="54480" y="61060"/>
                </a:lnTo>
                <a:lnTo>
                  <a:pt x="54490" y="61090"/>
                </a:lnTo>
                <a:lnTo>
                  <a:pt x="54430" y="61170"/>
                </a:lnTo>
                <a:lnTo>
                  <a:pt x="54460" y="61240"/>
                </a:lnTo>
                <a:lnTo>
                  <a:pt x="54410" y="61310"/>
                </a:lnTo>
                <a:lnTo>
                  <a:pt x="54350" y="61330"/>
                </a:lnTo>
                <a:lnTo>
                  <a:pt x="54280" y="61420"/>
                </a:lnTo>
                <a:lnTo>
                  <a:pt x="54200" y="61380"/>
                </a:lnTo>
                <a:lnTo>
                  <a:pt x="54230" y="61540"/>
                </a:lnTo>
                <a:lnTo>
                  <a:pt x="54190" y="61540"/>
                </a:lnTo>
                <a:lnTo>
                  <a:pt x="54200" y="61590"/>
                </a:lnTo>
                <a:lnTo>
                  <a:pt x="54110" y="61620"/>
                </a:lnTo>
                <a:lnTo>
                  <a:pt x="54070" y="61600"/>
                </a:lnTo>
                <a:lnTo>
                  <a:pt x="54000" y="61640"/>
                </a:lnTo>
                <a:lnTo>
                  <a:pt x="53960" y="61650"/>
                </a:lnTo>
                <a:lnTo>
                  <a:pt x="53880" y="61610"/>
                </a:lnTo>
                <a:lnTo>
                  <a:pt x="53780" y="61660"/>
                </a:lnTo>
                <a:lnTo>
                  <a:pt x="53720" y="61640"/>
                </a:lnTo>
                <a:lnTo>
                  <a:pt x="53660" y="61670"/>
                </a:lnTo>
                <a:lnTo>
                  <a:pt x="53540" y="61730"/>
                </a:lnTo>
                <a:lnTo>
                  <a:pt x="53470" y="61710"/>
                </a:lnTo>
                <a:lnTo>
                  <a:pt x="53420" y="61620"/>
                </a:lnTo>
                <a:lnTo>
                  <a:pt x="53310" y="61560"/>
                </a:lnTo>
                <a:lnTo>
                  <a:pt x="53240" y="61570"/>
                </a:lnTo>
                <a:lnTo>
                  <a:pt x="53110" y="61550"/>
                </a:lnTo>
                <a:lnTo>
                  <a:pt x="53040" y="61520"/>
                </a:lnTo>
                <a:lnTo>
                  <a:pt x="52930" y="61520"/>
                </a:lnTo>
                <a:lnTo>
                  <a:pt x="52920" y="61460"/>
                </a:lnTo>
                <a:lnTo>
                  <a:pt x="52860" y="61420"/>
                </a:lnTo>
                <a:lnTo>
                  <a:pt x="52840" y="61360"/>
                </a:lnTo>
                <a:lnTo>
                  <a:pt x="52860" y="61310"/>
                </a:lnTo>
                <a:lnTo>
                  <a:pt x="52840" y="61250"/>
                </a:lnTo>
                <a:lnTo>
                  <a:pt x="52780" y="61180"/>
                </a:lnTo>
                <a:lnTo>
                  <a:pt x="52780" y="61140"/>
                </a:lnTo>
                <a:lnTo>
                  <a:pt x="52710" y="60970"/>
                </a:lnTo>
                <a:lnTo>
                  <a:pt x="52580" y="61040"/>
                </a:lnTo>
                <a:lnTo>
                  <a:pt x="52600" y="61150"/>
                </a:lnTo>
                <a:lnTo>
                  <a:pt x="52640" y="61150"/>
                </a:lnTo>
                <a:lnTo>
                  <a:pt x="52680" y="61230"/>
                </a:lnTo>
                <a:lnTo>
                  <a:pt x="52660" y="61280"/>
                </a:lnTo>
                <a:lnTo>
                  <a:pt x="52590" y="61230"/>
                </a:lnTo>
                <a:lnTo>
                  <a:pt x="52540" y="61060"/>
                </a:lnTo>
                <a:lnTo>
                  <a:pt x="52480" y="61030"/>
                </a:lnTo>
                <a:lnTo>
                  <a:pt x="52470" y="60950"/>
                </a:lnTo>
                <a:lnTo>
                  <a:pt x="52420" y="60860"/>
                </a:lnTo>
                <a:lnTo>
                  <a:pt x="52350" y="60770"/>
                </a:lnTo>
                <a:lnTo>
                  <a:pt x="52350" y="60740"/>
                </a:lnTo>
                <a:lnTo>
                  <a:pt x="52320" y="60660"/>
                </a:lnTo>
                <a:lnTo>
                  <a:pt x="52250" y="60580"/>
                </a:lnTo>
                <a:lnTo>
                  <a:pt x="52180" y="60640"/>
                </a:lnTo>
                <a:lnTo>
                  <a:pt x="52210" y="60720"/>
                </a:lnTo>
                <a:lnTo>
                  <a:pt x="52140" y="60770"/>
                </a:lnTo>
                <a:lnTo>
                  <a:pt x="52140" y="60850"/>
                </a:lnTo>
                <a:lnTo>
                  <a:pt x="52060" y="60840"/>
                </a:lnTo>
                <a:lnTo>
                  <a:pt x="52010" y="60910"/>
                </a:lnTo>
                <a:lnTo>
                  <a:pt x="52010" y="60980"/>
                </a:lnTo>
                <a:lnTo>
                  <a:pt x="51910" y="60960"/>
                </a:lnTo>
                <a:lnTo>
                  <a:pt x="51900" y="60910"/>
                </a:lnTo>
                <a:lnTo>
                  <a:pt x="51960" y="60920"/>
                </a:lnTo>
                <a:lnTo>
                  <a:pt x="51930" y="60800"/>
                </a:lnTo>
                <a:lnTo>
                  <a:pt x="51900" y="60830"/>
                </a:lnTo>
                <a:lnTo>
                  <a:pt x="51860" y="60770"/>
                </a:lnTo>
                <a:lnTo>
                  <a:pt x="51810" y="60790"/>
                </a:lnTo>
                <a:lnTo>
                  <a:pt x="51820" y="60890"/>
                </a:lnTo>
                <a:lnTo>
                  <a:pt x="51860" y="60920"/>
                </a:lnTo>
                <a:lnTo>
                  <a:pt x="51850" y="60990"/>
                </a:lnTo>
                <a:lnTo>
                  <a:pt x="51780" y="60990"/>
                </a:lnTo>
                <a:lnTo>
                  <a:pt x="51780" y="61040"/>
                </a:lnTo>
                <a:lnTo>
                  <a:pt x="51820" y="61110"/>
                </a:lnTo>
                <a:lnTo>
                  <a:pt x="51760" y="61140"/>
                </a:lnTo>
                <a:lnTo>
                  <a:pt x="51690" y="61050"/>
                </a:lnTo>
                <a:lnTo>
                  <a:pt x="51670" y="61000"/>
                </a:lnTo>
                <a:lnTo>
                  <a:pt x="51610" y="60990"/>
                </a:lnTo>
                <a:lnTo>
                  <a:pt x="51540" y="61010"/>
                </a:lnTo>
                <a:lnTo>
                  <a:pt x="51520" y="60960"/>
                </a:lnTo>
                <a:lnTo>
                  <a:pt x="51470" y="60970"/>
                </a:lnTo>
                <a:lnTo>
                  <a:pt x="51450" y="61030"/>
                </a:lnTo>
                <a:lnTo>
                  <a:pt x="51390" y="61020"/>
                </a:lnTo>
                <a:lnTo>
                  <a:pt x="51410" y="61090"/>
                </a:lnTo>
                <a:lnTo>
                  <a:pt x="51450" y="61110"/>
                </a:lnTo>
                <a:lnTo>
                  <a:pt x="51540" y="61130"/>
                </a:lnTo>
                <a:lnTo>
                  <a:pt x="51540" y="61190"/>
                </a:lnTo>
                <a:lnTo>
                  <a:pt x="51500" y="61220"/>
                </a:lnTo>
                <a:lnTo>
                  <a:pt x="51610" y="61360"/>
                </a:lnTo>
                <a:lnTo>
                  <a:pt x="51680" y="61400"/>
                </a:lnTo>
                <a:lnTo>
                  <a:pt x="51640" y="61430"/>
                </a:lnTo>
                <a:lnTo>
                  <a:pt x="51640" y="61470"/>
                </a:lnTo>
                <a:lnTo>
                  <a:pt x="51570" y="61510"/>
                </a:lnTo>
                <a:lnTo>
                  <a:pt x="51540" y="61550"/>
                </a:lnTo>
                <a:lnTo>
                  <a:pt x="51430" y="61570"/>
                </a:lnTo>
                <a:lnTo>
                  <a:pt x="51380" y="61570"/>
                </a:lnTo>
                <a:lnTo>
                  <a:pt x="51320" y="61600"/>
                </a:lnTo>
                <a:lnTo>
                  <a:pt x="51280" y="61690"/>
                </a:lnTo>
                <a:lnTo>
                  <a:pt x="51210" y="61690"/>
                </a:lnTo>
                <a:lnTo>
                  <a:pt x="51160" y="61720"/>
                </a:lnTo>
                <a:lnTo>
                  <a:pt x="51060" y="61730"/>
                </a:lnTo>
                <a:lnTo>
                  <a:pt x="51010" y="61690"/>
                </a:lnTo>
                <a:lnTo>
                  <a:pt x="50960" y="61690"/>
                </a:lnTo>
                <a:lnTo>
                  <a:pt x="50910" y="61650"/>
                </a:lnTo>
                <a:lnTo>
                  <a:pt x="50790" y="61820"/>
                </a:lnTo>
                <a:lnTo>
                  <a:pt x="50760" y="61840"/>
                </a:lnTo>
                <a:lnTo>
                  <a:pt x="50690" y="61990"/>
                </a:lnTo>
                <a:lnTo>
                  <a:pt x="50580" y="62030"/>
                </a:lnTo>
                <a:lnTo>
                  <a:pt x="50610" y="62130"/>
                </a:lnTo>
                <a:lnTo>
                  <a:pt x="50570" y="62180"/>
                </a:lnTo>
                <a:lnTo>
                  <a:pt x="50650" y="62210"/>
                </a:lnTo>
                <a:lnTo>
                  <a:pt x="50620" y="62250"/>
                </a:lnTo>
                <a:lnTo>
                  <a:pt x="50640" y="62300"/>
                </a:lnTo>
                <a:lnTo>
                  <a:pt x="50690" y="62340"/>
                </a:lnTo>
                <a:lnTo>
                  <a:pt x="50750" y="62310"/>
                </a:lnTo>
                <a:lnTo>
                  <a:pt x="50790" y="62340"/>
                </a:lnTo>
                <a:lnTo>
                  <a:pt x="50750" y="62390"/>
                </a:lnTo>
                <a:lnTo>
                  <a:pt x="50690" y="62500"/>
                </a:lnTo>
                <a:lnTo>
                  <a:pt x="50600" y="62590"/>
                </a:lnTo>
                <a:lnTo>
                  <a:pt x="50650" y="62620"/>
                </a:lnTo>
                <a:lnTo>
                  <a:pt x="50670" y="62670"/>
                </a:lnTo>
                <a:lnTo>
                  <a:pt x="50730" y="62750"/>
                </a:lnTo>
                <a:lnTo>
                  <a:pt x="50700" y="62790"/>
                </a:lnTo>
                <a:lnTo>
                  <a:pt x="50660" y="62810"/>
                </a:lnTo>
                <a:lnTo>
                  <a:pt x="50580" y="62790"/>
                </a:lnTo>
                <a:lnTo>
                  <a:pt x="50530" y="62800"/>
                </a:lnTo>
                <a:lnTo>
                  <a:pt x="50490" y="62860"/>
                </a:lnTo>
                <a:lnTo>
                  <a:pt x="50440" y="62850"/>
                </a:lnTo>
                <a:lnTo>
                  <a:pt x="50370" y="62870"/>
                </a:lnTo>
                <a:lnTo>
                  <a:pt x="50350" y="62840"/>
                </a:lnTo>
                <a:lnTo>
                  <a:pt x="50280" y="62850"/>
                </a:lnTo>
                <a:lnTo>
                  <a:pt x="50240" y="62790"/>
                </a:lnTo>
                <a:lnTo>
                  <a:pt x="50250" y="62750"/>
                </a:lnTo>
                <a:lnTo>
                  <a:pt x="50230" y="62690"/>
                </a:lnTo>
                <a:lnTo>
                  <a:pt x="50190" y="62710"/>
                </a:lnTo>
                <a:lnTo>
                  <a:pt x="50050" y="62630"/>
                </a:lnTo>
                <a:lnTo>
                  <a:pt x="50000" y="62610"/>
                </a:lnTo>
                <a:lnTo>
                  <a:pt x="49940" y="62670"/>
                </a:lnTo>
                <a:lnTo>
                  <a:pt x="49970" y="62750"/>
                </a:lnTo>
                <a:lnTo>
                  <a:pt x="49940" y="62810"/>
                </a:lnTo>
                <a:lnTo>
                  <a:pt x="49960" y="62860"/>
                </a:lnTo>
                <a:lnTo>
                  <a:pt x="49910" y="62920"/>
                </a:lnTo>
                <a:lnTo>
                  <a:pt x="49870" y="62930"/>
                </a:lnTo>
                <a:lnTo>
                  <a:pt x="49820" y="62980"/>
                </a:lnTo>
                <a:lnTo>
                  <a:pt x="49740" y="62990"/>
                </a:lnTo>
                <a:lnTo>
                  <a:pt x="49720" y="63020"/>
                </a:lnTo>
                <a:lnTo>
                  <a:pt x="49630" y="63040"/>
                </a:lnTo>
                <a:lnTo>
                  <a:pt x="49580" y="63140"/>
                </a:lnTo>
                <a:lnTo>
                  <a:pt x="49590" y="63170"/>
                </a:lnTo>
                <a:lnTo>
                  <a:pt x="49540" y="63220"/>
                </a:lnTo>
                <a:lnTo>
                  <a:pt x="49480" y="63160"/>
                </a:lnTo>
                <a:lnTo>
                  <a:pt x="49430" y="63140"/>
                </a:lnTo>
                <a:lnTo>
                  <a:pt x="49420" y="63070"/>
                </a:lnTo>
                <a:lnTo>
                  <a:pt x="49430" y="62960"/>
                </a:lnTo>
                <a:lnTo>
                  <a:pt x="49460" y="62820"/>
                </a:lnTo>
                <a:lnTo>
                  <a:pt x="49330" y="62760"/>
                </a:lnTo>
                <a:lnTo>
                  <a:pt x="49280" y="62760"/>
                </a:lnTo>
                <a:lnTo>
                  <a:pt x="49280" y="62700"/>
                </a:lnTo>
                <a:lnTo>
                  <a:pt x="49330" y="62620"/>
                </a:lnTo>
                <a:lnTo>
                  <a:pt x="49260" y="62600"/>
                </a:lnTo>
                <a:lnTo>
                  <a:pt x="49230" y="62560"/>
                </a:lnTo>
                <a:lnTo>
                  <a:pt x="49260" y="62530"/>
                </a:lnTo>
                <a:lnTo>
                  <a:pt x="49240" y="62430"/>
                </a:lnTo>
                <a:lnTo>
                  <a:pt x="49180" y="62420"/>
                </a:lnTo>
                <a:lnTo>
                  <a:pt x="49130" y="62390"/>
                </a:lnTo>
                <a:lnTo>
                  <a:pt x="49110" y="62330"/>
                </a:lnTo>
                <a:lnTo>
                  <a:pt x="49010" y="62440"/>
                </a:lnTo>
                <a:lnTo>
                  <a:pt x="48980" y="62500"/>
                </a:lnTo>
                <a:lnTo>
                  <a:pt x="48900" y="62580"/>
                </a:lnTo>
                <a:lnTo>
                  <a:pt x="48850" y="62660"/>
                </a:lnTo>
                <a:lnTo>
                  <a:pt x="48800" y="62700"/>
                </a:lnTo>
                <a:lnTo>
                  <a:pt x="48870" y="62800"/>
                </a:lnTo>
                <a:lnTo>
                  <a:pt x="48840" y="62860"/>
                </a:lnTo>
                <a:lnTo>
                  <a:pt x="48800" y="62890"/>
                </a:lnTo>
                <a:lnTo>
                  <a:pt x="48760" y="62950"/>
                </a:lnTo>
                <a:lnTo>
                  <a:pt x="48860" y="62960"/>
                </a:lnTo>
                <a:lnTo>
                  <a:pt x="48890" y="62990"/>
                </a:lnTo>
                <a:lnTo>
                  <a:pt x="48860" y="63060"/>
                </a:lnTo>
                <a:lnTo>
                  <a:pt x="48820" y="63100"/>
                </a:lnTo>
                <a:lnTo>
                  <a:pt x="48740" y="63110"/>
                </a:lnTo>
                <a:lnTo>
                  <a:pt x="48720" y="63210"/>
                </a:lnTo>
                <a:lnTo>
                  <a:pt x="48720" y="63260"/>
                </a:lnTo>
                <a:lnTo>
                  <a:pt x="48650" y="63310"/>
                </a:lnTo>
                <a:lnTo>
                  <a:pt x="48660" y="63370"/>
                </a:lnTo>
                <a:lnTo>
                  <a:pt x="48770" y="63410"/>
                </a:lnTo>
                <a:lnTo>
                  <a:pt x="48810" y="63480"/>
                </a:lnTo>
                <a:lnTo>
                  <a:pt x="48790" y="63520"/>
                </a:lnTo>
                <a:lnTo>
                  <a:pt x="48730" y="63470"/>
                </a:lnTo>
                <a:lnTo>
                  <a:pt x="48720" y="63610"/>
                </a:lnTo>
                <a:lnTo>
                  <a:pt x="48750" y="63640"/>
                </a:lnTo>
                <a:lnTo>
                  <a:pt x="48730" y="63740"/>
                </a:lnTo>
                <a:lnTo>
                  <a:pt x="48690" y="63730"/>
                </a:lnTo>
                <a:lnTo>
                  <a:pt x="48650" y="63760"/>
                </a:lnTo>
                <a:lnTo>
                  <a:pt x="48600" y="63700"/>
                </a:lnTo>
                <a:lnTo>
                  <a:pt x="48540" y="63740"/>
                </a:lnTo>
                <a:lnTo>
                  <a:pt x="48520" y="63780"/>
                </a:lnTo>
                <a:lnTo>
                  <a:pt x="48550" y="63850"/>
                </a:lnTo>
                <a:lnTo>
                  <a:pt x="48540" y="63920"/>
                </a:lnTo>
                <a:lnTo>
                  <a:pt x="48470" y="63940"/>
                </a:lnTo>
                <a:lnTo>
                  <a:pt x="48460" y="63900"/>
                </a:lnTo>
                <a:lnTo>
                  <a:pt x="48410" y="63890"/>
                </a:lnTo>
                <a:lnTo>
                  <a:pt x="48350" y="63850"/>
                </a:lnTo>
                <a:lnTo>
                  <a:pt x="48300" y="63850"/>
                </a:lnTo>
                <a:lnTo>
                  <a:pt x="48260" y="63760"/>
                </a:lnTo>
                <a:lnTo>
                  <a:pt x="48180" y="63780"/>
                </a:lnTo>
                <a:lnTo>
                  <a:pt x="48170" y="63740"/>
                </a:lnTo>
                <a:lnTo>
                  <a:pt x="48070" y="63730"/>
                </a:lnTo>
                <a:lnTo>
                  <a:pt x="48010" y="63690"/>
                </a:lnTo>
                <a:lnTo>
                  <a:pt x="47980" y="63750"/>
                </a:lnTo>
                <a:lnTo>
                  <a:pt x="47940" y="63750"/>
                </a:lnTo>
                <a:lnTo>
                  <a:pt x="47880" y="63710"/>
                </a:lnTo>
                <a:lnTo>
                  <a:pt x="47820" y="63750"/>
                </a:lnTo>
                <a:lnTo>
                  <a:pt x="47820" y="63810"/>
                </a:lnTo>
                <a:lnTo>
                  <a:pt x="47640" y="63920"/>
                </a:lnTo>
                <a:lnTo>
                  <a:pt x="47580" y="63940"/>
                </a:lnTo>
                <a:lnTo>
                  <a:pt x="47540" y="63970"/>
                </a:lnTo>
                <a:lnTo>
                  <a:pt x="47390" y="64020"/>
                </a:lnTo>
                <a:lnTo>
                  <a:pt x="47360" y="64020"/>
                </a:lnTo>
                <a:lnTo>
                  <a:pt x="47270" y="64060"/>
                </a:lnTo>
                <a:lnTo>
                  <a:pt x="47230" y="64130"/>
                </a:lnTo>
                <a:lnTo>
                  <a:pt x="47150" y="6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