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Nagaland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India • State Map | Fully Editable Vector Shape</a:t>
            </a:r>
          </a:p>
        </p:txBody>
      </p:sp>
      <p:sp>
        <p:nvSpPr>
          <p:cNvPr id="101" name="Naga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3940" y="37040"/>
                </a:moveTo>
                <a:lnTo>
                  <a:pt x="83950" y="37150"/>
                </a:lnTo>
                <a:lnTo>
                  <a:pt x="83940" y="37200"/>
                </a:lnTo>
                <a:lnTo>
                  <a:pt x="83990" y="37260"/>
                </a:lnTo>
                <a:lnTo>
                  <a:pt x="83970" y="37290"/>
                </a:lnTo>
                <a:lnTo>
                  <a:pt x="84000" y="37370"/>
                </a:lnTo>
                <a:lnTo>
                  <a:pt x="84040" y="37410"/>
                </a:lnTo>
                <a:lnTo>
                  <a:pt x="84030" y="37520"/>
                </a:lnTo>
                <a:lnTo>
                  <a:pt x="83990" y="37520"/>
                </a:lnTo>
                <a:lnTo>
                  <a:pt x="83910" y="37590"/>
                </a:lnTo>
                <a:lnTo>
                  <a:pt x="83950" y="37660"/>
                </a:lnTo>
                <a:lnTo>
                  <a:pt x="83990" y="37790"/>
                </a:lnTo>
                <a:lnTo>
                  <a:pt x="84070" y="37830"/>
                </a:lnTo>
                <a:lnTo>
                  <a:pt x="84000" y="37920"/>
                </a:lnTo>
                <a:lnTo>
                  <a:pt x="84000" y="37980"/>
                </a:lnTo>
                <a:lnTo>
                  <a:pt x="84050" y="38050"/>
                </a:lnTo>
                <a:lnTo>
                  <a:pt x="84050" y="38130"/>
                </a:lnTo>
                <a:lnTo>
                  <a:pt x="83970" y="38250"/>
                </a:lnTo>
                <a:lnTo>
                  <a:pt x="83900" y="38270"/>
                </a:lnTo>
                <a:lnTo>
                  <a:pt x="83830" y="38340"/>
                </a:lnTo>
                <a:lnTo>
                  <a:pt x="83830" y="38460"/>
                </a:lnTo>
                <a:lnTo>
                  <a:pt x="83780" y="38520"/>
                </a:lnTo>
                <a:lnTo>
                  <a:pt x="83720" y="38560"/>
                </a:lnTo>
                <a:lnTo>
                  <a:pt x="83730" y="38610"/>
                </a:lnTo>
                <a:lnTo>
                  <a:pt x="83690" y="38660"/>
                </a:lnTo>
                <a:lnTo>
                  <a:pt x="83590" y="38810"/>
                </a:lnTo>
                <a:lnTo>
                  <a:pt x="83590" y="38860"/>
                </a:lnTo>
                <a:lnTo>
                  <a:pt x="83640" y="38850"/>
                </a:lnTo>
                <a:lnTo>
                  <a:pt x="83700" y="38940"/>
                </a:lnTo>
                <a:lnTo>
                  <a:pt x="83690" y="39010"/>
                </a:lnTo>
                <a:lnTo>
                  <a:pt x="83780" y="39050"/>
                </a:lnTo>
                <a:lnTo>
                  <a:pt x="83760" y="39150"/>
                </a:lnTo>
                <a:lnTo>
                  <a:pt x="83760" y="39340"/>
                </a:lnTo>
                <a:lnTo>
                  <a:pt x="83730" y="39390"/>
                </a:lnTo>
                <a:lnTo>
                  <a:pt x="83760" y="39450"/>
                </a:lnTo>
                <a:lnTo>
                  <a:pt x="83740" y="39500"/>
                </a:lnTo>
                <a:lnTo>
                  <a:pt x="83790" y="39580"/>
                </a:lnTo>
                <a:lnTo>
                  <a:pt x="83760" y="39610"/>
                </a:lnTo>
                <a:lnTo>
                  <a:pt x="83720" y="39730"/>
                </a:lnTo>
                <a:lnTo>
                  <a:pt x="83750" y="39810"/>
                </a:lnTo>
                <a:lnTo>
                  <a:pt x="83730" y="39860"/>
                </a:lnTo>
                <a:lnTo>
                  <a:pt x="83750" y="39920"/>
                </a:lnTo>
                <a:lnTo>
                  <a:pt x="83820" y="39940"/>
                </a:lnTo>
                <a:lnTo>
                  <a:pt x="83860" y="39930"/>
                </a:lnTo>
                <a:lnTo>
                  <a:pt x="83910" y="39970"/>
                </a:lnTo>
                <a:lnTo>
                  <a:pt x="83860" y="40070"/>
                </a:lnTo>
                <a:lnTo>
                  <a:pt x="83850" y="40120"/>
                </a:lnTo>
                <a:lnTo>
                  <a:pt x="83790" y="40210"/>
                </a:lnTo>
                <a:lnTo>
                  <a:pt x="83730" y="40270"/>
                </a:lnTo>
                <a:lnTo>
                  <a:pt x="83700" y="40330"/>
                </a:lnTo>
                <a:lnTo>
                  <a:pt x="83620" y="40380"/>
                </a:lnTo>
                <a:lnTo>
                  <a:pt x="83560" y="40390"/>
                </a:lnTo>
                <a:lnTo>
                  <a:pt x="83480" y="40470"/>
                </a:lnTo>
                <a:lnTo>
                  <a:pt x="83460" y="40530"/>
                </a:lnTo>
                <a:lnTo>
                  <a:pt x="83450" y="40620"/>
                </a:lnTo>
                <a:lnTo>
                  <a:pt x="83490" y="40700"/>
                </a:lnTo>
                <a:lnTo>
                  <a:pt x="83510" y="40780"/>
                </a:lnTo>
                <a:lnTo>
                  <a:pt x="83540" y="40810"/>
                </a:lnTo>
                <a:lnTo>
                  <a:pt x="83530" y="40890"/>
                </a:lnTo>
                <a:lnTo>
                  <a:pt x="83550" y="40950"/>
                </a:lnTo>
                <a:lnTo>
                  <a:pt x="83500" y="41020"/>
                </a:lnTo>
                <a:lnTo>
                  <a:pt x="83430" y="41030"/>
                </a:lnTo>
                <a:lnTo>
                  <a:pt x="83360" y="41130"/>
                </a:lnTo>
                <a:lnTo>
                  <a:pt x="83250" y="41220"/>
                </a:lnTo>
                <a:lnTo>
                  <a:pt x="83230" y="41250"/>
                </a:lnTo>
                <a:lnTo>
                  <a:pt x="83190" y="41400"/>
                </a:lnTo>
                <a:lnTo>
                  <a:pt x="83100" y="41480"/>
                </a:lnTo>
                <a:lnTo>
                  <a:pt x="83140" y="41550"/>
                </a:lnTo>
                <a:lnTo>
                  <a:pt x="83000" y="41560"/>
                </a:lnTo>
                <a:lnTo>
                  <a:pt x="82960" y="41600"/>
                </a:lnTo>
                <a:lnTo>
                  <a:pt x="82890" y="41760"/>
                </a:lnTo>
                <a:lnTo>
                  <a:pt x="82810" y="41780"/>
                </a:lnTo>
                <a:lnTo>
                  <a:pt x="82780" y="41810"/>
                </a:lnTo>
                <a:lnTo>
                  <a:pt x="82740" y="41770"/>
                </a:lnTo>
                <a:lnTo>
                  <a:pt x="82710" y="41810"/>
                </a:lnTo>
                <a:lnTo>
                  <a:pt x="82550" y="41850"/>
                </a:lnTo>
                <a:lnTo>
                  <a:pt x="82530" y="41870"/>
                </a:lnTo>
                <a:lnTo>
                  <a:pt x="82470" y="41880"/>
                </a:lnTo>
                <a:lnTo>
                  <a:pt x="82380" y="41840"/>
                </a:lnTo>
                <a:lnTo>
                  <a:pt x="82190" y="41710"/>
                </a:lnTo>
                <a:lnTo>
                  <a:pt x="82210" y="41630"/>
                </a:lnTo>
                <a:lnTo>
                  <a:pt x="82190" y="41490"/>
                </a:lnTo>
                <a:lnTo>
                  <a:pt x="82260" y="41340"/>
                </a:lnTo>
                <a:lnTo>
                  <a:pt x="82240" y="41310"/>
                </a:lnTo>
                <a:lnTo>
                  <a:pt x="82300" y="41180"/>
                </a:lnTo>
                <a:lnTo>
                  <a:pt x="82230" y="41150"/>
                </a:lnTo>
                <a:lnTo>
                  <a:pt x="82210" y="41200"/>
                </a:lnTo>
                <a:lnTo>
                  <a:pt x="82140" y="41290"/>
                </a:lnTo>
                <a:lnTo>
                  <a:pt x="82070" y="41350"/>
                </a:lnTo>
                <a:lnTo>
                  <a:pt x="82010" y="41390"/>
                </a:lnTo>
                <a:lnTo>
                  <a:pt x="81960" y="41380"/>
                </a:lnTo>
                <a:lnTo>
                  <a:pt x="81880" y="41460"/>
                </a:lnTo>
                <a:lnTo>
                  <a:pt x="81840" y="41470"/>
                </a:lnTo>
                <a:lnTo>
                  <a:pt x="81820" y="41520"/>
                </a:lnTo>
                <a:lnTo>
                  <a:pt x="81830" y="41590"/>
                </a:lnTo>
                <a:lnTo>
                  <a:pt x="81730" y="41640"/>
                </a:lnTo>
                <a:lnTo>
                  <a:pt x="81660" y="41680"/>
                </a:lnTo>
                <a:lnTo>
                  <a:pt x="81490" y="41770"/>
                </a:lnTo>
                <a:lnTo>
                  <a:pt x="81450" y="41710"/>
                </a:lnTo>
                <a:lnTo>
                  <a:pt x="81420" y="41740"/>
                </a:lnTo>
                <a:lnTo>
                  <a:pt x="81280" y="41760"/>
                </a:lnTo>
                <a:lnTo>
                  <a:pt x="81190" y="41660"/>
                </a:lnTo>
                <a:lnTo>
                  <a:pt x="81190" y="41600"/>
                </a:lnTo>
                <a:lnTo>
                  <a:pt x="81080" y="41600"/>
                </a:lnTo>
                <a:lnTo>
                  <a:pt x="81050" y="41680"/>
                </a:lnTo>
                <a:lnTo>
                  <a:pt x="80920" y="41650"/>
                </a:lnTo>
                <a:lnTo>
                  <a:pt x="80900" y="41570"/>
                </a:lnTo>
                <a:lnTo>
                  <a:pt x="80860" y="41570"/>
                </a:lnTo>
                <a:lnTo>
                  <a:pt x="80690" y="41460"/>
                </a:lnTo>
                <a:lnTo>
                  <a:pt x="80700" y="41520"/>
                </a:lnTo>
                <a:lnTo>
                  <a:pt x="80610" y="41530"/>
                </a:lnTo>
                <a:lnTo>
                  <a:pt x="80570" y="41580"/>
                </a:lnTo>
                <a:lnTo>
                  <a:pt x="80510" y="41560"/>
                </a:lnTo>
                <a:lnTo>
                  <a:pt x="80370" y="41540"/>
                </a:lnTo>
                <a:lnTo>
                  <a:pt x="80290" y="41580"/>
                </a:lnTo>
                <a:lnTo>
                  <a:pt x="80220" y="41560"/>
                </a:lnTo>
                <a:lnTo>
                  <a:pt x="80170" y="41620"/>
                </a:lnTo>
                <a:lnTo>
                  <a:pt x="80060" y="41630"/>
                </a:lnTo>
                <a:lnTo>
                  <a:pt x="80020" y="41700"/>
                </a:lnTo>
                <a:lnTo>
                  <a:pt x="80020" y="41750"/>
                </a:lnTo>
                <a:lnTo>
                  <a:pt x="80090" y="41730"/>
                </a:lnTo>
                <a:lnTo>
                  <a:pt x="80160" y="41800"/>
                </a:lnTo>
                <a:lnTo>
                  <a:pt x="80140" y="41850"/>
                </a:lnTo>
                <a:lnTo>
                  <a:pt x="80070" y="41980"/>
                </a:lnTo>
                <a:lnTo>
                  <a:pt x="79970" y="42040"/>
                </a:lnTo>
                <a:lnTo>
                  <a:pt x="79950" y="42100"/>
                </a:lnTo>
                <a:lnTo>
                  <a:pt x="79910" y="42130"/>
                </a:lnTo>
                <a:lnTo>
                  <a:pt x="79880" y="42180"/>
                </a:lnTo>
                <a:lnTo>
                  <a:pt x="79830" y="42170"/>
                </a:lnTo>
                <a:lnTo>
                  <a:pt x="79810" y="42260"/>
                </a:lnTo>
                <a:lnTo>
                  <a:pt x="79770" y="42270"/>
                </a:lnTo>
                <a:lnTo>
                  <a:pt x="79770" y="42320"/>
                </a:lnTo>
                <a:lnTo>
                  <a:pt x="79710" y="42450"/>
                </a:lnTo>
                <a:lnTo>
                  <a:pt x="79590" y="42650"/>
                </a:lnTo>
                <a:lnTo>
                  <a:pt x="79550" y="42650"/>
                </a:lnTo>
                <a:lnTo>
                  <a:pt x="79540" y="42600"/>
                </a:lnTo>
                <a:lnTo>
                  <a:pt x="79500" y="42580"/>
                </a:lnTo>
                <a:lnTo>
                  <a:pt x="79470" y="42520"/>
                </a:lnTo>
                <a:lnTo>
                  <a:pt x="79410" y="42520"/>
                </a:lnTo>
                <a:lnTo>
                  <a:pt x="79310" y="42500"/>
                </a:lnTo>
                <a:lnTo>
                  <a:pt x="79330" y="42430"/>
                </a:lnTo>
                <a:lnTo>
                  <a:pt x="79230" y="42420"/>
                </a:lnTo>
                <a:lnTo>
                  <a:pt x="79230" y="42330"/>
                </a:lnTo>
                <a:lnTo>
                  <a:pt x="79180" y="42280"/>
                </a:lnTo>
                <a:lnTo>
                  <a:pt x="79170" y="42220"/>
                </a:lnTo>
                <a:lnTo>
                  <a:pt x="79240" y="42110"/>
                </a:lnTo>
                <a:lnTo>
                  <a:pt x="79200" y="42020"/>
                </a:lnTo>
                <a:lnTo>
                  <a:pt x="79180" y="41930"/>
                </a:lnTo>
                <a:lnTo>
                  <a:pt x="79120" y="41890"/>
                </a:lnTo>
                <a:lnTo>
                  <a:pt x="79070" y="41890"/>
                </a:lnTo>
                <a:lnTo>
                  <a:pt x="79000" y="41840"/>
                </a:lnTo>
                <a:lnTo>
                  <a:pt x="79000" y="41790"/>
                </a:lnTo>
                <a:lnTo>
                  <a:pt x="78950" y="41750"/>
                </a:lnTo>
                <a:lnTo>
                  <a:pt x="78910" y="41670"/>
                </a:lnTo>
                <a:lnTo>
                  <a:pt x="78840" y="41600"/>
                </a:lnTo>
                <a:lnTo>
                  <a:pt x="78870" y="41560"/>
                </a:lnTo>
                <a:lnTo>
                  <a:pt x="78950" y="41540"/>
                </a:lnTo>
                <a:lnTo>
                  <a:pt x="79000" y="41460"/>
                </a:lnTo>
                <a:lnTo>
                  <a:pt x="79040" y="41460"/>
                </a:lnTo>
                <a:lnTo>
                  <a:pt x="79070" y="41380"/>
                </a:lnTo>
                <a:lnTo>
                  <a:pt x="79200" y="41310"/>
                </a:lnTo>
                <a:lnTo>
                  <a:pt x="79250" y="41310"/>
                </a:lnTo>
                <a:lnTo>
                  <a:pt x="79350" y="41190"/>
                </a:lnTo>
                <a:lnTo>
                  <a:pt x="79420" y="41140"/>
                </a:lnTo>
                <a:lnTo>
                  <a:pt x="79420" y="41060"/>
                </a:lnTo>
                <a:lnTo>
                  <a:pt x="79530" y="40970"/>
                </a:lnTo>
                <a:lnTo>
                  <a:pt x="79630" y="40900"/>
                </a:lnTo>
                <a:lnTo>
                  <a:pt x="79650" y="40830"/>
                </a:lnTo>
                <a:lnTo>
                  <a:pt x="79700" y="40770"/>
                </a:lnTo>
                <a:lnTo>
                  <a:pt x="79780" y="40750"/>
                </a:lnTo>
                <a:lnTo>
                  <a:pt x="79800" y="40710"/>
                </a:lnTo>
                <a:lnTo>
                  <a:pt x="79860" y="40680"/>
                </a:lnTo>
                <a:lnTo>
                  <a:pt x="79820" y="40570"/>
                </a:lnTo>
                <a:lnTo>
                  <a:pt x="79810" y="40510"/>
                </a:lnTo>
                <a:lnTo>
                  <a:pt x="79980" y="40420"/>
                </a:lnTo>
                <a:lnTo>
                  <a:pt x="80030" y="40370"/>
                </a:lnTo>
                <a:lnTo>
                  <a:pt x="80080" y="40360"/>
                </a:lnTo>
                <a:lnTo>
                  <a:pt x="80110" y="40500"/>
                </a:lnTo>
                <a:lnTo>
                  <a:pt x="80060" y="40700"/>
                </a:lnTo>
                <a:lnTo>
                  <a:pt x="80110" y="40790"/>
                </a:lnTo>
                <a:lnTo>
                  <a:pt x="80170" y="40760"/>
                </a:lnTo>
                <a:lnTo>
                  <a:pt x="80190" y="40700"/>
                </a:lnTo>
                <a:lnTo>
                  <a:pt x="80260" y="40650"/>
                </a:lnTo>
                <a:lnTo>
                  <a:pt x="80350" y="40700"/>
                </a:lnTo>
                <a:lnTo>
                  <a:pt x="80370" y="40640"/>
                </a:lnTo>
                <a:lnTo>
                  <a:pt x="80440" y="40570"/>
                </a:lnTo>
                <a:lnTo>
                  <a:pt x="80560" y="40520"/>
                </a:lnTo>
                <a:lnTo>
                  <a:pt x="80620" y="40450"/>
                </a:lnTo>
                <a:lnTo>
                  <a:pt x="80580" y="40350"/>
                </a:lnTo>
                <a:lnTo>
                  <a:pt x="80550" y="40310"/>
                </a:lnTo>
                <a:lnTo>
                  <a:pt x="80540" y="40210"/>
                </a:lnTo>
                <a:lnTo>
                  <a:pt x="80570" y="40100"/>
                </a:lnTo>
                <a:lnTo>
                  <a:pt x="80640" y="40010"/>
                </a:lnTo>
                <a:lnTo>
                  <a:pt x="80630" y="39980"/>
                </a:lnTo>
                <a:lnTo>
                  <a:pt x="80680" y="39780"/>
                </a:lnTo>
                <a:lnTo>
                  <a:pt x="80670" y="39750"/>
                </a:lnTo>
                <a:lnTo>
                  <a:pt x="80700" y="39660"/>
                </a:lnTo>
                <a:lnTo>
                  <a:pt x="80760" y="39610"/>
                </a:lnTo>
                <a:lnTo>
                  <a:pt x="80780" y="39520"/>
                </a:lnTo>
                <a:lnTo>
                  <a:pt x="80810" y="39450"/>
                </a:lnTo>
                <a:lnTo>
                  <a:pt x="80860" y="39440"/>
                </a:lnTo>
                <a:lnTo>
                  <a:pt x="80950" y="39290"/>
                </a:lnTo>
                <a:lnTo>
                  <a:pt x="80960" y="39230"/>
                </a:lnTo>
                <a:lnTo>
                  <a:pt x="81050" y="39190"/>
                </a:lnTo>
                <a:lnTo>
                  <a:pt x="81120" y="39190"/>
                </a:lnTo>
                <a:lnTo>
                  <a:pt x="81120" y="39130"/>
                </a:lnTo>
                <a:lnTo>
                  <a:pt x="81160" y="39040"/>
                </a:lnTo>
                <a:lnTo>
                  <a:pt x="81150" y="38910"/>
                </a:lnTo>
                <a:lnTo>
                  <a:pt x="81180" y="38820"/>
                </a:lnTo>
                <a:lnTo>
                  <a:pt x="81220" y="38800"/>
                </a:lnTo>
                <a:lnTo>
                  <a:pt x="81250" y="38730"/>
                </a:lnTo>
                <a:lnTo>
                  <a:pt x="81320" y="38670"/>
                </a:lnTo>
                <a:lnTo>
                  <a:pt x="81390" y="38570"/>
                </a:lnTo>
                <a:lnTo>
                  <a:pt x="81440" y="38510"/>
                </a:lnTo>
                <a:lnTo>
                  <a:pt x="81450" y="38680"/>
                </a:lnTo>
                <a:lnTo>
                  <a:pt x="81470" y="38760"/>
                </a:lnTo>
                <a:lnTo>
                  <a:pt x="81530" y="38820"/>
                </a:lnTo>
                <a:lnTo>
                  <a:pt x="81550" y="38770"/>
                </a:lnTo>
                <a:lnTo>
                  <a:pt x="81630" y="38720"/>
                </a:lnTo>
                <a:lnTo>
                  <a:pt x="81630" y="38680"/>
                </a:lnTo>
                <a:lnTo>
                  <a:pt x="81700" y="38660"/>
                </a:lnTo>
                <a:lnTo>
                  <a:pt x="81750" y="38610"/>
                </a:lnTo>
                <a:lnTo>
                  <a:pt x="81800" y="38450"/>
                </a:lnTo>
                <a:lnTo>
                  <a:pt x="81780" y="38390"/>
                </a:lnTo>
                <a:lnTo>
                  <a:pt x="81790" y="38350"/>
                </a:lnTo>
                <a:lnTo>
                  <a:pt x="81910" y="38280"/>
                </a:lnTo>
                <a:lnTo>
                  <a:pt x="81950" y="38180"/>
                </a:lnTo>
                <a:lnTo>
                  <a:pt x="82030" y="38170"/>
                </a:lnTo>
                <a:lnTo>
                  <a:pt x="82080" y="38130"/>
                </a:lnTo>
                <a:lnTo>
                  <a:pt x="82090" y="38090"/>
                </a:lnTo>
                <a:lnTo>
                  <a:pt x="82160" y="38060"/>
                </a:lnTo>
                <a:lnTo>
                  <a:pt x="82290" y="38080"/>
                </a:lnTo>
                <a:lnTo>
                  <a:pt x="82290" y="38010"/>
                </a:lnTo>
                <a:lnTo>
                  <a:pt x="82340" y="37970"/>
                </a:lnTo>
                <a:lnTo>
                  <a:pt x="82370" y="38030"/>
                </a:lnTo>
                <a:lnTo>
                  <a:pt x="82460" y="38020"/>
                </a:lnTo>
                <a:lnTo>
                  <a:pt x="82550" y="37990"/>
                </a:lnTo>
                <a:lnTo>
                  <a:pt x="82670" y="37890"/>
                </a:lnTo>
                <a:lnTo>
                  <a:pt x="82710" y="37840"/>
                </a:lnTo>
                <a:lnTo>
                  <a:pt x="82740" y="37870"/>
                </a:lnTo>
                <a:lnTo>
                  <a:pt x="82780" y="37800"/>
                </a:lnTo>
                <a:lnTo>
                  <a:pt x="82860" y="37770"/>
                </a:lnTo>
                <a:lnTo>
                  <a:pt x="82890" y="37710"/>
                </a:lnTo>
                <a:lnTo>
                  <a:pt x="82910" y="37620"/>
                </a:lnTo>
                <a:lnTo>
                  <a:pt x="83000" y="37540"/>
                </a:lnTo>
                <a:lnTo>
                  <a:pt x="83050" y="37430"/>
                </a:lnTo>
                <a:lnTo>
                  <a:pt x="83090" y="37380"/>
                </a:lnTo>
                <a:lnTo>
                  <a:pt x="83170" y="37350"/>
                </a:lnTo>
                <a:lnTo>
                  <a:pt x="83220" y="37360"/>
                </a:lnTo>
                <a:lnTo>
                  <a:pt x="83290" y="37340"/>
                </a:lnTo>
                <a:lnTo>
                  <a:pt x="83360" y="37420"/>
                </a:lnTo>
                <a:lnTo>
                  <a:pt x="83460" y="37400"/>
                </a:lnTo>
                <a:lnTo>
                  <a:pt x="83510" y="37360"/>
                </a:lnTo>
                <a:lnTo>
                  <a:pt x="83640" y="37320"/>
                </a:lnTo>
                <a:lnTo>
                  <a:pt x="83710" y="37270"/>
                </a:lnTo>
                <a:lnTo>
                  <a:pt x="83720" y="37220"/>
                </a:lnTo>
                <a:lnTo>
                  <a:pt x="83830" y="37150"/>
                </a:lnTo>
                <a:lnTo>
                  <a:pt x="83940" y="37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