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Mizoram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Mizora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000" y="45520"/>
                </a:moveTo>
                <a:lnTo>
                  <a:pt x="76050" y="45510"/>
                </a:lnTo>
                <a:lnTo>
                  <a:pt x="76220" y="45520"/>
                </a:lnTo>
                <a:lnTo>
                  <a:pt x="76350" y="45510"/>
                </a:lnTo>
                <a:lnTo>
                  <a:pt x="76340" y="45690"/>
                </a:lnTo>
                <a:lnTo>
                  <a:pt x="76380" y="45750"/>
                </a:lnTo>
                <a:lnTo>
                  <a:pt x="76380" y="45780"/>
                </a:lnTo>
                <a:lnTo>
                  <a:pt x="76390" y="45820"/>
                </a:lnTo>
                <a:lnTo>
                  <a:pt x="76400" y="45810"/>
                </a:lnTo>
                <a:lnTo>
                  <a:pt x="76460" y="45860"/>
                </a:lnTo>
                <a:lnTo>
                  <a:pt x="76470" y="45870"/>
                </a:lnTo>
                <a:lnTo>
                  <a:pt x="76490" y="45850"/>
                </a:lnTo>
                <a:lnTo>
                  <a:pt x="76510" y="45810"/>
                </a:lnTo>
                <a:lnTo>
                  <a:pt x="76510" y="45800"/>
                </a:lnTo>
                <a:lnTo>
                  <a:pt x="76520" y="45790"/>
                </a:lnTo>
                <a:lnTo>
                  <a:pt x="76530" y="45790"/>
                </a:lnTo>
                <a:lnTo>
                  <a:pt x="76570" y="45790"/>
                </a:lnTo>
                <a:lnTo>
                  <a:pt x="76570" y="45770"/>
                </a:lnTo>
                <a:lnTo>
                  <a:pt x="76590" y="45780"/>
                </a:lnTo>
                <a:lnTo>
                  <a:pt x="76580" y="45760"/>
                </a:lnTo>
                <a:lnTo>
                  <a:pt x="76600" y="45750"/>
                </a:lnTo>
                <a:lnTo>
                  <a:pt x="76640" y="45750"/>
                </a:lnTo>
                <a:lnTo>
                  <a:pt x="76690" y="45600"/>
                </a:lnTo>
                <a:lnTo>
                  <a:pt x="76700" y="45530"/>
                </a:lnTo>
                <a:lnTo>
                  <a:pt x="76800" y="45540"/>
                </a:lnTo>
                <a:lnTo>
                  <a:pt x="76860" y="45510"/>
                </a:lnTo>
                <a:lnTo>
                  <a:pt x="76890" y="45410"/>
                </a:lnTo>
                <a:lnTo>
                  <a:pt x="76890" y="45340"/>
                </a:lnTo>
                <a:lnTo>
                  <a:pt x="76900" y="45270"/>
                </a:lnTo>
                <a:lnTo>
                  <a:pt x="76960" y="45290"/>
                </a:lnTo>
                <a:lnTo>
                  <a:pt x="76990" y="45240"/>
                </a:lnTo>
                <a:lnTo>
                  <a:pt x="77080" y="45200"/>
                </a:lnTo>
                <a:lnTo>
                  <a:pt x="77150" y="45060"/>
                </a:lnTo>
                <a:lnTo>
                  <a:pt x="77190" y="44910"/>
                </a:lnTo>
                <a:lnTo>
                  <a:pt x="77290" y="44710"/>
                </a:lnTo>
                <a:lnTo>
                  <a:pt x="77390" y="45010"/>
                </a:lnTo>
                <a:lnTo>
                  <a:pt x="77510" y="45120"/>
                </a:lnTo>
                <a:lnTo>
                  <a:pt x="77550" y="45070"/>
                </a:lnTo>
                <a:lnTo>
                  <a:pt x="77610" y="45060"/>
                </a:lnTo>
                <a:lnTo>
                  <a:pt x="77670" y="45090"/>
                </a:lnTo>
                <a:lnTo>
                  <a:pt x="77690" y="45030"/>
                </a:lnTo>
                <a:lnTo>
                  <a:pt x="77750" y="45080"/>
                </a:lnTo>
                <a:lnTo>
                  <a:pt x="77820" y="45080"/>
                </a:lnTo>
                <a:lnTo>
                  <a:pt x="77870" y="45040"/>
                </a:lnTo>
                <a:lnTo>
                  <a:pt x="77930" y="45060"/>
                </a:lnTo>
                <a:lnTo>
                  <a:pt x="78000" y="45100"/>
                </a:lnTo>
                <a:lnTo>
                  <a:pt x="77990" y="45230"/>
                </a:lnTo>
                <a:lnTo>
                  <a:pt x="78050" y="45240"/>
                </a:lnTo>
                <a:lnTo>
                  <a:pt x="78020" y="45320"/>
                </a:lnTo>
                <a:lnTo>
                  <a:pt x="77950" y="45430"/>
                </a:lnTo>
                <a:lnTo>
                  <a:pt x="77950" y="45510"/>
                </a:lnTo>
                <a:lnTo>
                  <a:pt x="77990" y="45620"/>
                </a:lnTo>
                <a:lnTo>
                  <a:pt x="77940" y="45790"/>
                </a:lnTo>
                <a:lnTo>
                  <a:pt x="77910" y="45810"/>
                </a:lnTo>
                <a:lnTo>
                  <a:pt x="77890" y="45890"/>
                </a:lnTo>
                <a:lnTo>
                  <a:pt x="77990" y="45970"/>
                </a:lnTo>
                <a:lnTo>
                  <a:pt x="78080" y="46000"/>
                </a:lnTo>
                <a:lnTo>
                  <a:pt x="78150" y="45960"/>
                </a:lnTo>
                <a:lnTo>
                  <a:pt x="78210" y="46050"/>
                </a:lnTo>
                <a:lnTo>
                  <a:pt x="78200" y="46100"/>
                </a:lnTo>
                <a:lnTo>
                  <a:pt x="78280" y="46080"/>
                </a:lnTo>
                <a:lnTo>
                  <a:pt x="78330" y="46010"/>
                </a:lnTo>
                <a:lnTo>
                  <a:pt x="78390" y="46050"/>
                </a:lnTo>
                <a:lnTo>
                  <a:pt x="78410" y="46110"/>
                </a:lnTo>
                <a:lnTo>
                  <a:pt x="78460" y="46100"/>
                </a:lnTo>
                <a:lnTo>
                  <a:pt x="78520" y="46120"/>
                </a:lnTo>
                <a:lnTo>
                  <a:pt x="78550" y="46010"/>
                </a:lnTo>
                <a:lnTo>
                  <a:pt x="78610" y="46020"/>
                </a:lnTo>
                <a:lnTo>
                  <a:pt x="78650" y="46050"/>
                </a:lnTo>
                <a:lnTo>
                  <a:pt x="78620" y="46170"/>
                </a:lnTo>
                <a:lnTo>
                  <a:pt x="78680" y="46170"/>
                </a:lnTo>
                <a:lnTo>
                  <a:pt x="78720" y="46120"/>
                </a:lnTo>
                <a:lnTo>
                  <a:pt x="78850" y="46110"/>
                </a:lnTo>
                <a:lnTo>
                  <a:pt x="78870" y="46180"/>
                </a:lnTo>
                <a:lnTo>
                  <a:pt x="78850" y="46320"/>
                </a:lnTo>
                <a:lnTo>
                  <a:pt x="78890" y="46340"/>
                </a:lnTo>
                <a:lnTo>
                  <a:pt x="78930" y="46430"/>
                </a:lnTo>
                <a:lnTo>
                  <a:pt x="79020" y="46480"/>
                </a:lnTo>
                <a:lnTo>
                  <a:pt x="79010" y="46610"/>
                </a:lnTo>
                <a:lnTo>
                  <a:pt x="79020" y="46800"/>
                </a:lnTo>
                <a:lnTo>
                  <a:pt x="79050" y="46830"/>
                </a:lnTo>
                <a:lnTo>
                  <a:pt x="79040" y="46950"/>
                </a:lnTo>
                <a:lnTo>
                  <a:pt x="79070" y="47070"/>
                </a:lnTo>
                <a:lnTo>
                  <a:pt x="79070" y="47130"/>
                </a:lnTo>
                <a:lnTo>
                  <a:pt x="79150" y="47220"/>
                </a:lnTo>
                <a:lnTo>
                  <a:pt x="79100" y="47310"/>
                </a:lnTo>
                <a:lnTo>
                  <a:pt x="79110" y="47520"/>
                </a:lnTo>
                <a:lnTo>
                  <a:pt x="79090" y="47560"/>
                </a:lnTo>
                <a:lnTo>
                  <a:pt x="79100" y="47660"/>
                </a:lnTo>
                <a:lnTo>
                  <a:pt x="79040" y="47740"/>
                </a:lnTo>
                <a:lnTo>
                  <a:pt x="79040" y="47840"/>
                </a:lnTo>
                <a:lnTo>
                  <a:pt x="79020" y="47970"/>
                </a:lnTo>
                <a:lnTo>
                  <a:pt x="79020" y="48030"/>
                </a:lnTo>
                <a:lnTo>
                  <a:pt x="79060" y="48100"/>
                </a:lnTo>
                <a:lnTo>
                  <a:pt x="78930" y="48200"/>
                </a:lnTo>
                <a:lnTo>
                  <a:pt x="78970" y="48270"/>
                </a:lnTo>
                <a:lnTo>
                  <a:pt x="78970" y="48390"/>
                </a:lnTo>
                <a:lnTo>
                  <a:pt x="78960" y="48490"/>
                </a:lnTo>
                <a:lnTo>
                  <a:pt x="79010" y="48590"/>
                </a:lnTo>
                <a:lnTo>
                  <a:pt x="78950" y="48810"/>
                </a:lnTo>
                <a:lnTo>
                  <a:pt x="79010" y="48840"/>
                </a:lnTo>
                <a:lnTo>
                  <a:pt x="78930" y="48910"/>
                </a:lnTo>
                <a:lnTo>
                  <a:pt x="78910" y="49030"/>
                </a:lnTo>
                <a:lnTo>
                  <a:pt x="78870" y="49060"/>
                </a:lnTo>
                <a:lnTo>
                  <a:pt x="78840" y="49150"/>
                </a:lnTo>
                <a:lnTo>
                  <a:pt x="78760" y="49230"/>
                </a:lnTo>
                <a:lnTo>
                  <a:pt x="78620" y="49240"/>
                </a:lnTo>
                <a:lnTo>
                  <a:pt x="78570" y="49190"/>
                </a:lnTo>
                <a:lnTo>
                  <a:pt x="78530" y="49120"/>
                </a:lnTo>
                <a:lnTo>
                  <a:pt x="78490" y="49090"/>
                </a:lnTo>
                <a:lnTo>
                  <a:pt x="78430" y="49080"/>
                </a:lnTo>
                <a:lnTo>
                  <a:pt x="78390" y="49110"/>
                </a:lnTo>
                <a:lnTo>
                  <a:pt x="78320" y="49080"/>
                </a:lnTo>
                <a:lnTo>
                  <a:pt x="78290" y="49120"/>
                </a:lnTo>
                <a:lnTo>
                  <a:pt x="78300" y="49220"/>
                </a:lnTo>
                <a:lnTo>
                  <a:pt x="78280" y="49260"/>
                </a:lnTo>
                <a:lnTo>
                  <a:pt x="78330" y="49320"/>
                </a:lnTo>
                <a:lnTo>
                  <a:pt x="78320" y="49360"/>
                </a:lnTo>
                <a:lnTo>
                  <a:pt x="78370" y="49510"/>
                </a:lnTo>
                <a:lnTo>
                  <a:pt x="78310" y="49520"/>
                </a:lnTo>
                <a:lnTo>
                  <a:pt x="78310" y="49570"/>
                </a:lnTo>
                <a:lnTo>
                  <a:pt x="78260" y="49670"/>
                </a:lnTo>
                <a:lnTo>
                  <a:pt x="78250" y="49800"/>
                </a:lnTo>
                <a:lnTo>
                  <a:pt x="78200" y="49820"/>
                </a:lnTo>
                <a:lnTo>
                  <a:pt x="78240" y="50020"/>
                </a:lnTo>
                <a:lnTo>
                  <a:pt x="78180" y="50120"/>
                </a:lnTo>
                <a:lnTo>
                  <a:pt x="78210" y="50160"/>
                </a:lnTo>
                <a:lnTo>
                  <a:pt x="78210" y="50230"/>
                </a:lnTo>
                <a:lnTo>
                  <a:pt x="78250" y="50290"/>
                </a:lnTo>
                <a:lnTo>
                  <a:pt x="78240" y="50330"/>
                </a:lnTo>
                <a:lnTo>
                  <a:pt x="78300" y="50380"/>
                </a:lnTo>
                <a:lnTo>
                  <a:pt x="78330" y="50490"/>
                </a:lnTo>
                <a:lnTo>
                  <a:pt x="78280" y="50520"/>
                </a:lnTo>
                <a:lnTo>
                  <a:pt x="78240" y="50580"/>
                </a:lnTo>
                <a:lnTo>
                  <a:pt x="78230" y="50650"/>
                </a:lnTo>
                <a:lnTo>
                  <a:pt x="78290" y="50660"/>
                </a:lnTo>
                <a:lnTo>
                  <a:pt x="78280" y="50710"/>
                </a:lnTo>
                <a:lnTo>
                  <a:pt x="78310" y="50760"/>
                </a:lnTo>
                <a:lnTo>
                  <a:pt x="78300" y="50820"/>
                </a:lnTo>
                <a:lnTo>
                  <a:pt x="78330" y="50860"/>
                </a:lnTo>
                <a:lnTo>
                  <a:pt x="78410" y="50890"/>
                </a:lnTo>
                <a:lnTo>
                  <a:pt x="78450" y="50960"/>
                </a:lnTo>
                <a:lnTo>
                  <a:pt x="78450" y="51000"/>
                </a:lnTo>
                <a:lnTo>
                  <a:pt x="78470" y="51100"/>
                </a:lnTo>
                <a:lnTo>
                  <a:pt x="78460" y="51120"/>
                </a:lnTo>
                <a:lnTo>
                  <a:pt x="78470" y="51220"/>
                </a:lnTo>
                <a:lnTo>
                  <a:pt x="78480" y="51390"/>
                </a:lnTo>
                <a:lnTo>
                  <a:pt x="78500" y="51450"/>
                </a:lnTo>
                <a:lnTo>
                  <a:pt x="78450" y="51480"/>
                </a:lnTo>
                <a:lnTo>
                  <a:pt x="78330" y="51490"/>
                </a:lnTo>
                <a:lnTo>
                  <a:pt x="78360" y="51600"/>
                </a:lnTo>
                <a:lnTo>
                  <a:pt x="78390" y="51630"/>
                </a:lnTo>
                <a:lnTo>
                  <a:pt x="78370" y="51680"/>
                </a:lnTo>
                <a:lnTo>
                  <a:pt x="78290" y="51690"/>
                </a:lnTo>
                <a:lnTo>
                  <a:pt x="78250" y="51630"/>
                </a:lnTo>
                <a:lnTo>
                  <a:pt x="78210" y="51630"/>
                </a:lnTo>
                <a:lnTo>
                  <a:pt x="78140" y="51600"/>
                </a:lnTo>
                <a:lnTo>
                  <a:pt x="78050" y="51650"/>
                </a:lnTo>
                <a:lnTo>
                  <a:pt x="78080" y="51730"/>
                </a:lnTo>
                <a:lnTo>
                  <a:pt x="78060" y="51810"/>
                </a:lnTo>
                <a:lnTo>
                  <a:pt x="78090" y="51840"/>
                </a:lnTo>
                <a:lnTo>
                  <a:pt x="78110" y="51920"/>
                </a:lnTo>
                <a:lnTo>
                  <a:pt x="77970" y="51910"/>
                </a:lnTo>
                <a:lnTo>
                  <a:pt x="77970" y="51970"/>
                </a:lnTo>
                <a:lnTo>
                  <a:pt x="77930" y="52060"/>
                </a:lnTo>
                <a:lnTo>
                  <a:pt x="77930" y="52100"/>
                </a:lnTo>
                <a:lnTo>
                  <a:pt x="77960" y="52190"/>
                </a:lnTo>
                <a:lnTo>
                  <a:pt x="77950" y="52270"/>
                </a:lnTo>
                <a:lnTo>
                  <a:pt x="77900" y="52270"/>
                </a:lnTo>
                <a:lnTo>
                  <a:pt x="77840" y="52140"/>
                </a:lnTo>
                <a:lnTo>
                  <a:pt x="77770" y="52170"/>
                </a:lnTo>
                <a:lnTo>
                  <a:pt x="77730" y="52230"/>
                </a:lnTo>
                <a:lnTo>
                  <a:pt x="77700" y="52320"/>
                </a:lnTo>
                <a:lnTo>
                  <a:pt x="77670" y="52280"/>
                </a:lnTo>
                <a:lnTo>
                  <a:pt x="77640" y="52190"/>
                </a:lnTo>
                <a:lnTo>
                  <a:pt x="77590" y="52130"/>
                </a:lnTo>
                <a:lnTo>
                  <a:pt x="77570" y="52040"/>
                </a:lnTo>
                <a:lnTo>
                  <a:pt x="77520" y="52040"/>
                </a:lnTo>
                <a:lnTo>
                  <a:pt x="77450" y="51990"/>
                </a:lnTo>
                <a:lnTo>
                  <a:pt x="77430" y="51940"/>
                </a:lnTo>
                <a:lnTo>
                  <a:pt x="77310" y="51890"/>
                </a:lnTo>
                <a:lnTo>
                  <a:pt x="77290" y="51850"/>
                </a:lnTo>
                <a:lnTo>
                  <a:pt x="77210" y="51810"/>
                </a:lnTo>
                <a:lnTo>
                  <a:pt x="77200" y="51780"/>
                </a:lnTo>
                <a:lnTo>
                  <a:pt x="77120" y="51770"/>
                </a:lnTo>
                <a:lnTo>
                  <a:pt x="77100" y="51930"/>
                </a:lnTo>
                <a:lnTo>
                  <a:pt x="77060" y="51910"/>
                </a:lnTo>
                <a:lnTo>
                  <a:pt x="77080" y="52100"/>
                </a:lnTo>
                <a:lnTo>
                  <a:pt x="77050" y="52180"/>
                </a:lnTo>
                <a:lnTo>
                  <a:pt x="77000" y="52180"/>
                </a:lnTo>
                <a:lnTo>
                  <a:pt x="76940" y="52250"/>
                </a:lnTo>
                <a:lnTo>
                  <a:pt x="76870" y="52280"/>
                </a:lnTo>
                <a:lnTo>
                  <a:pt x="76850" y="52130"/>
                </a:lnTo>
                <a:lnTo>
                  <a:pt x="76850" y="52050"/>
                </a:lnTo>
                <a:lnTo>
                  <a:pt x="76750" y="51830"/>
                </a:lnTo>
                <a:lnTo>
                  <a:pt x="76820" y="51820"/>
                </a:lnTo>
                <a:lnTo>
                  <a:pt x="76870" y="51790"/>
                </a:lnTo>
                <a:lnTo>
                  <a:pt x="76870" y="51710"/>
                </a:lnTo>
                <a:lnTo>
                  <a:pt x="76850" y="51680"/>
                </a:lnTo>
                <a:lnTo>
                  <a:pt x="76830" y="51530"/>
                </a:lnTo>
                <a:lnTo>
                  <a:pt x="76830" y="51460"/>
                </a:lnTo>
                <a:lnTo>
                  <a:pt x="76800" y="51370"/>
                </a:lnTo>
                <a:lnTo>
                  <a:pt x="76800" y="51270"/>
                </a:lnTo>
                <a:lnTo>
                  <a:pt x="76740" y="51060"/>
                </a:lnTo>
                <a:lnTo>
                  <a:pt x="76720" y="50850"/>
                </a:lnTo>
                <a:lnTo>
                  <a:pt x="76670" y="50580"/>
                </a:lnTo>
                <a:lnTo>
                  <a:pt x="76650" y="50280"/>
                </a:lnTo>
                <a:lnTo>
                  <a:pt x="76610" y="50130"/>
                </a:lnTo>
                <a:lnTo>
                  <a:pt x="76570" y="50030"/>
                </a:lnTo>
                <a:lnTo>
                  <a:pt x="76520" y="49960"/>
                </a:lnTo>
                <a:lnTo>
                  <a:pt x="76500" y="49860"/>
                </a:lnTo>
                <a:lnTo>
                  <a:pt x="76450" y="49770"/>
                </a:lnTo>
                <a:lnTo>
                  <a:pt x="76460" y="49690"/>
                </a:lnTo>
                <a:lnTo>
                  <a:pt x="76450" y="49640"/>
                </a:lnTo>
                <a:lnTo>
                  <a:pt x="76370" y="49590"/>
                </a:lnTo>
                <a:lnTo>
                  <a:pt x="76340" y="49520"/>
                </a:lnTo>
                <a:lnTo>
                  <a:pt x="76300" y="49510"/>
                </a:lnTo>
                <a:lnTo>
                  <a:pt x="76270" y="49460"/>
                </a:lnTo>
                <a:lnTo>
                  <a:pt x="76220" y="49440"/>
                </a:lnTo>
                <a:lnTo>
                  <a:pt x="76230" y="49390"/>
                </a:lnTo>
                <a:lnTo>
                  <a:pt x="76240" y="49230"/>
                </a:lnTo>
                <a:lnTo>
                  <a:pt x="76270" y="49080"/>
                </a:lnTo>
                <a:lnTo>
                  <a:pt x="76250" y="49010"/>
                </a:lnTo>
                <a:lnTo>
                  <a:pt x="76190" y="48930"/>
                </a:lnTo>
                <a:lnTo>
                  <a:pt x="76210" y="48880"/>
                </a:lnTo>
                <a:lnTo>
                  <a:pt x="76190" y="48850"/>
                </a:lnTo>
                <a:lnTo>
                  <a:pt x="76210" y="48780"/>
                </a:lnTo>
                <a:lnTo>
                  <a:pt x="76180" y="48670"/>
                </a:lnTo>
                <a:lnTo>
                  <a:pt x="76180" y="48550"/>
                </a:lnTo>
                <a:lnTo>
                  <a:pt x="76310" y="48540"/>
                </a:lnTo>
                <a:lnTo>
                  <a:pt x="76260" y="48410"/>
                </a:lnTo>
                <a:lnTo>
                  <a:pt x="76250" y="48340"/>
                </a:lnTo>
                <a:lnTo>
                  <a:pt x="76210" y="48300"/>
                </a:lnTo>
                <a:lnTo>
                  <a:pt x="76240" y="48200"/>
                </a:lnTo>
                <a:lnTo>
                  <a:pt x="76180" y="48120"/>
                </a:lnTo>
                <a:lnTo>
                  <a:pt x="76180" y="48040"/>
                </a:lnTo>
                <a:lnTo>
                  <a:pt x="76160" y="47980"/>
                </a:lnTo>
                <a:lnTo>
                  <a:pt x="76120" y="47970"/>
                </a:lnTo>
                <a:lnTo>
                  <a:pt x="76080" y="47740"/>
                </a:lnTo>
                <a:lnTo>
                  <a:pt x="76050" y="47670"/>
                </a:lnTo>
                <a:lnTo>
                  <a:pt x="76060" y="47600"/>
                </a:lnTo>
                <a:lnTo>
                  <a:pt x="76030" y="47490"/>
                </a:lnTo>
                <a:lnTo>
                  <a:pt x="75990" y="47480"/>
                </a:lnTo>
                <a:lnTo>
                  <a:pt x="76010" y="47390"/>
                </a:lnTo>
                <a:lnTo>
                  <a:pt x="75960" y="47340"/>
                </a:lnTo>
                <a:lnTo>
                  <a:pt x="76000" y="47240"/>
                </a:lnTo>
                <a:lnTo>
                  <a:pt x="76000" y="47190"/>
                </a:lnTo>
                <a:lnTo>
                  <a:pt x="75930" y="47080"/>
                </a:lnTo>
                <a:lnTo>
                  <a:pt x="75920" y="47050"/>
                </a:lnTo>
                <a:lnTo>
                  <a:pt x="75920" y="46980"/>
                </a:lnTo>
                <a:lnTo>
                  <a:pt x="75910" y="46860"/>
                </a:lnTo>
                <a:lnTo>
                  <a:pt x="75930" y="46820"/>
                </a:lnTo>
                <a:lnTo>
                  <a:pt x="75960" y="46830"/>
                </a:lnTo>
                <a:lnTo>
                  <a:pt x="75980" y="46820"/>
                </a:lnTo>
                <a:lnTo>
                  <a:pt x="75970" y="46800"/>
                </a:lnTo>
                <a:lnTo>
                  <a:pt x="75960" y="46780"/>
                </a:lnTo>
                <a:lnTo>
                  <a:pt x="75950" y="46760"/>
                </a:lnTo>
                <a:lnTo>
                  <a:pt x="75940" y="46740"/>
                </a:lnTo>
                <a:lnTo>
                  <a:pt x="75980" y="46670"/>
                </a:lnTo>
                <a:lnTo>
                  <a:pt x="76000" y="46660"/>
                </a:lnTo>
                <a:lnTo>
                  <a:pt x="76010" y="46670"/>
                </a:lnTo>
                <a:lnTo>
                  <a:pt x="76030" y="46680"/>
                </a:lnTo>
                <a:lnTo>
                  <a:pt x="76070" y="46680"/>
                </a:lnTo>
                <a:lnTo>
                  <a:pt x="76060" y="46670"/>
                </a:lnTo>
                <a:lnTo>
                  <a:pt x="76070" y="46660"/>
                </a:lnTo>
                <a:lnTo>
                  <a:pt x="76070" y="46640"/>
                </a:lnTo>
                <a:lnTo>
                  <a:pt x="76060" y="46630"/>
                </a:lnTo>
                <a:lnTo>
                  <a:pt x="76060" y="46620"/>
                </a:lnTo>
                <a:lnTo>
                  <a:pt x="76060" y="46610"/>
                </a:lnTo>
                <a:lnTo>
                  <a:pt x="76070" y="46600"/>
                </a:lnTo>
                <a:lnTo>
                  <a:pt x="76080" y="46560"/>
                </a:lnTo>
                <a:lnTo>
                  <a:pt x="76090" y="46560"/>
                </a:lnTo>
                <a:lnTo>
                  <a:pt x="76100" y="46510"/>
                </a:lnTo>
                <a:lnTo>
                  <a:pt x="76070" y="46490"/>
                </a:lnTo>
                <a:lnTo>
                  <a:pt x="76050" y="46470"/>
                </a:lnTo>
                <a:lnTo>
                  <a:pt x="76050" y="46400"/>
                </a:lnTo>
                <a:lnTo>
                  <a:pt x="76050" y="46390"/>
                </a:lnTo>
                <a:lnTo>
                  <a:pt x="76050" y="46360"/>
                </a:lnTo>
                <a:lnTo>
                  <a:pt x="76070" y="46350"/>
                </a:lnTo>
                <a:lnTo>
                  <a:pt x="76090" y="46300"/>
                </a:lnTo>
                <a:lnTo>
                  <a:pt x="76060" y="46220"/>
                </a:lnTo>
                <a:lnTo>
                  <a:pt x="76060" y="46210"/>
                </a:lnTo>
                <a:lnTo>
                  <a:pt x="76070" y="46220"/>
                </a:lnTo>
                <a:lnTo>
                  <a:pt x="76060" y="46190"/>
                </a:lnTo>
                <a:lnTo>
                  <a:pt x="76060" y="46180"/>
                </a:lnTo>
                <a:lnTo>
                  <a:pt x="76060" y="46160"/>
                </a:lnTo>
                <a:lnTo>
                  <a:pt x="76050" y="46130"/>
                </a:lnTo>
                <a:lnTo>
                  <a:pt x="76070" y="46120"/>
                </a:lnTo>
                <a:lnTo>
                  <a:pt x="76070" y="46100"/>
                </a:lnTo>
                <a:lnTo>
                  <a:pt x="76060" y="46070"/>
                </a:lnTo>
                <a:lnTo>
                  <a:pt x="76090" y="46040"/>
                </a:lnTo>
                <a:lnTo>
                  <a:pt x="76090" y="45970"/>
                </a:lnTo>
                <a:lnTo>
                  <a:pt x="76100" y="45960"/>
                </a:lnTo>
                <a:lnTo>
                  <a:pt x="76090" y="45940"/>
                </a:lnTo>
                <a:lnTo>
                  <a:pt x="76100" y="45930"/>
                </a:lnTo>
                <a:lnTo>
                  <a:pt x="76090" y="45900"/>
                </a:lnTo>
                <a:lnTo>
                  <a:pt x="76090" y="45870"/>
                </a:lnTo>
                <a:lnTo>
                  <a:pt x="76090" y="45850"/>
                </a:lnTo>
                <a:lnTo>
                  <a:pt x="76100" y="45840"/>
                </a:lnTo>
                <a:lnTo>
                  <a:pt x="76110" y="45840"/>
                </a:lnTo>
                <a:lnTo>
                  <a:pt x="76110" y="45820"/>
                </a:lnTo>
                <a:lnTo>
                  <a:pt x="76100" y="45780"/>
                </a:lnTo>
                <a:lnTo>
                  <a:pt x="76090" y="45750"/>
                </a:lnTo>
                <a:lnTo>
                  <a:pt x="76090" y="45710"/>
                </a:lnTo>
                <a:lnTo>
                  <a:pt x="76090" y="45700"/>
                </a:lnTo>
                <a:lnTo>
                  <a:pt x="76060" y="45630"/>
                </a:lnTo>
                <a:lnTo>
                  <a:pt x="76040" y="45630"/>
                </a:lnTo>
                <a:lnTo>
                  <a:pt x="76020" y="45600"/>
                </a:lnTo>
                <a:lnTo>
                  <a:pt x="76010" y="45590"/>
                </a:lnTo>
                <a:lnTo>
                  <a:pt x="76010" y="45580"/>
                </a:lnTo>
                <a:lnTo>
                  <a:pt x="76000" y="45570"/>
                </a:lnTo>
                <a:lnTo>
                  <a:pt x="76000" y="45560"/>
                </a:lnTo>
                <a:lnTo>
                  <a:pt x="76000" y="45550"/>
                </a:lnTo>
                <a:lnTo>
                  <a:pt x="76000" y="45530"/>
                </a:lnTo>
                <a:lnTo>
                  <a:pt x="76000" y="45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