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Meghalaya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Meghala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320" y="41820"/>
                </a:moveTo>
                <a:lnTo>
                  <a:pt x="69360" y="41820"/>
                </a:lnTo>
                <a:lnTo>
                  <a:pt x="69390" y="41780"/>
                </a:lnTo>
                <a:lnTo>
                  <a:pt x="69370" y="41710"/>
                </a:lnTo>
                <a:lnTo>
                  <a:pt x="69370" y="41660"/>
                </a:lnTo>
                <a:lnTo>
                  <a:pt x="69360" y="41640"/>
                </a:lnTo>
                <a:lnTo>
                  <a:pt x="69370" y="41620"/>
                </a:lnTo>
                <a:lnTo>
                  <a:pt x="69360" y="41620"/>
                </a:lnTo>
                <a:lnTo>
                  <a:pt x="69380" y="41600"/>
                </a:lnTo>
                <a:lnTo>
                  <a:pt x="69400" y="41570"/>
                </a:lnTo>
                <a:lnTo>
                  <a:pt x="69490" y="41560"/>
                </a:lnTo>
                <a:lnTo>
                  <a:pt x="69640" y="41520"/>
                </a:lnTo>
                <a:lnTo>
                  <a:pt x="69660" y="41470"/>
                </a:lnTo>
                <a:lnTo>
                  <a:pt x="69700" y="41490"/>
                </a:lnTo>
                <a:lnTo>
                  <a:pt x="69730" y="41480"/>
                </a:lnTo>
                <a:lnTo>
                  <a:pt x="69770" y="41420"/>
                </a:lnTo>
                <a:lnTo>
                  <a:pt x="69730" y="41370"/>
                </a:lnTo>
                <a:lnTo>
                  <a:pt x="69710" y="41380"/>
                </a:lnTo>
                <a:lnTo>
                  <a:pt x="69660" y="41330"/>
                </a:lnTo>
                <a:lnTo>
                  <a:pt x="69570" y="41270"/>
                </a:lnTo>
                <a:lnTo>
                  <a:pt x="69560" y="41210"/>
                </a:lnTo>
                <a:lnTo>
                  <a:pt x="69530" y="41170"/>
                </a:lnTo>
                <a:lnTo>
                  <a:pt x="69490" y="41130"/>
                </a:lnTo>
                <a:lnTo>
                  <a:pt x="69480" y="41120"/>
                </a:lnTo>
                <a:lnTo>
                  <a:pt x="69430" y="41060"/>
                </a:lnTo>
                <a:lnTo>
                  <a:pt x="69440" y="41010"/>
                </a:lnTo>
                <a:lnTo>
                  <a:pt x="69490" y="41020"/>
                </a:lnTo>
                <a:lnTo>
                  <a:pt x="69590" y="40920"/>
                </a:lnTo>
                <a:lnTo>
                  <a:pt x="69590" y="40890"/>
                </a:lnTo>
                <a:lnTo>
                  <a:pt x="69580" y="40810"/>
                </a:lnTo>
                <a:lnTo>
                  <a:pt x="69570" y="40790"/>
                </a:lnTo>
                <a:lnTo>
                  <a:pt x="69570" y="40780"/>
                </a:lnTo>
                <a:lnTo>
                  <a:pt x="69580" y="40760"/>
                </a:lnTo>
                <a:lnTo>
                  <a:pt x="69630" y="40760"/>
                </a:lnTo>
                <a:lnTo>
                  <a:pt x="69720" y="40710"/>
                </a:lnTo>
                <a:lnTo>
                  <a:pt x="69710" y="40700"/>
                </a:lnTo>
                <a:lnTo>
                  <a:pt x="69750" y="40690"/>
                </a:lnTo>
                <a:lnTo>
                  <a:pt x="69780" y="40640"/>
                </a:lnTo>
                <a:lnTo>
                  <a:pt x="69770" y="40620"/>
                </a:lnTo>
                <a:lnTo>
                  <a:pt x="69750" y="40620"/>
                </a:lnTo>
                <a:lnTo>
                  <a:pt x="69760" y="40570"/>
                </a:lnTo>
                <a:lnTo>
                  <a:pt x="69790" y="40550"/>
                </a:lnTo>
                <a:lnTo>
                  <a:pt x="69860" y="40540"/>
                </a:lnTo>
                <a:lnTo>
                  <a:pt x="69880" y="40500"/>
                </a:lnTo>
                <a:lnTo>
                  <a:pt x="69890" y="40490"/>
                </a:lnTo>
                <a:lnTo>
                  <a:pt x="69910" y="40480"/>
                </a:lnTo>
                <a:lnTo>
                  <a:pt x="69930" y="40480"/>
                </a:lnTo>
                <a:lnTo>
                  <a:pt x="69940" y="40460"/>
                </a:lnTo>
                <a:lnTo>
                  <a:pt x="69970" y="40450"/>
                </a:lnTo>
                <a:lnTo>
                  <a:pt x="69980" y="40410"/>
                </a:lnTo>
                <a:lnTo>
                  <a:pt x="69990" y="40410"/>
                </a:lnTo>
                <a:lnTo>
                  <a:pt x="70030" y="40360"/>
                </a:lnTo>
                <a:lnTo>
                  <a:pt x="70250" y="40360"/>
                </a:lnTo>
                <a:lnTo>
                  <a:pt x="70300" y="40370"/>
                </a:lnTo>
                <a:lnTo>
                  <a:pt x="70500" y="40340"/>
                </a:lnTo>
                <a:lnTo>
                  <a:pt x="70600" y="40310"/>
                </a:lnTo>
                <a:lnTo>
                  <a:pt x="70620" y="40260"/>
                </a:lnTo>
                <a:lnTo>
                  <a:pt x="70710" y="40200"/>
                </a:lnTo>
                <a:lnTo>
                  <a:pt x="70800" y="40190"/>
                </a:lnTo>
                <a:lnTo>
                  <a:pt x="70890" y="40260"/>
                </a:lnTo>
                <a:lnTo>
                  <a:pt x="70970" y="40230"/>
                </a:lnTo>
                <a:lnTo>
                  <a:pt x="71020" y="40180"/>
                </a:lnTo>
                <a:lnTo>
                  <a:pt x="71100" y="40240"/>
                </a:lnTo>
                <a:lnTo>
                  <a:pt x="71180" y="40360"/>
                </a:lnTo>
                <a:lnTo>
                  <a:pt x="71170" y="40440"/>
                </a:lnTo>
                <a:lnTo>
                  <a:pt x="71130" y="40510"/>
                </a:lnTo>
                <a:lnTo>
                  <a:pt x="71150" y="40530"/>
                </a:lnTo>
                <a:lnTo>
                  <a:pt x="71230" y="40450"/>
                </a:lnTo>
                <a:lnTo>
                  <a:pt x="71280" y="40420"/>
                </a:lnTo>
                <a:lnTo>
                  <a:pt x="71300" y="40360"/>
                </a:lnTo>
                <a:lnTo>
                  <a:pt x="71440" y="40420"/>
                </a:lnTo>
                <a:lnTo>
                  <a:pt x="71430" y="40480"/>
                </a:lnTo>
                <a:lnTo>
                  <a:pt x="71560" y="40420"/>
                </a:lnTo>
                <a:lnTo>
                  <a:pt x="71590" y="40380"/>
                </a:lnTo>
                <a:lnTo>
                  <a:pt x="71670" y="40380"/>
                </a:lnTo>
                <a:lnTo>
                  <a:pt x="71740" y="40410"/>
                </a:lnTo>
                <a:lnTo>
                  <a:pt x="71740" y="40490"/>
                </a:lnTo>
                <a:lnTo>
                  <a:pt x="71850" y="40510"/>
                </a:lnTo>
                <a:lnTo>
                  <a:pt x="71900" y="40410"/>
                </a:lnTo>
                <a:lnTo>
                  <a:pt x="71960" y="40390"/>
                </a:lnTo>
                <a:lnTo>
                  <a:pt x="72100" y="40410"/>
                </a:lnTo>
                <a:lnTo>
                  <a:pt x="72130" y="40380"/>
                </a:lnTo>
                <a:lnTo>
                  <a:pt x="72230" y="40490"/>
                </a:lnTo>
                <a:lnTo>
                  <a:pt x="72220" y="40400"/>
                </a:lnTo>
                <a:lnTo>
                  <a:pt x="72340" y="40430"/>
                </a:lnTo>
                <a:lnTo>
                  <a:pt x="72360" y="40570"/>
                </a:lnTo>
                <a:lnTo>
                  <a:pt x="72410" y="40570"/>
                </a:lnTo>
                <a:lnTo>
                  <a:pt x="72490" y="40580"/>
                </a:lnTo>
                <a:lnTo>
                  <a:pt x="72530" y="40640"/>
                </a:lnTo>
                <a:lnTo>
                  <a:pt x="72490" y="40660"/>
                </a:lnTo>
                <a:lnTo>
                  <a:pt x="72460" y="40760"/>
                </a:lnTo>
                <a:lnTo>
                  <a:pt x="72510" y="40770"/>
                </a:lnTo>
                <a:lnTo>
                  <a:pt x="72590" y="40690"/>
                </a:lnTo>
                <a:lnTo>
                  <a:pt x="72630" y="40700"/>
                </a:lnTo>
                <a:lnTo>
                  <a:pt x="72630" y="40760"/>
                </a:lnTo>
                <a:lnTo>
                  <a:pt x="72780" y="40740"/>
                </a:lnTo>
                <a:lnTo>
                  <a:pt x="72870" y="40690"/>
                </a:lnTo>
                <a:lnTo>
                  <a:pt x="73010" y="40720"/>
                </a:lnTo>
                <a:lnTo>
                  <a:pt x="72950" y="40910"/>
                </a:lnTo>
                <a:lnTo>
                  <a:pt x="72970" y="40950"/>
                </a:lnTo>
                <a:lnTo>
                  <a:pt x="72970" y="41020"/>
                </a:lnTo>
                <a:lnTo>
                  <a:pt x="73070" y="41070"/>
                </a:lnTo>
                <a:lnTo>
                  <a:pt x="73150" y="41000"/>
                </a:lnTo>
                <a:lnTo>
                  <a:pt x="73210" y="41000"/>
                </a:lnTo>
                <a:lnTo>
                  <a:pt x="73290" y="40850"/>
                </a:lnTo>
                <a:lnTo>
                  <a:pt x="73360" y="40740"/>
                </a:lnTo>
                <a:lnTo>
                  <a:pt x="73410" y="40720"/>
                </a:lnTo>
                <a:lnTo>
                  <a:pt x="73580" y="40670"/>
                </a:lnTo>
                <a:lnTo>
                  <a:pt x="73660" y="40710"/>
                </a:lnTo>
                <a:lnTo>
                  <a:pt x="73740" y="40660"/>
                </a:lnTo>
                <a:lnTo>
                  <a:pt x="73780" y="40560"/>
                </a:lnTo>
                <a:lnTo>
                  <a:pt x="73820" y="40540"/>
                </a:lnTo>
                <a:lnTo>
                  <a:pt x="73830" y="40470"/>
                </a:lnTo>
                <a:lnTo>
                  <a:pt x="73880" y="40410"/>
                </a:lnTo>
                <a:lnTo>
                  <a:pt x="73870" y="40360"/>
                </a:lnTo>
                <a:lnTo>
                  <a:pt x="73920" y="40350"/>
                </a:lnTo>
                <a:lnTo>
                  <a:pt x="73960" y="40310"/>
                </a:lnTo>
                <a:lnTo>
                  <a:pt x="74000" y="40220"/>
                </a:lnTo>
                <a:lnTo>
                  <a:pt x="74010" y="40150"/>
                </a:lnTo>
                <a:lnTo>
                  <a:pt x="74090" y="40170"/>
                </a:lnTo>
                <a:lnTo>
                  <a:pt x="74150" y="40150"/>
                </a:lnTo>
                <a:lnTo>
                  <a:pt x="74180" y="40160"/>
                </a:lnTo>
                <a:lnTo>
                  <a:pt x="74160" y="40270"/>
                </a:lnTo>
                <a:lnTo>
                  <a:pt x="74200" y="40340"/>
                </a:lnTo>
                <a:lnTo>
                  <a:pt x="74180" y="40400"/>
                </a:lnTo>
                <a:lnTo>
                  <a:pt x="74130" y="40410"/>
                </a:lnTo>
                <a:lnTo>
                  <a:pt x="74230" y="40490"/>
                </a:lnTo>
                <a:lnTo>
                  <a:pt x="74290" y="40520"/>
                </a:lnTo>
                <a:lnTo>
                  <a:pt x="74420" y="40370"/>
                </a:lnTo>
                <a:lnTo>
                  <a:pt x="74430" y="40140"/>
                </a:lnTo>
                <a:lnTo>
                  <a:pt x="74450" y="40050"/>
                </a:lnTo>
                <a:lnTo>
                  <a:pt x="74530" y="40010"/>
                </a:lnTo>
                <a:lnTo>
                  <a:pt x="74580" y="39950"/>
                </a:lnTo>
                <a:lnTo>
                  <a:pt x="74620" y="39960"/>
                </a:lnTo>
                <a:lnTo>
                  <a:pt x="74700" y="39870"/>
                </a:lnTo>
                <a:lnTo>
                  <a:pt x="74850" y="39930"/>
                </a:lnTo>
                <a:lnTo>
                  <a:pt x="74830" y="40060"/>
                </a:lnTo>
                <a:lnTo>
                  <a:pt x="74870" y="40140"/>
                </a:lnTo>
                <a:lnTo>
                  <a:pt x="74940" y="40150"/>
                </a:lnTo>
                <a:lnTo>
                  <a:pt x="74990" y="40230"/>
                </a:lnTo>
                <a:lnTo>
                  <a:pt x="75010" y="40190"/>
                </a:lnTo>
                <a:lnTo>
                  <a:pt x="75130" y="40150"/>
                </a:lnTo>
                <a:lnTo>
                  <a:pt x="75170" y="40100"/>
                </a:lnTo>
                <a:lnTo>
                  <a:pt x="75290" y="40110"/>
                </a:lnTo>
                <a:lnTo>
                  <a:pt x="75340" y="40130"/>
                </a:lnTo>
                <a:lnTo>
                  <a:pt x="75450" y="40080"/>
                </a:lnTo>
                <a:lnTo>
                  <a:pt x="75560" y="40090"/>
                </a:lnTo>
                <a:lnTo>
                  <a:pt x="75600" y="40030"/>
                </a:lnTo>
                <a:lnTo>
                  <a:pt x="75680" y="39990"/>
                </a:lnTo>
                <a:lnTo>
                  <a:pt x="75710" y="40030"/>
                </a:lnTo>
                <a:lnTo>
                  <a:pt x="75770" y="40010"/>
                </a:lnTo>
                <a:lnTo>
                  <a:pt x="75850" y="40040"/>
                </a:lnTo>
                <a:lnTo>
                  <a:pt x="75940" y="40030"/>
                </a:lnTo>
                <a:lnTo>
                  <a:pt x="76020" y="40000"/>
                </a:lnTo>
                <a:lnTo>
                  <a:pt x="75890" y="40140"/>
                </a:lnTo>
                <a:lnTo>
                  <a:pt x="75740" y="40270"/>
                </a:lnTo>
                <a:lnTo>
                  <a:pt x="75720" y="40270"/>
                </a:lnTo>
                <a:lnTo>
                  <a:pt x="75640" y="40340"/>
                </a:lnTo>
                <a:lnTo>
                  <a:pt x="75620" y="40400"/>
                </a:lnTo>
                <a:lnTo>
                  <a:pt x="75630" y="40490"/>
                </a:lnTo>
                <a:lnTo>
                  <a:pt x="75690" y="40510"/>
                </a:lnTo>
                <a:lnTo>
                  <a:pt x="75800" y="40500"/>
                </a:lnTo>
                <a:lnTo>
                  <a:pt x="75810" y="40530"/>
                </a:lnTo>
                <a:lnTo>
                  <a:pt x="75690" y="40620"/>
                </a:lnTo>
                <a:lnTo>
                  <a:pt x="75690" y="40680"/>
                </a:lnTo>
                <a:lnTo>
                  <a:pt x="75610" y="40800"/>
                </a:lnTo>
                <a:lnTo>
                  <a:pt x="75600" y="40890"/>
                </a:lnTo>
                <a:lnTo>
                  <a:pt x="75640" y="41010"/>
                </a:lnTo>
                <a:lnTo>
                  <a:pt x="75620" y="41110"/>
                </a:lnTo>
                <a:lnTo>
                  <a:pt x="75660" y="41240"/>
                </a:lnTo>
                <a:lnTo>
                  <a:pt x="75770" y="41150"/>
                </a:lnTo>
                <a:lnTo>
                  <a:pt x="75810" y="41100"/>
                </a:lnTo>
                <a:lnTo>
                  <a:pt x="75840" y="41120"/>
                </a:lnTo>
                <a:lnTo>
                  <a:pt x="75930" y="41110"/>
                </a:lnTo>
                <a:lnTo>
                  <a:pt x="76030" y="41070"/>
                </a:lnTo>
                <a:lnTo>
                  <a:pt x="76120" y="41060"/>
                </a:lnTo>
                <a:lnTo>
                  <a:pt x="76210" y="41000"/>
                </a:lnTo>
                <a:lnTo>
                  <a:pt x="76330" y="41020"/>
                </a:lnTo>
                <a:lnTo>
                  <a:pt x="76400" y="41080"/>
                </a:lnTo>
                <a:lnTo>
                  <a:pt x="76360" y="41110"/>
                </a:lnTo>
                <a:lnTo>
                  <a:pt x="76380" y="41180"/>
                </a:lnTo>
                <a:lnTo>
                  <a:pt x="76460" y="41200"/>
                </a:lnTo>
                <a:lnTo>
                  <a:pt x="76510" y="41250"/>
                </a:lnTo>
                <a:lnTo>
                  <a:pt x="76550" y="41360"/>
                </a:lnTo>
                <a:lnTo>
                  <a:pt x="76720" y="41410"/>
                </a:lnTo>
                <a:lnTo>
                  <a:pt x="76730" y="41520"/>
                </a:lnTo>
                <a:lnTo>
                  <a:pt x="76800" y="41590"/>
                </a:lnTo>
                <a:lnTo>
                  <a:pt x="76860" y="41550"/>
                </a:lnTo>
                <a:lnTo>
                  <a:pt x="76920" y="41540"/>
                </a:lnTo>
                <a:lnTo>
                  <a:pt x="76940" y="41480"/>
                </a:lnTo>
                <a:lnTo>
                  <a:pt x="77000" y="41490"/>
                </a:lnTo>
                <a:lnTo>
                  <a:pt x="76960" y="41640"/>
                </a:lnTo>
                <a:lnTo>
                  <a:pt x="76890" y="41700"/>
                </a:lnTo>
                <a:lnTo>
                  <a:pt x="76780" y="41760"/>
                </a:lnTo>
                <a:lnTo>
                  <a:pt x="76750" y="41810"/>
                </a:lnTo>
                <a:lnTo>
                  <a:pt x="76760" y="41860"/>
                </a:lnTo>
                <a:lnTo>
                  <a:pt x="76830" y="41840"/>
                </a:lnTo>
                <a:lnTo>
                  <a:pt x="76850" y="41910"/>
                </a:lnTo>
                <a:lnTo>
                  <a:pt x="76850" y="42000"/>
                </a:lnTo>
                <a:lnTo>
                  <a:pt x="76970" y="41960"/>
                </a:lnTo>
                <a:lnTo>
                  <a:pt x="77000" y="42020"/>
                </a:lnTo>
                <a:lnTo>
                  <a:pt x="77040" y="42000"/>
                </a:lnTo>
                <a:lnTo>
                  <a:pt x="77110" y="42090"/>
                </a:lnTo>
                <a:lnTo>
                  <a:pt x="77160" y="42130"/>
                </a:lnTo>
                <a:lnTo>
                  <a:pt x="77210" y="42130"/>
                </a:lnTo>
                <a:lnTo>
                  <a:pt x="77270" y="42250"/>
                </a:lnTo>
                <a:lnTo>
                  <a:pt x="77340" y="42260"/>
                </a:lnTo>
                <a:lnTo>
                  <a:pt x="77340" y="42330"/>
                </a:lnTo>
                <a:lnTo>
                  <a:pt x="77360" y="42400"/>
                </a:lnTo>
                <a:lnTo>
                  <a:pt x="77300" y="42450"/>
                </a:lnTo>
                <a:lnTo>
                  <a:pt x="77280" y="42510"/>
                </a:lnTo>
                <a:lnTo>
                  <a:pt x="77300" y="42560"/>
                </a:lnTo>
                <a:lnTo>
                  <a:pt x="77390" y="42590"/>
                </a:lnTo>
                <a:lnTo>
                  <a:pt x="77320" y="42650"/>
                </a:lnTo>
                <a:lnTo>
                  <a:pt x="77240" y="42640"/>
                </a:lnTo>
                <a:lnTo>
                  <a:pt x="77040" y="42710"/>
                </a:lnTo>
                <a:lnTo>
                  <a:pt x="77010" y="42740"/>
                </a:lnTo>
                <a:lnTo>
                  <a:pt x="76990" y="42800"/>
                </a:lnTo>
                <a:lnTo>
                  <a:pt x="76950" y="42810"/>
                </a:lnTo>
                <a:lnTo>
                  <a:pt x="76890" y="42910"/>
                </a:lnTo>
                <a:lnTo>
                  <a:pt x="76780" y="42860"/>
                </a:lnTo>
                <a:lnTo>
                  <a:pt x="76710" y="42870"/>
                </a:lnTo>
                <a:lnTo>
                  <a:pt x="76630" y="42840"/>
                </a:lnTo>
                <a:lnTo>
                  <a:pt x="76630" y="42940"/>
                </a:lnTo>
                <a:lnTo>
                  <a:pt x="76520" y="42940"/>
                </a:lnTo>
                <a:lnTo>
                  <a:pt x="76510" y="43000"/>
                </a:lnTo>
                <a:lnTo>
                  <a:pt x="76470" y="43090"/>
                </a:lnTo>
                <a:lnTo>
                  <a:pt x="76430" y="43140"/>
                </a:lnTo>
                <a:lnTo>
                  <a:pt x="76360" y="43170"/>
                </a:lnTo>
                <a:lnTo>
                  <a:pt x="76290" y="43140"/>
                </a:lnTo>
                <a:lnTo>
                  <a:pt x="76140" y="43110"/>
                </a:lnTo>
                <a:lnTo>
                  <a:pt x="76170" y="43040"/>
                </a:lnTo>
                <a:lnTo>
                  <a:pt x="76120" y="43020"/>
                </a:lnTo>
                <a:lnTo>
                  <a:pt x="76040" y="43040"/>
                </a:lnTo>
                <a:lnTo>
                  <a:pt x="75910" y="43000"/>
                </a:lnTo>
                <a:lnTo>
                  <a:pt x="75820" y="42960"/>
                </a:lnTo>
                <a:lnTo>
                  <a:pt x="75750" y="42880"/>
                </a:lnTo>
                <a:lnTo>
                  <a:pt x="75720" y="42900"/>
                </a:lnTo>
                <a:lnTo>
                  <a:pt x="75570" y="42820"/>
                </a:lnTo>
                <a:lnTo>
                  <a:pt x="75550" y="42760"/>
                </a:lnTo>
                <a:lnTo>
                  <a:pt x="75470" y="42720"/>
                </a:lnTo>
                <a:lnTo>
                  <a:pt x="75370" y="42690"/>
                </a:lnTo>
                <a:lnTo>
                  <a:pt x="75270" y="42710"/>
                </a:lnTo>
                <a:lnTo>
                  <a:pt x="75240" y="42690"/>
                </a:lnTo>
                <a:lnTo>
                  <a:pt x="75160" y="42730"/>
                </a:lnTo>
                <a:lnTo>
                  <a:pt x="75120" y="42710"/>
                </a:lnTo>
                <a:lnTo>
                  <a:pt x="74980" y="42700"/>
                </a:lnTo>
                <a:lnTo>
                  <a:pt x="74800" y="42730"/>
                </a:lnTo>
                <a:lnTo>
                  <a:pt x="74750" y="42710"/>
                </a:lnTo>
                <a:lnTo>
                  <a:pt x="74670" y="42740"/>
                </a:lnTo>
                <a:lnTo>
                  <a:pt x="74580" y="42750"/>
                </a:lnTo>
                <a:lnTo>
                  <a:pt x="74530" y="42720"/>
                </a:lnTo>
                <a:lnTo>
                  <a:pt x="74470" y="42810"/>
                </a:lnTo>
                <a:lnTo>
                  <a:pt x="74390" y="42780"/>
                </a:lnTo>
                <a:lnTo>
                  <a:pt x="74360" y="42840"/>
                </a:lnTo>
                <a:lnTo>
                  <a:pt x="74310" y="42850"/>
                </a:lnTo>
                <a:lnTo>
                  <a:pt x="74220" y="42890"/>
                </a:lnTo>
                <a:lnTo>
                  <a:pt x="74170" y="42880"/>
                </a:lnTo>
                <a:lnTo>
                  <a:pt x="74170" y="42820"/>
                </a:lnTo>
                <a:lnTo>
                  <a:pt x="74120" y="42830"/>
                </a:lnTo>
                <a:lnTo>
                  <a:pt x="74100" y="42780"/>
                </a:lnTo>
                <a:lnTo>
                  <a:pt x="74140" y="42730"/>
                </a:lnTo>
                <a:lnTo>
                  <a:pt x="74040" y="42740"/>
                </a:lnTo>
                <a:lnTo>
                  <a:pt x="73980" y="42810"/>
                </a:lnTo>
                <a:lnTo>
                  <a:pt x="73860" y="42820"/>
                </a:lnTo>
                <a:lnTo>
                  <a:pt x="73830" y="42850"/>
                </a:lnTo>
                <a:lnTo>
                  <a:pt x="73750" y="42860"/>
                </a:lnTo>
                <a:lnTo>
                  <a:pt x="73740" y="42810"/>
                </a:lnTo>
                <a:lnTo>
                  <a:pt x="73690" y="42820"/>
                </a:lnTo>
                <a:lnTo>
                  <a:pt x="73620" y="42760"/>
                </a:lnTo>
                <a:lnTo>
                  <a:pt x="73490" y="42760"/>
                </a:lnTo>
                <a:lnTo>
                  <a:pt x="73460" y="42730"/>
                </a:lnTo>
                <a:lnTo>
                  <a:pt x="73390" y="42740"/>
                </a:lnTo>
                <a:lnTo>
                  <a:pt x="73300" y="42710"/>
                </a:lnTo>
                <a:lnTo>
                  <a:pt x="73200" y="42650"/>
                </a:lnTo>
                <a:lnTo>
                  <a:pt x="73150" y="42670"/>
                </a:lnTo>
                <a:lnTo>
                  <a:pt x="73000" y="42660"/>
                </a:lnTo>
                <a:lnTo>
                  <a:pt x="72830" y="42680"/>
                </a:lnTo>
                <a:lnTo>
                  <a:pt x="72680" y="42670"/>
                </a:lnTo>
                <a:lnTo>
                  <a:pt x="72650" y="42680"/>
                </a:lnTo>
                <a:lnTo>
                  <a:pt x="72470" y="42720"/>
                </a:lnTo>
                <a:lnTo>
                  <a:pt x="72260" y="42780"/>
                </a:lnTo>
                <a:lnTo>
                  <a:pt x="72140" y="42770"/>
                </a:lnTo>
                <a:lnTo>
                  <a:pt x="72050" y="42790"/>
                </a:lnTo>
                <a:lnTo>
                  <a:pt x="71940" y="42770"/>
                </a:lnTo>
                <a:lnTo>
                  <a:pt x="71870" y="42710"/>
                </a:lnTo>
                <a:lnTo>
                  <a:pt x="71810" y="42750"/>
                </a:lnTo>
                <a:lnTo>
                  <a:pt x="71740" y="42770"/>
                </a:lnTo>
                <a:lnTo>
                  <a:pt x="71690" y="42760"/>
                </a:lnTo>
                <a:lnTo>
                  <a:pt x="71640" y="42790"/>
                </a:lnTo>
                <a:lnTo>
                  <a:pt x="71570" y="42750"/>
                </a:lnTo>
                <a:lnTo>
                  <a:pt x="71540" y="42700"/>
                </a:lnTo>
                <a:lnTo>
                  <a:pt x="71460" y="42740"/>
                </a:lnTo>
                <a:lnTo>
                  <a:pt x="71350" y="42730"/>
                </a:lnTo>
                <a:lnTo>
                  <a:pt x="71110" y="42750"/>
                </a:lnTo>
                <a:lnTo>
                  <a:pt x="71070" y="42780"/>
                </a:lnTo>
                <a:lnTo>
                  <a:pt x="70970" y="42800"/>
                </a:lnTo>
                <a:lnTo>
                  <a:pt x="70960" y="42830"/>
                </a:lnTo>
                <a:lnTo>
                  <a:pt x="70850" y="42780"/>
                </a:lnTo>
                <a:lnTo>
                  <a:pt x="70760" y="42770"/>
                </a:lnTo>
                <a:lnTo>
                  <a:pt x="70640" y="42680"/>
                </a:lnTo>
                <a:lnTo>
                  <a:pt x="70590" y="42690"/>
                </a:lnTo>
                <a:lnTo>
                  <a:pt x="70480" y="42660"/>
                </a:lnTo>
                <a:lnTo>
                  <a:pt x="70260" y="42620"/>
                </a:lnTo>
                <a:lnTo>
                  <a:pt x="70190" y="42590"/>
                </a:lnTo>
                <a:lnTo>
                  <a:pt x="70040" y="42580"/>
                </a:lnTo>
                <a:lnTo>
                  <a:pt x="69940" y="42520"/>
                </a:lnTo>
                <a:lnTo>
                  <a:pt x="69870" y="42460"/>
                </a:lnTo>
                <a:lnTo>
                  <a:pt x="69810" y="42460"/>
                </a:lnTo>
                <a:lnTo>
                  <a:pt x="69730" y="42410"/>
                </a:lnTo>
                <a:lnTo>
                  <a:pt x="69680" y="42410"/>
                </a:lnTo>
                <a:lnTo>
                  <a:pt x="69650" y="42350"/>
                </a:lnTo>
                <a:lnTo>
                  <a:pt x="69570" y="42360"/>
                </a:lnTo>
                <a:lnTo>
                  <a:pt x="69460" y="42330"/>
                </a:lnTo>
                <a:lnTo>
                  <a:pt x="69410" y="42390"/>
                </a:lnTo>
                <a:lnTo>
                  <a:pt x="69330" y="42390"/>
                </a:lnTo>
                <a:lnTo>
                  <a:pt x="69260" y="42370"/>
                </a:lnTo>
                <a:lnTo>
                  <a:pt x="69300" y="42320"/>
                </a:lnTo>
                <a:lnTo>
                  <a:pt x="69260" y="42290"/>
                </a:lnTo>
                <a:lnTo>
                  <a:pt x="69240" y="42210"/>
                </a:lnTo>
                <a:lnTo>
                  <a:pt x="69230" y="42100"/>
                </a:lnTo>
                <a:lnTo>
                  <a:pt x="69280" y="41940"/>
                </a:lnTo>
                <a:lnTo>
                  <a:pt x="69320" y="41870"/>
                </a:lnTo>
                <a:lnTo>
                  <a:pt x="69320" y="41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