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Manipur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India • State Map | Fully Editable Vector Shape</a:t>
            </a:r>
          </a:p>
        </p:txBody>
      </p:sp>
      <p:sp>
        <p:nvSpPr>
          <p:cNvPr id="101" name="Manipu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7930" y="45060"/>
                </a:moveTo>
                <a:lnTo>
                  <a:pt x="78040" y="45040"/>
                </a:lnTo>
                <a:lnTo>
                  <a:pt x="78020" y="44980"/>
                </a:lnTo>
                <a:lnTo>
                  <a:pt x="78030" y="44890"/>
                </a:lnTo>
                <a:lnTo>
                  <a:pt x="78060" y="44840"/>
                </a:lnTo>
                <a:lnTo>
                  <a:pt x="78030" y="44780"/>
                </a:lnTo>
                <a:lnTo>
                  <a:pt x="78070" y="44710"/>
                </a:lnTo>
                <a:lnTo>
                  <a:pt x="78070" y="44640"/>
                </a:lnTo>
                <a:lnTo>
                  <a:pt x="78190" y="44520"/>
                </a:lnTo>
                <a:lnTo>
                  <a:pt x="78130" y="44480"/>
                </a:lnTo>
                <a:lnTo>
                  <a:pt x="78170" y="44440"/>
                </a:lnTo>
                <a:lnTo>
                  <a:pt x="78160" y="44330"/>
                </a:lnTo>
                <a:lnTo>
                  <a:pt x="78200" y="44270"/>
                </a:lnTo>
                <a:lnTo>
                  <a:pt x="78170" y="44140"/>
                </a:lnTo>
                <a:lnTo>
                  <a:pt x="78240" y="43860"/>
                </a:lnTo>
                <a:lnTo>
                  <a:pt x="78290" y="43850"/>
                </a:lnTo>
                <a:lnTo>
                  <a:pt x="78360" y="43890"/>
                </a:lnTo>
                <a:lnTo>
                  <a:pt x="78460" y="43850"/>
                </a:lnTo>
                <a:lnTo>
                  <a:pt x="78460" y="43730"/>
                </a:lnTo>
                <a:lnTo>
                  <a:pt x="78570" y="43610"/>
                </a:lnTo>
                <a:lnTo>
                  <a:pt x="78570" y="43570"/>
                </a:lnTo>
                <a:lnTo>
                  <a:pt x="78620" y="43510"/>
                </a:lnTo>
                <a:lnTo>
                  <a:pt x="78600" y="43430"/>
                </a:lnTo>
                <a:lnTo>
                  <a:pt x="78640" y="43410"/>
                </a:lnTo>
                <a:lnTo>
                  <a:pt x="78650" y="43360"/>
                </a:lnTo>
                <a:lnTo>
                  <a:pt x="78600" y="43250"/>
                </a:lnTo>
                <a:lnTo>
                  <a:pt x="78610" y="43210"/>
                </a:lnTo>
                <a:lnTo>
                  <a:pt x="78660" y="43110"/>
                </a:lnTo>
                <a:lnTo>
                  <a:pt x="78740" y="43120"/>
                </a:lnTo>
                <a:lnTo>
                  <a:pt x="78810" y="42990"/>
                </a:lnTo>
                <a:lnTo>
                  <a:pt x="78850" y="42970"/>
                </a:lnTo>
                <a:lnTo>
                  <a:pt x="78890" y="42830"/>
                </a:lnTo>
                <a:lnTo>
                  <a:pt x="78880" y="42770"/>
                </a:lnTo>
                <a:lnTo>
                  <a:pt x="78900" y="42710"/>
                </a:lnTo>
                <a:lnTo>
                  <a:pt x="78990" y="42560"/>
                </a:lnTo>
                <a:lnTo>
                  <a:pt x="78990" y="42530"/>
                </a:lnTo>
                <a:lnTo>
                  <a:pt x="79030" y="42470"/>
                </a:lnTo>
                <a:lnTo>
                  <a:pt x="79150" y="42380"/>
                </a:lnTo>
                <a:lnTo>
                  <a:pt x="79190" y="42370"/>
                </a:lnTo>
                <a:lnTo>
                  <a:pt x="79230" y="42330"/>
                </a:lnTo>
                <a:lnTo>
                  <a:pt x="79230" y="42420"/>
                </a:lnTo>
                <a:lnTo>
                  <a:pt x="79330" y="42430"/>
                </a:lnTo>
                <a:lnTo>
                  <a:pt x="79310" y="42500"/>
                </a:lnTo>
                <a:lnTo>
                  <a:pt x="79410" y="42520"/>
                </a:lnTo>
                <a:lnTo>
                  <a:pt x="79470" y="42520"/>
                </a:lnTo>
                <a:lnTo>
                  <a:pt x="79500" y="42580"/>
                </a:lnTo>
                <a:lnTo>
                  <a:pt x="79540" y="42600"/>
                </a:lnTo>
                <a:lnTo>
                  <a:pt x="79550" y="42650"/>
                </a:lnTo>
                <a:lnTo>
                  <a:pt x="79590" y="42650"/>
                </a:lnTo>
                <a:lnTo>
                  <a:pt x="79710" y="42450"/>
                </a:lnTo>
                <a:lnTo>
                  <a:pt x="79770" y="42320"/>
                </a:lnTo>
                <a:lnTo>
                  <a:pt x="79770" y="42270"/>
                </a:lnTo>
                <a:lnTo>
                  <a:pt x="79810" y="42260"/>
                </a:lnTo>
                <a:lnTo>
                  <a:pt x="79830" y="42170"/>
                </a:lnTo>
                <a:lnTo>
                  <a:pt x="79880" y="42180"/>
                </a:lnTo>
                <a:lnTo>
                  <a:pt x="79910" y="42130"/>
                </a:lnTo>
                <a:lnTo>
                  <a:pt x="79950" y="42100"/>
                </a:lnTo>
                <a:lnTo>
                  <a:pt x="79970" y="42040"/>
                </a:lnTo>
                <a:lnTo>
                  <a:pt x="80070" y="41980"/>
                </a:lnTo>
                <a:lnTo>
                  <a:pt x="80140" y="41850"/>
                </a:lnTo>
                <a:lnTo>
                  <a:pt x="80160" y="41800"/>
                </a:lnTo>
                <a:lnTo>
                  <a:pt x="80090" y="41730"/>
                </a:lnTo>
                <a:lnTo>
                  <a:pt x="80020" y="41750"/>
                </a:lnTo>
                <a:lnTo>
                  <a:pt x="80020" y="41700"/>
                </a:lnTo>
                <a:lnTo>
                  <a:pt x="80060" y="41630"/>
                </a:lnTo>
                <a:lnTo>
                  <a:pt x="80170" y="41620"/>
                </a:lnTo>
                <a:lnTo>
                  <a:pt x="80220" y="41560"/>
                </a:lnTo>
                <a:lnTo>
                  <a:pt x="80290" y="41580"/>
                </a:lnTo>
                <a:lnTo>
                  <a:pt x="80370" y="41540"/>
                </a:lnTo>
                <a:lnTo>
                  <a:pt x="80510" y="41560"/>
                </a:lnTo>
                <a:lnTo>
                  <a:pt x="80570" y="41580"/>
                </a:lnTo>
                <a:lnTo>
                  <a:pt x="80610" y="41530"/>
                </a:lnTo>
                <a:lnTo>
                  <a:pt x="80700" y="41520"/>
                </a:lnTo>
                <a:lnTo>
                  <a:pt x="80690" y="41460"/>
                </a:lnTo>
                <a:lnTo>
                  <a:pt x="80860" y="41570"/>
                </a:lnTo>
                <a:lnTo>
                  <a:pt x="80900" y="41570"/>
                </a:lnTo>
                <a:lnTo>
                  <a:pt x="80920" y="41650"/>
                </a:lnTo>
                <a:lnTo>
                  <a:pt x="81050" y="41680"/>
                </a:lnTo>
                <a:lnTo>
                  <a:pt x="81080" y="41600"/>
                </a:lnTo>
                <a:lnTo>
                  <a:pt x="81190" y="41600"/>
                </a:lnTo>
                <a:lnTo>
                  <a:pt x="81190" y="41660"/>
                </a:lnTo>
                <a:lnTo>
                  <a:pt x="81280" y="41760"/>
                </a:lnTo>
                <a:lnTo>
                  <a:pt x="81420" y="41740"/>
                </a:lnTo>
                <a:lnTo>
                  <a:pt x="81450" y="41710"/>
                </a:lnTo>
                <a:lnTo>
                  <a:pt x="81490" y="41770"/>
                </a:lnTo>
                <a:lnTo>
                  <a:pt x="81660" y="41680"/>
                </a:lnTo>
                <a:lnTo>
                  <a:pt x="81730" y="41640"/>
                </a:lnTo>
                <a:lnTo>
                  <a:pt x="81830" y="41590"/>
                </a:lnTo>
                <a:lnTo>
                  <a:pt x="81820" y="41520"/>
                </a:lnTo>
                <a:lnTo>
                  <a:pt x="81840" y="41470"/>
                </a:lnTo>
                <a:lnTo>
                  <a:pt x="81880" y="41460"/>
                </a:lnTo>
                <a:lnTo>
                  <a:pt x="81960" y="41380"/>
                </a:lnTo>
                <a:lnTo>
                  <a:pt x="82010" y="41390"/>
                </a:lnTo>
                <a:lnTo>
                  <a:pt x="82070" y="41350"/>
                </a:lnTo>
                <a:lnTo>
                  <a:pt x="82140" y="41290"/>
                </a:lnTo>
                <a:lnTo>
                  <a:pt x="82210" y="41200"/>
                </a:lnTo>
                <a:lnTo>
                  <a:pt x="82230" y="41150"/>
                </a:lnTo>
                <a:lnTo>
                  <a:pt x="82300" y="41180"/>
                </a:lnTo>
                <a:lnTo>
                  <a:pt x="82240" y="41310"/>
                </a:lnTo>
                <a:lnTo>
                  <a:pt x="82260" y="41340"/>
                </a:lnTo>
                <a:lnTo>
                  <a:pt x="82190" y="41490"/>
                </a:lnTo>
                <a:lnTo>
                  <a:pt x="82210" y="41630"/>
                </a:lnTo>
                <a:lnTo>
                  <a:pt x="82190" y="41710"/>
                </a:lnTo>
                <a:lnTo>
                  <a:pt x="82380" y="41840"/>
                </a:lnTo>
                <a:lnTo>
                  <a:pt x="82470" y="41880"/>
                </a:lnTo>
                <a:lnTo>
                  <a:pt x="82530" y="41870"/>
                </a:lnTo>
                <a:lnTo>
                  <a:pt x="82520" y="41990"/>
                </a:lnTo>
                <a:lnTo>
                  <a:pt x="82440" y="42030"/>
                </a:lnTo>
                <a:lnTo>
                  <a:pt x="82390" y="42090"/>
                </a:lnTo>
                <a:lnTo>
                  <a:pt x="82370" y="42240"/>
                </a:lnTo>
                <a:lnTo>
                  <a:pt x="82310" y="42390"/>
                </a:lnTo>
                <a:lnTo>
                  <a:pt x="82310" y="42460"/>
                </a:lnTo>
                <a:lnTo>
                  <a:pt x="82270" y="42610"/>
                </a:lnTo>
                <a:lnTo>
                  <a:pt x="82310" y="42670"/>
                </a:lnTo>
                <a:lnTo>
                  <a:pt x="82390" y="42690"/>
                </a:lnTo>
                <a:lnTo>
                  <a:pt x="82440" y="42740"/>
                </a:lnTo>
                <a:lnTo>
                  <a:pt x="82710" y="42850"/>
                </a:lnTo>
                <a:lnTo>
                  <a:pt x="82710" y="42960"/>
                </a:lnTo>
                <a:lnTo>
                  <a:pt x="82720" y="43070"/>
                </a:lnTo>
                <a:lnTo>
                  <a:pt x="82700" y="43190"/>
                </a:lnTo>
                <a:lnTo>
                  <a:pt x="82650" y="43260"/>
                </a:lnTo>
                <a:lnTo>
                  <a:pt x="82620" y="43280"/>
                </a:lnTo>
                <a:lnTo>
                  <a:pt x="82590" y="43360"/>
                </a:lnTo>
                <a:lnTo>
                  <a:pt x="82630" y="43440"/>
                </a:lnTo>
                <a:lnTo>
                  <a:pt x="82600" y="43460"/>
                </a:lnTo>
                <a:lnTo>
                  <a:pt x="82560" y="43570"/>
                </a:lnTo>
                <a:lnTo>
                  <a:pt x="82460" y="43640"/>
                </a:lnTo>
                <a:lnTo>
                  <a:pt x="82420" y="43720"/>
                </a:lnTo>
                <a:lnTo>
                  <a:pt x="82380" y="43910"/>
                </a:lnTo>
                <a:lnTo>
                  <a:pt x="82400" y="43970"/>
                </a:lnTo>
                <a:lnTo>
                  <a:pt x="82360" y="44040"/>
                </a:lnTo>
                <a:lnTo>
                  <a:pt x="82340" y="44100"/>
                </a:lnTo>
                <a:lnTo>
                  <a:pt x="82280" y="44140"/>
                </a:lnTo>
                <a:lnTo>
                  <a:pt x="82170" y="44120"/>
                </a:lnTo>
                <a:lnTo>
                  <a:pt x="82170" y="44240"/>
                </a:lnTo>
                <a:lnTo>
                  <a:pt x="82150" y="44320"/>
                </a:lnTo>
                <a:lnTo>
                  <a:pt x="82090" y="44420"/>
                </a:lnTo>
                <a:lnTo>
                  <a:pt x="81990" y="44520"/>
                </a:lnTo>
                <a:lnTo>
                  <a:pt x="81940" y="44540"/>
                </a:lnTo>
                <a:lnTo>
                  <a:pt x="81840" y="44790"/>
                </a:lnTo>
                <a:lnTo>
                  <a:pt x="81770" y="44810"/>
                </a:lnTo>
                <a:lnTo>
                  <a:pt x="81790" y="44860"/>
                </a:lnTo>
                <a:lnTo>
                  <a:pt x="81780" y="44980"/>
                </a:lnTo>
                <a:lnTo>
                  <a:pt x="81760" y="45030"/>
                </a:lnTo>
                <a:lnTo>
                  <a:pt x="81670" y="45070"/>
                </a:lnTo>
                <a:lnTo>
                  <a:pt x="81720" y="45120"/>
                </a:lnTo>
                <a:lnTo>
                  <a:pt x="81630" y="45250"/>
                </a:lnTo>
                <a:lnTo>
                  <a:pt x="81560" y="45250"/>
                </a:lnTo>
                <a:lnTo>
                  <a:pt x="81560" y="45390"/>
                </a:lnTo>
                <a:lnTo>
                  <a:pt x="81520" y="45510"/>
                </a:lnTo>
                <a:lnTo>
                  <a:pt x="81470" y="45550"/>
                </a:lnTo>
                <a:lnTo>
                  <a:pt x="81450" y="45660"/>
                </a:lnTo>
                <a:lnTo>
                  <a:pt x="81440" y="45730"/>
                </a:lnTo>
                <a:lnTo>
                  <a:pt x="81390" y="45770"/>
                </a:lnTo>
                <a:lnTo>
                  <a:pt x="81370" y="45840"/>
                </a:lnTo>
                <a:lnTo>
                  <a:pt x="81380" y="46000"/>
                </a:lnTo>
                <a:lnTo>
                  <a:pt x="81340" y="46080"/>
                </a:lnTo>
                <a:lnTo>
                  <a:pt x="81340" y="46140"/>
                </a:lnTo>
                <a:lnTo>
                  <a:pt x="81200" y="46380"/>
                </a:lnTo>
                <a:lnTo>
                  <a:pt x="81200" y="46460"/>
                </a:lnTo>
                <a:lnTo>
                  <a:pt x="81130" y="46490"/>
                </a:lnTo>
                <a:lnTo>
                  <a:pt x="81130" y="46600"/>
                </a:lnTo>
                <a:lnTo>
                  <a:pt x="81110" y="46710"/>
                </a:lnTo>
                <a:lnTo>
                  <a:pt x="81050" y="46700"/>
                </a:lnTo>
                <a:lnTo>
                  <a:pt x="81000" y="46740"/>
                </a:lnTo>
                <a:lnTo>
                  <a:pt x="80980" y="46670"/>
                </a:lnTo>
                <a:lnTo>
                  <a:pt x="80930" y="46590"/>
                </a:lnTo>
                <a:lnTo>
                  <a:pt x="80810" y="46570"/>
                </a:lnTo>
                <a:lnTo>
                  <a:pt x="80780" y="46520"/>
                </a:lnTo>
                <a:lnTo>
                  <a:pt x="80710" y="46470"/>
                </a:lnTo>
                <a:lnTo>
                  <a:pt x="80580" y="46470"/>
                </a:lnTo>
                <a:lnTo>
                  <a:pt x="80540" y="46420"/>
                </a:lnTo>
                <a:lnTo>
                  <a:pt x="80450" y="46400"/>
                </a:lnTo>
                <a:lnTo>
                  <a:pt x="80380" y="46410"/>
                </a:lnTo>
                <a:lnTo>
                  <a:pt x="80300" y="46460"/>
                </a:lnTo>
                <a:lnTo>
                  <a:pt x="80220" y="46480"/>
                </a:lnTo>
                <a:lnTo>
                  <a:pt x="80140" y="46470"/>
                </a:lnTo>
                <a:lnTo>
                  <a:pt x="80100" y="46370"/>
                </a:lnTo>
                <a:lnTo>
                  <a:pt x="80050" y="46320"/>
                </a:lnTo>
                <a:lnTo>
                  <a:pt x="80020" y="46260"/>
                </a:lnTo>
                <a:lnTo>
                  <a:pt x="79950" y="46270"/>
                </a:lnTo>
                <a:lnTo>
                  <a:pt x="79710" y="46230"/>
                </a:lnTo>
                <a:lnTo>
                  <a:pt x="79620" y="46240"/>
                </a:lnTo>
                <a:lnTo>
                  <a:pt x="79630" y="46300"/>
                </a:lnTo>
                <a:lnTo>
                  <a:pt x="79600" y="46350"/>
                </a:lnTo>
                <a:lnTo>
                  <a:pt x="79520" y="46360"/>
                </a:lnTo>
                <a:lnTo>
                  <a:pt x="79490" y="46310"/>
                </a:lnTo>
                <a:lnTo>
                  <a:pt x="79450" y="46380"/>
                </a:lnTo>
                <a:lnTo>
                  <a:pt x="79380" y="46390"/>
                </a:lnTo>
                <a:lnTo>
                  <a:pt x="79340" y="46430"/>
                </a:lnTo>
                <a:lnTo>
                  <a:pt x="79220" y="46360"/>
                </a:lnTo>
                <a:lnTo>
                  <a:pt x="79210" y="46270"/>
                </a:lnTo>
                <a:lnTo>
                  <a:pt x="79140" y="46190"/>
                </a:lnTo>
                <a:lnTo>
                  <a:pt x="79110" y="46090"/>
                </a:lnTo>
                <a:lnTo>
                  <a:pt x="79070" y="46030"/>
                </a:lnTo>
                <a:lnTo>
                  <a:pt x="78900" y="45980"/>
                </a:lnTo>
                <a:lnTo>
                  <a:pt x="78840" y="46000"/>
                </a:lnTo>
                <a:lnTo>
                  <a:pt x="78860" y="46070"/>
                </a:lnTo>
                <a:lnTo>
                  <a:pt x="78850" y="46110"/>
                </a:lnTo>
                <a:lnTo>
                  <a:pt x="78720" y="46120"/>
                </a:lnTo>
                <a:lnTo>
                  <a:pt x="78680" y="46170"/>
                </a:lnTo>
                <a:lnTo>
                  <a:pt x="78620" y="46170"/>
                </a:lnTo>
                <a:lnTo>
                  <a:pt x="78650" y="46050"/>
                </a:lnTo>
                <a:lnTo>
                  <a:pt x="78610" y="46020"/>
                </a:lnTo>
                <a:lnTo>
                  <a:pt x="78550" y="46010"/>
                </a:lnTo>
                <a:lnTo>
                  <a:pt x="78520" y="46120"/>
                </a:lnTo>
                <a:lnTo>
                  <a:pt x="78460" y="46100"/>
                </a:lnTo>
                <a:lnTo>
                  <a:pt x="78410" y="46110"/>
                </a:lnTo>
                <a:lnTo>
                  <a:pt x="78390" y="46050"/>
                </a:lnTo>
                <a:lnTo>
                  <a:pt x="78330" y="46010"/>
                </a:lnTo>
                <a:lnTo>
                  <a:pt x="78280" y="46080"/>
                </a:lnTo>
                <a:lnTo>
                  <a:pt x="78200" y="46100"/>
                </a:lnTo>
                <a:lnTo>
                  <a:pt x="78210" y="46050"/>
                </a:lnTo>
                <a:lnTo>
                  <a:pt x="78150" y="45960"/>
                </a:lnTo>
                <a:lnTo>
                  <a:pt x="78080" y="46000"/>
                </a:lnTo>
                <a:lnTo>
                  <a:pt x="77990" y="45970"/>
                </a:lnTo>
                <a:lnTo>
                  <a:pt x="77890" y="45890"/>
                </a:lnTo>
                <a:lnTo>
                  <a:pt x="77910" y="45810"/>
                </a:lnTo>
                <a:lnTo>
                  <a:pt x="77940" y="45790"/>
                </a:lnTo>
                <a:lnTo>
                  <a:pt x="77990" y="45620"/>
                </a:lnTo>
                <a:lnTo>
                  <a:pt x="77950" y="45510"/>
                </a:lnTo>
                <a:lnTo>
                  <a:pt x="77950" y="45430"/>
                </a:lnTo>
                <a:lnTo>
                  <a:pt x="78020" y="45320"/>
                </a:lnTo>
                <a:lnTo>
                  <a:pt x="78050" y="45240"/>
                </a:lnTo>
                <a:lnTo>
                  <a:pt x="77990" y="45230"/>
                </a:lnTo>
                <a:lnTo>
                  <a:pt x="78000" y="45100"/>
                </a:lnTo>
                <a:lnTo>
                  <a:pt x="77930" y="45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