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Maharashtra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Maharasht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070" y="61810"/>
                </a:moveTo>
                <a:lnTo>
                  <a:pt x="43010" y="61850"/>
                </a:lnTo>
                <a:lnTo>
                  <a:pt x="42890" y="61870"/>
                </a:lnTo>
                <a:lnTo>
                  <a:pt x="42850" y="61930"/>
                </a:lnTo>
                <a:lnTo>
                  <a:pt x="42800" y="61920"/>
                </a:lnTo>
                <a:lnTo>
                  <a:pt x="42770" y="61870"/>
                </a:lnTo>
                <a:lnTo>
                  <a:pt x="42630" y="61920"/>
                </a:lnTo>
                <a:lnTo>
                  <a:pt x="42560" y="61850"/>
                </a:lnTo>
                <a:lnTo>
                  <a:pt x="42460" y="61800"/>
                </a:lnTo>
                <a:lnTo>
                  <a:pt x="42430" y="61720"/>
                </a:lnTo>
                <a:lnTo>
                  <a:pt x="42390" y="61710"/>
                </a:lnTo>
                <a:lnTo>
                  <a:pt x="42370" y="61670"/>
                </a:lnTo>
                <a:lnTo>
                  <a:pt x="42150" y="61610"/>
                </a:lnTo>
                <a:lnTo>
                  <a:pt x="42110" y="61580"/>
                </a:lnTo>
                <a:lnTo>
                  <a:pt x="42050" y="61480"/>
                </a:lnTo>
                <a:lnTo>
                  <a:pt x="42130" y="61460"/>
                </a:lnTo>
                <a:lnTo>
                  <a:pt x="42170" y="61400"/>
                </a:lnTo>
                <a:lnTo>
                  <a:pt x="42180" y="61170"/>
                </a:lnTo>
                <a:lnTo>
                  <a:pt x="42150" y="61060"/>
                </a:lnTo>
                <a:lnTo>
                  <a:pt x="42160" y="60930"/>
                </a:lnTo>
                <a:lnTo>
                  <a:pt x="42130" y="60870"/>
                </a:lnTo>
                <a:lnTo>
                  <a:pt x="42040" y="60860"/>
                </a:lnTo>
                <a:lnTo>
                  <a:pt x="41980" y="60890"/>
                </a:lnTo>
                <a:lnTo>
                  <a:pt x="41950" y="60870"/>
                </a:lnTo>
                <a:lnTo>
                  <a:pt x="41960" y="60820"/>
                </a:lnTo>
                <a:lnTo>
                  <a:pt x="41950" y="60690"/>
                </a:lnTo>
                <a:lnTo>
                  <a:pt x="41980" y="60640"/>
                </a:lnTo>
                <a:lnTo>
                  <a:pt x="42080" y="60580"/>
                </a:lnTo>
                <a:lnTo>
                  <a:pt x="42180" y="60480"/>
                </a:lnTo>
                <a:lnTo>
                  <a:pt x="42120" y="60400"/>
                </a:lnTo>
                <a:lnTo>
                  <a:pt x="42120" y="60330"/>
                </a:lnTo>
                <a:lnTo>
                  <a:pt x="42190" y="60170"/>
                </a:lnTo>
                <a:lnTo>
                  <a:pt x="42230" y="60130"/>
                </a:lnTo>
                <a:lnTo>
                  <a:pt x="42220" y="60020"/>
                </a:lnTo>
                <a:lnTo>
                  <a:pt x="42240" y="59970"/>
                </a:lnTo>
                <a:lnTo>
                  <a:pt x="42260" y="59830"/>
                </a:lnTo>
                <a:lnTo>
                  <a:pt x="42190" y="59710"/>
                </a:lnTo>
                <a:lnTo>
                  <a:pt x="42190" y="59660"/>
                </a:lnTo>
                <a:lnTo>
                  <a:pt x="42090" y="59560"/>
                </a:lnTo>
                <a:lnTo>
                  <a:pt x="42000" y="59540"/>
                </a:lnTo>
                <a:lnTo>
                  <a:pt x="41870" y="59430"/>
                </a:lnTo>
                <a:lnTo>
                  <a:pt x="41830" y="59340"/>
                </a:lnTo>
                <a:lnTo>
                  <a:pt x="41770" y="59310"/>
                </a:lnTo>
                <a:lnTo>
                  <a:pt x="41730" y="59260"/>
                </a:lnTo>
                <a:lnTo>
                  <a:pt x="41630" y="59240"/>
                </a:lnTo>
                <a:lnTo>
                  <a:pt x="41550" y="59300"/>
                </a:lnTo>
                <a:lnTo>
                  <a:pt x="41460" y="59320"/>
                </a:lnTo>
                <a:lnTo>
                  <a:pt x="41350" y="59320"/>
                </a:lnTo>
                <a:lnTo>
                  <a:pt x="41300" y="59350"/>
                </a:lnTo>
                <a:lnTo>
                  <a:pt x="41260" y="59430"/>
                </a:lnTo>
                <a:lnTo>
                  <a:pt x="41240" y="59520"/>
                </a:lnTo>
                <a:lnTo>
                  <a:pt x="41220" y="59540"/>
                </a:lnTo>
                <a:lnTo>
                  <a:pt x="41150" y="59510"/>
                </a:lnTo>
                <a:lnTo>
                  <a:pt x="41100" y="59470"/>
                </a:lnTo>
                <a:lnTo>
                  <a:pt x="41080" y="59400"/>
                </a:lnTo>
                <a:lnTo>
                  <a:pt x="41010" y="59420"/>
                </a:lnTo>
                <a:lnTo>
                  <a:pt x="41000" y="59490"/>
                </a:lnTo>
                <a:lnTo>
                  <a:pt x="40890" y="59550"/>
                </a:lnTo>
                <a:lnTo>
                  <a:pt x="40850" y="59490"/>
                </a:lnTo>
                <a:lnTo>
                  <a:pt x="40810" y="59440"/>
                </a:lnTo>
                <a:lnTo>
                  <a:pt x="40730" y="59440"/>
                </a:lnTo>
                <a:lnTo>
                  <a:pt x="40620" y="59360"/>
                </a:lnTo>
                <a:lnTo>
                  <a:pt x="40610" y="59330"/>
                </a:lnTo>
                <a:lnTo>
                  <a:pt x="40530" y="59330"/>
                </a:lnTo>
                <a:lnTo>
                  <a:pt x="40460" y="59350"/>
                </a:lnTo>
                <a:lnTo>
                  <a:pt x="40430" y="59280"/>
                </a:lnTo>
                <a:lnTo>
                  <a:pt x="40300" y="59220"/>
                </a:lnTo>
                <a:lnTo>
                  <a:pt x="40250" y="59220"/>
                </a:lnTo>
                <a:lnTo>
                  <a:pt x="40280" y="59320"/>
                </a:lnTo>
                <a:lnTo>
                  <a:pt x="40260" y="59370"/>
                </a:lnTo>
                <a:lnTo>
                  <a:pt x="40250" y="59460"/>
                </a:lnTo>
                <a:lnTo>
                  <a:pt x="40190" y="59510"/>
                </a:lnTo>
                <a:lnTo>
                  <a:pt x="40170" y="59580"/>
                </a:lnTo>
                <a:lnTo>
                  <a:pt x="40200" y="59640"/>
                </a:lnTo>
                <a:lnTo>
                  <a:pt x="40120" y="59660"/>
                </a:lnTo>
                <a:lnTo>
                  <a:pt x="40060" y="59630"/>
                </a:lnTo>
                <a:lnTo>
                  <a:pt x="39980" y="59540"/>
                </a:lnTo>
                <a:lnTo>
                  <a:pt x="39890" y="59500"/>
                </a:lnTo>
                <a:lnTo>
                  <a:pt x="39880" y="59460"/>
                </a:lnTo>
                <a:lnTo>
                  <a:pt x="39770" y="59450"/>
                </a:lnTo>
                <a:lnTo>
                  <a:pt x="39740" y="59410"/>
                </a:lnTo>
                <a:lnTo>
                  <a:pt x="39650" y="59420"/>
                </a:lnTo>
                <a:lnTo>
                  <a:pt x="39580" y="59360"/>
                </a:lnTo>
                <a:lnTo>
                  <a:pt x="39540" y="59390"/>
                </a:lnTo>
                <a:lnTo>
                  <a:pt x="39470" y="59390"/>
                </a:lnTo>
                <a:lnTo>
                  <a:pt x="39470" y="59360"/>
                </a:lnTo>
                <a:lnTo>
                  <a:pt x="39540" y="59310"/>
                </a:lnTo>
                <a:lnTo>
                  <a:pt x="39540" y="59280"/>
                </a:lnTo>
                <a:lnTo>
                  <a:pt x="39500" y="59200"/>
                </a:lnTo>
                <a:lnTo>
                  <a:pt x="39510" y="59110"/>
                </a:lnTo>
                <a:lnTo>
                  <a:pt x="39440" y="59060"/>
                </a:lnTo>
                <a:lnTo>
                  <a:pt x="39370" y="59050"/>
                </a:lnTo>
                <a:lnTo>
                  <a:pt x="39300" y="59090"/>
                </a:lnTo>
                <a:lnTo>
                  <a:pt x="39210" y="59090"/>
                </a:lnTo>
                <a:lnTo>
                  <a:pt x="39230" y="58970"/>
                </a:lnTo>
                <a:lnTo>
                  <a:pt x="39210" y="58870"/>
                </a:lnTo>
                <a:lnTo>
                  <a:pt x="39180" y="58790"/>
                </a:lnTo>
                <a:lnTo>
                  <a:pt x="39070" y="58790"/>
                </a:lnTo>
                <a:lnTo>
                  <a:pt x="39010" y="58730"/>
                </a:lnTo>
                <a:lnTo>
                  <a:pt x="38950" y="58740"/>
                </a:lnTo>
                <a:lnTo>
                  <a:pt x="38880" y="58730"/>
                </a:lnTo>
                <a:lnTo>
                  <a:pt x="38820" y="58770"/>
                </a:lnTo>
                <a:lnTo>
                  <a:pt x="38780" y="58710"/>
                </a:lnTo>
                <a:lnTo>
                  <a:pt x="38560" y="58640"/>
                </a:lnTo>
                <a:lnTo>
                  <a:pt x="38510" y="58620"/>
                </a:lnTo>
                <a:lnTo>
                  <a:pt x="38460" y="58630"/>
                </a:lnTo>
                <a:lnTo>
                  <a:pt x="38300" y="58610"/>
                </a:lnTo>
                <a:lnTo>
                  <a:pt x="38210" y="58690"/>
                </a:lnTo>
                <a:lnTo>
                  <a:pt x="38170" y="58620"/>
                </a:lnTo>
                <a:lnTo>
                  <a:pt x="38040" y="58600"/>
                </a:lnTo>
                <a:lnTo>
                  <a:pt x="37950" y="58560"/>
                </a:lnTo>
                <a:lnTo>
                  <a:pt x="37920" y="58520"/>
                </a:lnTo>
                <a:lnTo>
                  <a:pt x="37910" y="58440"/>
                </a:lnTo>
                <a:lnTo>
                  <a:pt x="37780" y="58430"/>
                </a:lnTo>
                <a:lnTo>
                  <a:pt x="37710" y="58340"/>
                </a:lnTo>
                <a:lnTo>
                  <a:pt x="37670" y="58520"/>
                </a:lnTo>
                <a:lnTo>
                  <a:pt x="37790" y="58550"/>
                </a:lnTo>
                <a:lnTo>
                  <a:pt x="37790" y="58630"/>
                </a:lnTo>
                <a:lnTo>
                  <a:pt x="37850" y="58650"/>
                </a:lnTo>
                <a:lnTo>
                  <a:pt x="37870" y="58720"/>
                </a:lnTo>
                <a:lnTo>
                  <a:pt x="37850" y="58800"/>
                </a:lnTo>
                <a:lnTo>
                  <a:pt x="37810" y="58860"/>
                </a:lnTo>
                <a:lnTo>
                  <a:pt x="37810" y="58920"/>
                </a:lnTo>
                <a:lnTo>
                  <a:pt x="37740" y="58950"/>
                </a:lnTo>
                <a:lnTo>
                  <a:pt x="37730" y="58990"/>
                </a:lnTo>
                <a:lnTo>
                  <a:pt x="37640" y="58990"/>
                </a:lnTo>
                <a:lnTo>
                  <a:pt x="37600" y="59070"/>
                </a:lnTo>
                <a:lnTo>
                  <a:pt x="37650" y="59090"/>
                </a:lnTo>
                <a:lnTo>
                  <a:pt x="37710" y="59240"/>
                </a:lnTo>
                <a:lnTo>
                  <a:pt x="37710" y="59330"/>
                </a:lnTo>
                <a:lnTo>
                  <a:pt x="37670" y="59370"/>
                </a:lnTo>
                <a:lnTo>
                  <a:pt x="37680" y="59530"/>
                </a:lnTo>
                <a:lnTo>
                  <a:pt x="37710" y="59580"/>
                </a:lnTo>
                <a:lnTo>
                  <a:pt x="37720" y="59640"/>
                </a:lnTo>
                <a:lnTo>
                  <a:pt x="37680" y="59690"/>
                </a:lnTo>
                <a:lnTo>
                  <a:pt x="37610" y="59670"/>
                </a:lnTo>
                <a:lnTo>
                  <a:pt x="37550" y="59740"/>
                </a:lnTo>
                <a:lnTo>
                  <a:pt x="37480" y="59730"/>
                </a:lnTo>
                <a:lnTo>
                  <a:pt x="37380" y="59840"/>
                </a:lnTo>
                <a:lnTo>
                  <a:pt x="37350" y="59970"/>
                </a:lnTo>
                <a:lnTo>
                  <a:pt x="37400" y="60030"/>
                </a:lnTo>
                <a:lnTo>
                  <a:pt x="37390" y="60110"/>
                </a:lnTo>
                <a:lnTo>
                  <a:pt x="37360" y="60180"/>
                </a:lnTo>
                <a:lnTo>
                  <a:pt x="37360" y="60290"/>
                </a:lnTo>
                <a:lnTo>
                  <a:pt x="37270" y="60320"/>
                </a:lnTo>
                <a:lnTo>
                  <a:pt x="37210" y="60280"/>
                </a:lnTo>
                <a:lnTo>
                  <a:pt x="37130" y="60280"/>
                </a:lnTo>
                <a:lnTo>
                  <a:pt x="37090" y="60250"/>
                </a:lnTo>
                <a:lnTo>
                  <a:pt x="37020" y="60300"/>
                </a:lnTo>
                <a:lnTo>
                  <a:pt x="36990" y="60270"/>
                </a:lnTo>
                <a:lnTo>
                  <a:pt x="36990" y="60210"/>
                </a:lnTo>
                <a:lnTo>
                  <a:pt x="36940" y="60180"/>
                </a:lnTo>
                <a:lnTo>
                  <a:pt x="36890" y="60120"/>
                </a:lnTo>
                <a:lnTo>
                  <a:pt x="36820" y="60100"/>
                </a:lnTo>
                <a:lnTo>
                  <a:pt x="36800" y="60060"/>
                </a:lnTo>
                <a:lnTo>
                  <a:pt x="36720" y="60000"/>
                </a:lnTo>
                <a:lnTo>
                  <a:pt x="36660" y="60030"/>
                </a:lnTo>
                <a:lnTo>
                  <a:pt x="36620" y="60070"/>
                </a:lnTo>
                <a:lnTo>
                  <a:pt x="36480" y="60120"/>
                </a:lnTo>
                <a:lnTo>
                  <a:pt x="36480" y="60170"/>
                </a:lnTo>
                <a:lnTo>
                  <a:pt x="36590" y="60190"/>
                </a:lnTo>
                <a:lnTo>
                  <a:pt x="36590" y="60250"/>
                </a:lnTo>
                <a:lnTo>
                  <a:pt x="36550" y="60240"/>
                </a:lnTo>
                <a:lnTo>
                  <a:pt x="36500" y="60280"/>
                </a:lnTo>
                <a:lnTo>
                  <a:pt x="36440" y="60450"/>
                </a:lnTo>
                <a:lnTo>
                  <a:pt x="36460" y="60480"/>
                </a:lnTo>
                <a:lnTo>
                  <a:pt x="36450" y="60540"/>
                </a:lnTo>
                <a:lnTo>
                  <a:pt x="36410" y="60610"/>
                </a:lnTo>
                <a:lnTo>
                  <a:pt x="36440" y="60660"/>
                </a:lnTo>
                <a:lnTo>
                  <a:pt x="36430" y="60740"/>
                </a:lnTo>
                <a:lnTo>
                  <a:pt x="36390" y="60740"/>
                </a:lnTo>
                <a:lnTo>
                  <a:pt x="36360" y="60690"/>
                </a:lnTo>
                <a:lnTo>
                  <a:pt x="36310" y="60700"/>
                </a:lnTo>
                <a:lnTo>
                  <a:pt x="36300" y="60780"/>
                </a:lnTo>
                <a:lnTo>
                  <a:pt x="36310" y="60840"/>
                </a:lnTo>
                <a:lnTo>
                  <a:pt x="36210" y="60810"/>
                </a:lnTo>
                <a:lnTo>
                  <a:pt x="36200" y="60910"/>
                </a:lnTo>
                <a:lnTo>
                  <a:pt x="36220" y="60930"/>
                </a:lnTo>
                <a:lnTo>
                  <a:pt x="36220" y="61040"/>
                </a:lnTo>
                <a:lnTo>
                  <a:pt x="36360" y="61040"/>
                </a:lnTo>
                <a:lnTo>
                  <a:pt x="36350" y="61140"/>
                </a:lnTo>
                <a:lnTo>
                  <a:pt x="36460" y="61130"/>
                </a:lnTo>
                <a:lnTo>
                  <a:pt x="36420" y="61250"/>
                </a:lnTo>
                <a:lnTo>
                  <a:pt x="36470" y="61260"/>
                </a:lnTo>
                <a:lnTo>
                  <a:pt x="36540" y="61260"/>
                </a:lnTo>
                <a:lnTo>
                  <a:pt x="36550" y="61320"/>
                </a:lnTo>
                <a:lnTo>
                  <a:pt x="36590" y="61370"/>
                </a:lnTo>
                <a:lnTo>
                  <a:pt x="36660" y="61400"/>
                </a:lnTo>
                <a:lnTo>
                  <a:pt x="36710" y="61450"/>
                </a:lnTo>
                <a:lnTo>
                  <a:pt x="36700" y="61510"/>
                </a:lnTo>
                <a:lnTo>
                  <a:pt x="36610" y="61480"/>
                </a:lnTo>
                <a:lnTo>
                  <a:pt x="36420" y="61550"/>
                </a:lnTo>
                <a:lnTo>
                  <a:pt x="36380" y="61660"/>
                </a:lnTo>
                <a:lnTo>
                  <a:pt x="36320" y="61770"/>
                </a:lnTo>
                <a:lnTo>
                  <a:pt x="36320" y="61810"/>
                </a:lnTo>
                <a:lnTo>
                  <a:pt x="36280" y="61880"/>
                </a:lnTo>
                <a:lnTo>
                  <a:pt x="36180" y="61890"/>
                </a:lnTo>
                <a:lnTo>
                  <a:pt x="36130" y="61930"/>
                </a:lnTo>
                <a:lnTo>
                  <a:pt x="36120" y="62020"/>
                </a:lnTo>
                <a:lnTo>
                  <a:pt x="36160" y="62090"/>
                </a:lnTo>
                <a:lnTo>
                  <a:pt x="36170" y="62180"/>
                </a:lnTo>
                <a:lnTo>
                  <a:pt x="36120" y="62290"/>
                </a:lnTo>
                <a:lnTo>
                  <a:pt x="36070" y="62280"/>
                </a:lnTo>
                <a:lnTo>
                  <a:pt x="35920" y="62360"/>
                </a:lnTo>
                <a:lnTo>
                  <a:pt x="35890" y="62330"/>
                </a:lnTo>
                <a:lnTo>
                  <a:pt x="35880" y="62280"/>
                </a:lnTo>
                <a:lnTo>
                  <a:pt x="35760" y="62300"/>
                </a:lnTo>
                <a:lnTo>
                  <a:pt x="35730" y="62430"/>
                </a:lnTo>
                <a:lnTo>
                  <a:pt x="35770" y="62460"/>
                </a:lnTo>
                <a:lnTo>
                  <a:pt x="35770" y="62510"/>
                </a:lnTo>
                <a:lnTo>
                  <a:pt x="35700" y="62480"/>
                </a:lnTo>
                <a:lnTo>
                  <a:pt x="35690" y="62530"/>
                </a:lnTo>
                <a:lnTo>
                  <a:pt x="35720" y="62600"/>
                </a:lnTo>
                <a:lnTo>
                  <a:pt x="35660" y="62620"/>
                </a:lnTo>
                <a:lnTo>
                  <a:pt x="35570" y="62610"/>
                </a:lnTo>
                <a:lnTo>
                  <a:pt x="35560" y="62650"/>
                </a:lnTo>
                <a:lnTo>
                  <a:pt x="35640" y="62670"/>
                </a:lnTo>
                <a:lnTo>
                  <a:pt x="35630" y="62760"/>
                </a:lnTo>
                <a:lnTo>
                  <a:pt x="35550" y="62830"/>
                </a:lnTo>
                <a:lnTo>
                  <a:pt x="35570" y="62900"/>
                </a:lnTo>
                <a:lnTo>
                  <a:pt x="35640" y="62920"/>
                </a:lnTo>
                <a:lnTo>
                  <a:pt x="35680" y="62990"/>
                </a:lnTo>
                <a:lnTo>
                  <a:pt x="35630" y="63040"/>
                </a:lnTo>
                <a:lnTo>
                  <a:pt x="35550" y="62990"/>
                </a:lnTo>
                <a:lnTo>
                  <a:pt x="35520" y="63010"/>
                </a:lnTo>
                <a:lnTo>
                  <a:pt x="35530" y="63070"/>
                </a:lnTo>
                <a:lnTo>
                  <a:pt x="35470" y="63110"/>
                </a:lnTo>
                <a:lnTo>
                  <a:pt x="35400" y="63130"/>
                </a:lnTo>
                <a:lnTo>
                  <a:pt x="35320" y="63070"/>
                </a:lnTo>
                <a:lnTo>
                  <a:pt x="35320" y="62990"/>
                </a:lnTo>
                <a:lnTo>
                  <a:pt x="35240" y="63010"/>
                </a:lnTo>
                <a:lnTo>
                  <a:pt x="35120" y="62990"/>
                </a:lnTo>
                <a:lnTo>
                  <a:pt x="35130" y="62950"/>
                </a:lnTo>
                <a:lnTo>
                  <a:pt x="35200" y="62900"/>
                </a:lnTo>
                <a:lnTo>
                  <a:pt x="35200" y="62820"/>
                </a:lnTo>
                <a:lnTo>
                  <a:pt x="35240" y="62790"/>
                </a:lnTo>
                <a:lnTo>
                  <a:pt x="35220" y="62730"/>
                </a:lnTo>
                <a:lnTo>
                  <a:pt x="35140" y="62720"/>
                </a:lnTo>
                <a:lnTo>
                  <a:pt x="35120" y="62640"/>
                </a:lnTo>
                <a:lnTo>
                  <a:pt x="35090" y="62580"/>
                </a:lnTo>
                <a:lnTo>
                  <a:pt x="35060" y="62640"/>
                </a:lnTo>
                <a:lnTo>
                  <a:pt x="35020" y="62570"/>
                </a:lnTo>
                <a:lnTo>
                  <a:pt x="34980" y="62610"/>
                </a:lnTo>
                <a:lnTo>
                  <a:pt x="34780" y="62700"/>
                </a:lnTo>
                <a:lnTo>
                  <a:pt x="34760" y="62770"/>
                </a:lnTo>
                <a:lnTo>
                  <a:pt x="34750" y="62880"/>
                </a:lnTo>
                <a:lnTo>
                  <a:pt x="34700" y="62970"/>
                </a:lnTo>
                <a:lnTo>
                  <a:pt x="34660" y="62980"/>
                </a:lnTo>
                <a:lnTo>
                  <a:pt x="34690" y="63080"/>
                </a:lnTo>
                <a:lnTo>
                  <a:pt x="34610" y="63070"/>
                </a:lnTo>
                <a:lnTo>
                  <a:pt x="34550" y="63150"/>
                </a:lnTo>
                <a:lnTo>
                  <a:pt x="34510" y="63280"/>
                </a:lnTo>
                <a:lnTo>
                  <a:pt x="34450" y="63280"/>
                </a:lnTo>
                <a:lnTo>
                  <a:pt x="34390" y="63320"/>
                </a:lnTo>
                <a:lnTo>
                  <a:pt x="34440" y="63400"/>
                </a:lnTo>
                <a:lnTo>
                  <a:pt x="34420" y="63440"/>
                </a:lnTo>
                <a:lnTo>
                  <a:pt x="34280" y="63440"/>
                </a:lnTo>
                <a:lnTo>
                  <a:pt x="34260" y="63380"/>
                </a:lnTo>
                <a:lnTo>
                  <a:pt x="34210" y="63350"/>
                </a:lnTo>
                <a:lnTo>
                  <a:pt x="34190" y="63410"/>
                </a:lnTo>
                <a:lnTo>
                  <a:pt x="34120" y="63400"/>
                </a:lnTo>
                <a:lnTo>
                  <a:pt x="34100" y="63340"/>
                </a:lnTo>
                <a:lnTo>
                  <a:pt x="34000" y="63350"/>
                </a:lnTo>
                <a:lnTo>
                  <a:pt x="33970" y="63430"/>
                </a:lnTo>
                <a:lnTo>
                  <a:pt x="33910" y="63540"/>
                </a:lnTo>
                <a:lnTo>
                  <a:pt x="34000" y="63560"/>
                </a:lnTo>
                <a:lnTo>
                  <a:pt x="34040" y="63600"/>
                </a:lnTo>
                <a:lnTo>
                  <a:pt x="33990" y="63640"/>
                </a:lnTo>
                <a:lnTo>
                  <a:pt x="33990" y="63770"/>
                </a:lnTo>
                <a:lnTo>
                  <a:pt x="33900" y="63780"/>
                </a:lnTo>
                <a:lnTo>
                  <a:pt x="33900" y="63920"/>
                </a:lnTo>
                <a:lnTo>
                  <a:pt x="33890" y="64060"/>
                </a:lnTo>
                <a:lnTo>
                  <a:pt x="33890" y="64120"/>
                </a:lnTo>
                <a:lnTo>
                  <a:pt x="33850" y="64120"/>
                </a:lnTo>
                <a:lnTo>
                  <a:pt x="33800" y="64190"/>
                </a:lnTo>
                <a:lnTo>
                  <a:pt x="33720" y="64170"/>
                </a:lnTo>
                <a:lnTo>
                  <a:pt x="33600" y="64210"/>
                </a:lnTo>
                <a:lnTo>
                  <a:pt x="33580" y="64260"/>
                </a:lnTo>
                <a:lnTo>
                  <a:pt x="33510" y="64230"/>
                </a:lnTo>
                <a:lnTo>
                  <a:pt x="33480" y="64170"/>
                </a:lnTo>
                <a:lnTo>
                  <a:pt x="33410" y="64170"/>
                </a:lnTo>
                <a:lnTo>
                  <a:pt x="33400" y="64290"/>
                </a:lnTo>
                <a:lnTo>
                  <a:pt x="33480" y="64310"/>
                </a:lnTo>
                <a:lnTo>
                  <a:pt x="33540" y="64380"/>
                </a:lnTo>
                <a:lnTo>
                  <a:pt x="33510" y="64450"/>
                </a:lnTo>
                <a:lnTo>
                  <a:pt x="33470" y="64490"/>
                </a:lnTo>
                <a:lnTo>
                  <a:pt x="33410" y="64510"/>
                </a:lnTo>
                <a:lnTo>
                  <a:pt x="33360" y="64500"/>
                </a:lnTo>
                <a:lnTo>
                  <a:pt x="33350" y="64600"/>
                </a:lnTo>
                <a:lnTo>
                  <a:pt x="33280" y="64730"/>
                </a:lnTo>
                <a:lnTo>
                  <a:pt x="33280" y="64800"/>
                </a:lnTo>
                <a:lnTo>
                  <a:pt x="33200" y="64780"/>
                </a:lnTo>
                <a:lnTo>
                  <a:pt x="33180" y="64690"/>
                </a:lnTo>
                <a:lnTo>
                  <a:pt x="33110" y="64660"/>
                </a:lnTo>
                <a:lnTo>
                  <a:pt x="33100" y="64580"/>
                </a:lnTo>
                <a:lnTo>
                  <a:pt x="33040" y="64580"/>
                </a:lnTo>
                <a:lnTo>
                  <a:pt x="33030" y="64660"/>
                </a:lnTo>
                <a:lnTo>
                  <a:pt x="32990" y="64720"/>
                </a:lnTo>
                <a:lnTo>
                  <a:pt x="32940" y="64730"/>
                </a:lnTo>
                <a:lnTo>
                  <a:pt x="32940" y="64630"/>
                </a:lnTo>
                <a:lnTo>
                  <a:pt x="32920" y="64560"/>
                </a:lnTo>
                <a:lnTo>
                  <a:pt x="32820" y="64570"/>
                </a:lnTo>
                <a:lnTo>
                  <a:pt x="32820" y="64700"/>
                </a:lnTo>
                <a:lnTo>
                  <a:pt x="32720" y="64700"/>
                </a:lnTo>
                <a:lnTo>
                  <a:pt x="32710" y="64830"/>
                </a:lnTo>
                <a:lnTo>
                  <a:pt x="32730" y="64850"/>
                </a:lnTo>
                <a:lnTo>
                  <a:pt x="32620" y="64870"/>
                </a:lnTo>
                <a:lnTo>
                  <a:pt x="32560" y="64900"/>
                </a:lnTo>
                <a:lnTo>
                  <a:pt x="32520" y="65020"/>
                </a:lnTo>
                <a:lnTo>
                  <a:pt x="32290" y="65040"/>
                </a:lnTo>
                <a:lnTo>
                  <a:pt x="32320" y="65190"/>
                </a:lnTo>
                <a:lnTo>
                  <a:pt x="32370" y="65210"/>
                </a:lnTo>
                <a:lnTo>
                  <a:pt x="32390" y="65270"/>
                </a:lnTo>
                <a:lnTo>
                  <a:pt x="32330" y="65280"/>
                </a:lnTo>
                <a:lnTo>
                  <a:pt x="32330" y="65340"/>
                </a:lnTo>
                <a:lnTo>
                  <a:pt x="32390" y="65330"/>
                </a:lnTo>
                <a:lnTo>
                  <a:pt x="32410" y="65360"/>
                </a:lnTo>
                <a:lnTo>
                  <a:pt x="32340" y="65400"/>
                </a:lnTo>
                <a:lnTo>
                  <a:pt x="32290" y="65400"/>
                </a:lnTo>
                <a:lnTo>
                  <a:pt x="32300" y="65510"/>
                </a:lnTo>
                <a:lnTo>
                  <a:pt x="32410" y="65500"/>
                </a:lnTo>
                <a:lnTo>
                  <a:pt x="32380" y="65670"/>
                </a:lnTo>
                <a:lnTo>
                  <a:pt x="32500" y="65690"/>
                </a:lnTo>
                <a:lnTo>
                  <a:pt x="32510" y="65750"/>
                </a:lnTo>
                <a:lnTo>
                  <a:pt x="32460" y="65780"/>
                </a:lnTo>
                <a:lnTo>
                  <a:pt x="32430" y="65860"/>
                </a:lnTo>
                <a:lnTo>
                  <a:pt x="32350" y="65860"/>
                </a:lnTo>
                <a:lnTo>
                  <a:pt x="32330" y="65750"/>
                </a:lnTo>
                <a:lnTo>
                  <a:pt x="32240" y="65760"/>
                </a:lnTo>
                <a:lnTo>
                  <a:pt x="32250" y="65800"/>
                </a:lnTo>
                <a:lnTo>
                  <a:pt x="32140" y="65800"/>
                </a:lnTo>
                <a:lnTo>
                  <a:pt x="32130" y="65730"/>
                </a:lnTo>
                <a:lnTo>
                  <a:pt x="32010" y="65710"/>
                </a:lnTo>
                <a:lnTo>
                  <a:pt x="31890" y="65730"/>
                </a:lnTo>
                <a:lnTo>
                  <a:pt x="31860" y="65750"/>
                </a:lnTo>
                <a:lnTo>
                  <a:pt x="31880" y="65850"/>
                </a:lnTo>
                <a:lnTo>
                  <a:pt x="31830" y="65890"/>
                </a:lnTo>
                <a:lnTo>
                  <a:pt x="31830" y="65770"/>
                </a:lnTo>
                <a:lnTo>
                  <a:pt x="31760" y="65740"/>
                </a:lnTo>
                <a:lnTo>
                  <a:pt x="31720" y="65700"/>
                </a:lnTo>
                <a:lnTo>
                  <a:pt x="31670" y="65710"/>
                </a:lnTo>
                <a:lnTo>
                  <a:pt x="31600" y="65800"/>
                </a:lnTo>
                <a:lnTo>
                  <a:pt x="31560" y="65740"/>
                </a:lnTo>
                <a:lnTo>
                  <a:pt x="31430" y="65740"/>
                </a:lnTo>
                <a:lnTo>
                  <a:pt x="31390" y="65780"/>
                </a:lnTo>
                <a:lnTo>
                  <a:pt x="31310" y="65780"/>
                </a:lnTo>
                <a:lnTo>
                  <a:pt x="31200" y="65820"/>
                </a:lnTo>
                <a:lnTo>
                  <a:pt x="31140" y="65760"/>
                </a:lnTo>
                <a:lnTo>
                  <a:pt x="31090" y="65740"/>
                </a:lnTo>
                <a:lnTo>
                  <a:pt x="31100" y="65590"/>
                </a:lnTo>
                <a:lnTo>
                  <a:pt x="31000" y="65630"/>
                </a:lnTo>
                <a:lnTo>
                  <a:pt x="30990" y="65580"/>
                </a:lnTo>
                <a:lnTo>
                  <a:pt x="30940" y="65540"/>
                </a:lnTo>
                <a:lnTo>
                  <a:pt x="30900" y="65550"/>
                </a:lnTo>
                <a:lnTo>
                  <a:pt x="30870" y="65690"/>
                </a:lnTo>
                <a:lnTo>
                  <a:pt x="30790" y="65660"/>
                </a:lnTo>
                <a:lnTo>
                  <a:pt x="30760" y="65580"/>
                </a:lnTo>
                <a:lnTo>
                  <a:pt x="30670" y="65540"/>
                </a:lnTo>
                <a:lnTo>
                  <a:pt x="30590" y="65580"/>
                </a:lnTo>
                <a:lnTo>
                  <a:pt x="30540" y="65570"/>
                </a:lnTo>
                <a:lnTo>
                  <a:pt x="30510" y="65500"/>
                </a:lnTo>
                <a:lnTo>
                  <a:pt x="30510" y="65450"/>
                </a:lnTo>
                <a:lnTo>
                  <a:pt x="30460" y="65430"/>
                </a:lnTo>
                <a:lnTo>
                  <a:pt x="30390" y="65380"/>
                </a:lnTo>
                <a:lnTo>
                  <a:pt x="30360" y="65440"/>
                </a:lnTo>
                <a:lnTo>
                  <a:pt x="30330" y="65540"/>
                </a:lnTo>
                <a:lnTo>
                  <a:pt x="30330" y="65630"/>
                </a:lnTo>
                <a:lnTo>
                  <a:pt x="30230" y="65650"/>
                </a:lnTo>
                <a:lnTo>
                  <a:pt x="30250" y="65740"/>
                </a:lnTo>
                <a:lnTo>
                  <a:pt x="30330" y="65770"/>
                </a:lnTo>
                <a:lnTo>
                  <a:pt x="30330" y="65810"/>
                </a:lnTo>
                <a:lnTo>
                  <a:pt x="30310" y="65880"/>
                </a:lnTo>
                <a:lnTo>
                  <a:pt x="30360" y="65910"/>
                </a:lnTo>
                <a:lnTo>
                  <a:pt x="30380" y="65970"/>
                </a:lnTo>
                <a:lnTo>
                  <a:pt x="30450" y="65970"/>
                </a:lnTo>
                <a:lnTo>
                  <a:pt x="30470" y="66140"/>
                </a:lnTo>
                <a:lnTo>
                  <a:pt x="30370" y="66220"/>
                </a:lnTo>
                <a:lnTo>
                  <a:pt x="30380" y="66290"/>
                </a:lnTo>
                <a:lnTo>
                  <a:pt x="30440" y="66370"/>
                </a:lnTo>
                <a:lnTo>
                  <a:pt x="30440" y="66420"/>
                </a:lnTo>
                <a:lnTo>
                  <a:pt x="30490" y="66420"/>
                </a:lnTo>
                <a:lnTo>
                  <a:pt x="30510" y="66540"/>
                </a:lnTo>
                <a:lnTo>
                  <a:pt x="30420" y="66620"/>
                </a:lnTo>
                <a:lnTo>
                  <a:pt x="30440" y="66660"/>
                </a:lnTo>
                <a:lnTo>
                  <a:pt x="30490" y="66650"/>
                </a:lnTo>
                <a:lnTo>
                  <a:pt x="30480" y="66800"/>
                </a:lnTo>
                <a:lnTo>
                  <a:pt x="30510" y="66850"/>
                </a:lnTo>
                <a:lnTo>
                  <a:pt x="30410" y="66890"/>
                </a:lnTo>
                <a:lnTo>
                  <a:pt x="30390" y="66850"/>
                </a:lnTo>
                <a:lnTo>
                  <a:pt x="30320" y="66840"/>
                </a:lnTo>
                <a:lnTo>
                  <a:pt x="30320" y="66740"/>
                </a:lnTo>
                <a:lnTo>
                  <a:pt x="30210" y="66730"/>
                </a:lnTo>
                <a:lnTo>
                  <a:pt x="30210" y="66850"/>
                </a:lnTo>
                <a:lnTo>
                  <a:pt x="30100" y="66850"/>
                </a:lnTo>
                <a:lnTo>
                  <a:pt x="30060" y="66890"/>
                </a:lnTo>
                <a:lnTo>
                  <a:pt x="30000" y="66910"/>
                </a:lnTo>
                <a:lnTo>
                  <a:pt x="29990" y="66850"/>
                </a:lnTo>
                <a:lnTo>
                  <a:pt x="29930" y="66790"/>
                </a:lnTo>
                <a:lnTo>
                  <a:pt x="29860" y="66810"/>
                </a:lnTo>
                <a:lnTo>
                  <a:pt x="29830" y="66850"/>
                </a:lnTo>
                <a:lnTo>
                  <a:pt x="29730" y="66820"/>
                </a:lnTo>
                <a:lnTo>
                  <a:pt x="29670" y="66840"/>
                </a:lnTo>
                <a:lnTo>
                  <a:pt x="29590" y="66880"/>
                </a:lnTo>
                <a:lnTo>
                  <a:pt x="29430" y="66880"/>
                </a:lnTo>
                <a:lnTo>
                  <a:pt x="29430" y="67010"/>
                </a:lnTo>
                <a:lnTo>
                  <a:pt x="29450" y="67030"/>
                </a:lnTo>
                <a:lnTo>
                  <a:pt x="29420" y="67110"/>
                </a:lnTo>
                <a:lnTo>
                  <a:pt x="29380" y="67150"/>
                </a:lnTo>
                <a:lnTo>
                  <a:pt x="29310" y="67140"/>
                </a:lnTo>
                <a:lnTo>
                  <a:pt x="29280" y="67200"/>
                </a:lnTo>
                <a:lnTo>
                  <a:pt x="29150" y="67200"/>
                </a:lnTo>
                <a:lnTo>
                  <a:pt x="29180" y="67120"/>
                </a:lnTo>
                <a:lnTo>
                  <a:pt x="29120" y="67140"/>
                </a:lnTo>
                <a:lnTo>
                  <a:pt x="29030" y="67110"/>
                </a:lnTo>
                <a:lnTo>
                  <a:pt x="29030" y="67050"/>
                </a:lnTo>
                <a:lnTo>
                  <a:pt x="28940" y="67010"/>
                </a:lnTo>
                <a:lnTo>
                  <a:pt x="28910" y="66970"/>
                </a:lnTo>
                <a:lnTo>
                  <a:pt x="28910" y="66900"/>
                </a:lnTo>
                <a:lnTo>
                  <a:pt x="28780" y="66920"/>
                </a:lnTo>
                <a:lnTo>
                  <a:pt x="28660" y="66900"/>
                </a:lnTo>
                <a:lnTo>
                  <a:pt x="28610" y="66950"/>
                </a:lnTo>
                <a:lnTo>
                  <a:pt x="28560" y="66930"/>
                </a:lnTo>
                <a:lnTo>
                  <a:pt x="28520" y="66950"/>
                </a:lnTo>
                <a:lnTo>
                  <a:pt x="28480" y="66920"/>
                </a:lnTo>
                <a:lnTo>
                  <a:pt x="28450" y="66960"/>
                </a:lnTo>
                <a:lnTo>
                  <a:pt x="28520" y="67020"/>
                </a:lnTo>
                <a:lnTo>
                  <a:pt x="28560" y="67020"/>
                </a:lnTo>
                <a:lnTo>
                  <a:pt x="28550" y="67100"/>
                </a:lnTo>
                <a:lnTo>
                  <a:pt x="28510" y="67090"/>
                </a:lnTo>
                <a:lnTo>
                  <a:pt x="28410" y="67160"/>
                </a:lnTo>
                <a:lnTo>
                  <a:pt x="28420" y="67360"/>
                </a:lnTo>
                <a:lnTo>
                  <a:pt x="28440" y="67410"/>
                </a:lnTo>
                <a:lnTo>
                  <a:pt x="28250" y="67400"/>
                </a:lnTo>
                <a:lnTo>
                  <a:pt x="28240" y="67430"/>
                </a:lnTo>
                <a:lnTo>
                  <a:pt x="28040" y="67470"/>
                </a:lnTo>
                <a:lnTo>
                  <a:pt x="27930" y="67560"/>
                </a:lnTo>
                <a:lnTo>
                  <a:pt x="27820" y="67560"/>
                </a:lnTo>
                <a:lnTo>
                  <a:pt x="27820" y="67680"/>
                </a:lnTo>
                <a:lnTo>
                  <a:pt x="27750" y="67710"/>
                </a:lnTo>
                <a:lnTo>
                  <a:pt x="27720" y="67790"/>
                </a:lnTo>
                <a:lnTo>
                  <a:pt x="27810" y="67850"/>
                </a:lnTo>
                <a:lnTo>
                  <a:pt x="27730" y="67890"/>
                </a:lnTo>
                <a:lnTo>
                  <a:pt x="27670" y="67880"/>
                </a:lnTo>
                <a:lnTo>
                  <a:pt x="27660" y="67940"/>
                </a:lnTo>
                <a:lnTo>
                  <a:pt x="27600" y="67980"/>
                </a:lnTo>
                <a:lnTo>
                  <a:pt x="27480" y="68030"/>
                </a:lnTo>
                <a:lnTo>
                  <a:pt x="27440" y="68010"/>
                </a:lnTo>
                <a:lnTo>
                  <a:pt x="27460" y="67920"/>
                </a:lnTo>
                <a:lnTo>
                  <a:pt x="27420" y="67910"/>
                </a:lnTo>
                <a:lnTo>
                  <a:pt x="27420" y="67800"/>
                </a:lnTo>
                <a:lnTo>
                  <a:pt x="27270" y="67810"/>
                </a:lnTo>
                <a:lnTo>
                  <a:pt x="27220" y="67720"/>
                </a:lnTo>
                <a:lnTo>
                  <a:pt x="27180" y="67740"/>
                </a:lnTo>
                <a:lnTo>
                  <a:pt x="27180" y="67800"/>
                </a:lnTo>
                <a:lnTo>
                  <a:pt x="27200" y="67880"/>
                </a:lnTo>
                <a:lnTo>
                  <a:pt x="27120" y="67900"/>
                </a:lnTo>
                <a:lnTo>
                  <a:pt x="27080" y="67940"/>
                </a:lnTo>
                <a:lnTo>
                  <a:pt x="27010" y="67950"/>
                </a:lnTo>
                <a:lnTo>
                  <a:pt x="26990" y="68010"/>
                </a:lnTo>
                <a:lnTo>
                  <a:pt x="26990" y="68080"/>
                </a:lnTo>
                <a:lnTo>
                  <a:pt x="26970" y="68100"/>
                </a:lnTo>
                <a:lnTo>
                  <a:pt x="26820" y="68020"/>
                </a:lnTo>
                <a:lnTo>
                  <a:pt x="26750" y="68090"/>
                </a:lnTo>
                <a:lnTo>
                  <a:pt x="26670" y="68050"/>
                </a:lnTo>
                <a:lnTo>
                  <a:pt x="26670" y="68120"/>
                </a:lnTo>
                <a:lnTo>
                  <a:pt x="26700" y="68160"/>
                </a:lnTo>
                <a:lnTo>
                  <a:pt x="26630" y="68180"/>
                </a:lnTo>
                <a:lnTo>
                  <a:pt x="26650" y="68250"/>
                </a:lnTo>
                <a:lnTo>
                  <a:pt x="26700" y="68170"/>
                </a:lnTo>
                <a:lnTo>
                  <a:pt x="26730" y="68170"/>
                </a:lnTo>
                <a:lnTo>
                  <a:pt x="26720" y="68250"/>
                </a:lnTo>
                <a:lnTo>
                  <a:pt x="26790" y="68320"/>
                </a:lnTo>
                <a:lnTo>
                  <a:pt x="26840" y="68310"/>
                </a:lnTo>
                <a:lnTo>
                  <a:pt x="26850" y="68460"/>
                </a:lnTo>
                <a:lnTo>
                  <a:pt x="26910" y="68450"/>
                </a:lnTo>
                <a:lnTo>
                  <a:pt x="26920" y="68490"/>
                </a:lnTo>
                <a:lnTo>
                  <a:pt x="26870" y="68560"/>
                </a:lnTo>
                <a:lnTo>
                  <a:pt x="26860" y="68490"/>
                </a:lnTo>
                <a:lnTo>
                  <a:pt x="26830" y="68500"/>
                </a:lnTo>
                <a:lnTo>
                  <a:pt x="26800" y="68600"/>
                </a:lnTo>
                <a:lnTo>
                  <a:pt x="26830" y="68630"/>
                </a:lnTo>
                <a:lnTo>
                  <a:pt x="26870" y="68770"/>
                </a:lnTo>
                <a:lnTo>
                  <a:pt x="26810" y="68810"/>
                </a:lnTo>
                <a:lnTo>
                  <a:pt x="26830" y="68850"/>
                </a:lnTo>
                <a:lnTo>
                  <a:pt x="26900" y="68790"/>
                </a:lnTo>
                <a:lnTo>
                  <a:pt x="26950" y="68770"/>
                </a:lnTo>
                <a:lnTo>
                  <a:pt x="26980" y="68820"/>
                </a:lnTo>
                <a:lnTo>
                  <a:pt x="27060" y="68800"/>
                </a:lnTo>
                <a:lnTo>
                  <a:pt x="27070" y="68870"/>
                </a:lnTo>
                <a:lnTo>
                  <a:pt x="27240" y="68900"/>
                </a:lnTo>
                <a:lnTo>
                  <a:pt x="27300" y="68970"/>
                </a:lnTo>
                <a:lnTo>
                  <a:pt x="27290" y="69000"/>
                </a:lnTo>
                <a:lnTo>
                  <a:pt x="27310" y="69070"/>
                </a:lnTo>
                <a:lnTo>
                  <a:pt x="27270" y="69090"/>
                </a:lnTo>
                <a:lnTo>
                  <a:pt x="27250" y="69200"/>
                </a:lnTo>
                <a:lnTo>
                  <a:pt x="27270" y="69280"/>
                </a:lnTo>
                <a:lnTo>
                  <a:pt x="27250" y="69360"/>
                </a:lnTo>
                <a:lnTo>
                  <a:pt x="27180" y="69310"/>
                </a:lnTo>
                <a:lnTo>
                  <a:pt x="27100" y="69290"/>
                </a:lnTo>
                <a:lnTo>
                  <a:pt x="27020" y="69340"/>
                </a:lnTo>
                <a:lnTo>
                  <a:pt x="26930" y="69430"/>
                </a:lnTo>
                <a:lnTo>
                  <a:pt x="26980" y="69500"/>
                </a:lnTo>
                <a:lnTo>
                  <a:pt x="27040" y="69460"/>
                </a:lnTo>
                <a:lnTo>
                  <a:pt x="27120" y="69440"/>
                </a:lnTo>
                <a:lnTo>
                  <a:pt x="27190" y="69470"/>
                </a:lnTo>
                <a:lnTo>
                  <a:pt x="27180" y="69540"/>
                </a:lnTo>
                <a:lnTo>
                  <a:pt x="27140" y="69610"/>
                </a:lnTo>
                <a:lnTo>
                  <a:pt x="27140" y="69650"/>
                </a:lnTo>
                <a:lnTo>
                  <a:pt x="27100" y="69740"/>
                </a:lnTo>
                <a:lnTo>
                  <a:pt x="26980" y="69890"/>
                </a:lnTo>
                <a:lnTo>
                  <a:pt x="27000" y="69960"/>
                </a:lnTo>
                <a:lnTo>
                  <a:pt x="26920" y="69960"/>
                </a:lnTo>
                <a:lnTo>
                  <a:pt x="26880" y="70000"/>
                </a:lnTo>
                <a:lnTo>
                  <a:pt x="26880" y="70040"/>
                </a:lnTo>
                <a:lnTo>
                  <a:pt x="26970" y="70040"/>
                </a:lnTo>
                <a:lnTo>
                  <a:pt x="26920" y="70140"/>
                </a:lnTo>
                <a:lnTo>
                  <a:pt x="26940" y="70180"/>
                </a:lnTo>
                <a:lnTo>
                  <a:pt x="26910" y="70250"/>
                </a:lnTo>
                <a:lnTo>
                  <a:pt x="26870" y="70280"/>
                </a:lnTo>
                <a:lnTo>
                  <a:pt x="26810" y="70260"/>
                </a:lnTo>
                <a:lnTo>
                  <a:pt x="26800" y="70300"/>
                </a:lnTo>
                <a:lnTo>
                  <a:pt x="26710" y="70350"/>
                </a:lnTo>
                <a:lnTo>
                  <a:pt x="26660" y="70310"/>
                </a:lnTo>
                <a:lnTo>
                  <a:pt x="26580" y="70330"/>
                </a:lnTo>
                <a:lnTo>
                  <a:pt x="26550" y="70290"/>
                </a:lnTo>
                <a:lnTo>
                  <a:pt x="26570" y="70230"/>
                </a:lnTo>
                <a:lnTo>
                  <a:pt x="26510" y="70230"/>
                </a:lnTo>
                <a:lnTo>
                  <a:pt x="26490" y="70290"/>
                </a:lnTo>
                <a:lnTo>
                  <a:pt x="26450" y="70310"/>
                </a:lnTo>
                <a:lnTo>
                  <a:pt x="26370" y="70320"/>
                </a:lnTo>
                <a:lnTo>
                  <a:pt x="26350" y="70360"/>
                </a:lnTo>
                <a:lnTo>
                  <a:pt x="26280" y="70390"/>
                </a:lnTo>
                <a:lnTo>
                  <a:pt x="26300" y="70460"/>
                </a:lnTo>
                <a:lnTo>
                  <a:pt x="26280" y="70520"/>
                </a:lnTo>
                <a:lnTo>
                  <a:pt x="26180" y="70550"/>
                </a:lnTo>
                <a:lnTo>
                  <a:pt x="26260" y="70600"/>
                </a:lnTo>
                <a:lnTo>
                  <a:pt x="26130" y="70670"/>
                </a:lnTo>
                <a:lnTo>
                  <a:pt x="26020" y="70680"/>
                </a:lnTo>
                <a:lnTo>
                  <a:pt x="25990" y="70730"/>
                </a:lnTo>
                <a:lnTo>
                  <a:pt x="25920" y="70720"/>
                </a:lnTo>
                <a:lnTo>
                  <a:pt x="25840" y="70660"/>
                </a:lnTo>
                <a:lnTo>
                  <a:pt x="25830" y="70620"/>
                </a:lnTo>
                <a:lnTo>
                  <a:pt x="25840" y="70570"/>
                </a:lnTo>
                <a:lnTo>
                  <a:pt x="25830" y="70490"/>
                </a:lnTo>
                <a:lnTo>
                  <a:pt x="25790" y="70470"/>
                </a:lnTo>
                <a:lnTo>
                  <a:pt x="25800" y="70430"/>
                </a:lnTo>
                <a:lnTo>
                  <a:pt x="25760" y="70340"/>
                </a:lnTo>
                <a:lnTo>
                  <a:pt x="25660" y="70340"/>
                </a:lnTo>
                <a:lnTo>
                  <a:pt x="25580" y="70310"/>
                </a:lnTo>
                <a:lnTo>
                  <a:pt x="25600" y="70260"/>
                </a:lnTo>
                <a:lnTo>
                  <a:pt x="25540" y="70180"/>
                </a:lnTo>
                <a:lnTo>
                  <a:pt x="25470" y="70280"/>
                </a:lnTo>
                <a:lnTo>
                  <a:pt x="25450" y="70350"/>
                </a:lnTo>
                <a:lnTo>
                  <a:pt x="25420" y="70340"/>
                </a:lnTo>
                <a:lnTo>
                  <a:pt x="25330" y="70390"/>
                </a:lnTo>
                <a:lnTo>
                  <a:pt x="25300" y="70370"/>
                </a:lnTo>
                <a:lnTo>
                  <a:pt x="25220" y="70370"/>
                </a:lnTo>
                <a:lnTo>
                  <a:pt x="25200" y="70400"/>
                </a:lnTo>
                <a:lnTo>
                  <a:pt x="25140" y="70400"/>
                </a:lnTo>
                <a:lnTo>
                  <a:pt x="25110" y="70400"/>
                </a:lnTo>
                <a:lnTo>
                  <a:pt x="25070" y="70380"/>
                </a:lnTo>
                <a:lnTo>
                  <a:pt x="25030" y="70390"/>
                </a:lnTo>
                <a:lnTo>
                  <a:pt x="24960" y="70330"/>
                </a:lnTo>
                <a:lnTo>
                  <a:pt x="24990" y="70290"/>
                </a:lnTo>
                <a:lnTo>
                  <a:pt x="24950" y="70170"/>
                </a:lnTo>
                <a:lnTo>
                  <a:pt x="24890" y="70020"/>
                </a:lnTo>
                <a:lnTo>
                  <a:pt x="24850" y="70000"/>
                </a:lnTo>
                <a:lnTo>
                  <a:pt x="24800" y="69900"/>
                </a:lnTo>
                <a:lnTo>
                  <a:pt x="24780" y="69860"/>
                </a:lnTo>
                <a:lnTo>
                  <a:pt x="24680" y="69810"/>
                </a:lnTo>
                <a:lnTo>
                  <a:pt x="24570" y="69780"/>
                </a:lnTo>
                <a:lnTo>
                  <a:pt x="24560" y="69710"/>
                </a:lnTo>
                <a:lnTo>
                  <a:pt x="24520" y="69660"/>
                </a:lnTo>
                <a:lnTo>
                  <a:pt x="24520" y="69570"/>
                </a:lnTo>
                <a:lnTo>
                  <a:pt x="24490" y="69500"/>
                </a:lnTo>
                <a:lnTo>
                  <a:pt x="24420" y="69440"/>
                </a:lnTo>
                <a:lnTo>
                  <a:pt x="24450" y="69400"/>
                </a:lnTo>
                <a:lnTo>
                  <a:pt x="24400" y="69160"/>
                </a:lnTo>
                <a:lnTo>
                  <a:pt x="24370" y="69040"/>
                </a:lnTo>
                <a:lnTo>
                  <a:pt x="24310" y="68900"/>
                </a:lnTo>
                <a:lnTo>
                  <a:pt x="24280" y="68760"/>
                </a:lnTo>
                <a:lnTo>
                  <a:pt x="24250" y="68700"/>
                </a:lnTo>
                <a:lnTo>
                  <a:pt x="24260" y="68660"/>
                </a:lnTo>
                <a:lnTo>
                  <a:pt x="24230" y="68580"/>
                </a:lnTo>
                <a:lnTo>
                  <a:pt x="24180" y="68570"/>
                </a:lnTo>
                <a:lnTo>
                  <a:pt x="24200" y="68500"/>
                </a:lnTo>
                <a:lnTo>
                  <a:pt x="24170" y="68470"/>
                </a:lnTo>
                <a:lnTo>
                  <a:pt x="24140" y="68330"/>
                </a:lnTo>
                <a:lnTo>
                  <a:pt x="24080" y="68210"/>
                </a:lnTo>
                <a:lnTo>
                  <a:pt x="24060" y="68140"/>
                </a:lnTo>
                <a:lnTo>
                  <a:pt x="24020" y="68060"/>
                </a:lnTo>
                <a:lnTo>
                  <a:pt x="24090" y="68000"/>
                </a:lnTo>
                <a:lnTo>
                  <a:pt x="24120" y="68090"/>
                </a:lnTo>
                <a:lnTo>
                  <a:pt x="24140" y="68090"/>
                </a:lnTo>
                <a:lnTo>
                  <a:pt x="24110" y="67980"/>
                </a:lnTo>
                <a:lnTo>
                  <a:pt x="24060" y="67940"/>
                </a:lnTo>
                <a:lnTo>
                  <a:pt x="24040" y="67890"/>
                </a:lnTo>
                <a:lnTo>
                  <a:pt x="24100" y="67880"/>
                </a:lnTo>
                <a:lnTo>
                  <a:pt x="24130" y="67830"/>
                </a:lnTo>
                <a:lnTo>
                  <a:pt x="24080" y="67770"/>
                </a:lnTo>
                <a:lnTo>
                  <a:pt x="24080" y="67640"/>
                </a:lnTo>
                <a:lnTo>
                  <a:pt x="24010" y="67520"/>
                </a:lnTo>
                <a:lnTo>
                  <a:pt x="24010" y="67410"/>
                </a:lnTo>
                <a:lnTo>
                  <a:pt x="24040" y="67300"/>
                </a:lnTo>
                <a:lnTo>
                  <a:pt x="23980" y="67270"/>
                </a:lnTo>
                <a:lnTo>
                  <a:pt x="23970" y="67120"/>
                </a:lnTo>
                <a:lnTo>
                  <a:pt x="24000" y="67060"/>
                </a:lnTo>
                <a:lnTo>
                  <a:pt x="23940" y="67020"/>
                </a:lnTo>
                <a:lnTo>
                  <a:pt x="23960" y="66990"/>
                </a:lnTo>
                <a:lnTo>
                  <a:pt x="23940" y="66900"/>
                </a:lnTo>
                <a:lnTo>
                  <a:pt x="23970" y="66870"/>
                </a:lnTo>
                <a:lnTo>
                  <a:pt x="23980" y="66790"/>
                </a:lnTo>
                <a:lnTo>
                  <a:pt x="23930" y="66770"/>
                </a:lnTo>
                <a:lnTo>
                  <a:pt x="23950" y="66720"/>
                </a:lnTo>
                <a:lnTo>
                  <a:pt x="23930" y="66680"/>
                </a:lnTo>
                <a:lnTo>
                  <a:pt x="23880" y="66690"/>
                </a:lnTo>
                <a:lnTo>
                  <a:pt x="23880" y="66610"/>
                </a:lnTo>
                <a:lnTo>
                  <a:pt x="23930" y="66650"/>
                </a:lnTo>
                <a:lnTo>
                  <a:pt x="23960" y="66580"/>
                </a:lnTo>
                <a:lnTo>
                  <a:pt x="23950" y="66440"/>
                </a:lnTo>
                <a:lnTo>
                  <a:pt x="23920" y="66400"/>
                </a:lnTo>
                <a:lnTo>
                  <a:pt x="23850" y="66150"/>
                </a:lnTo>
                <a:lnTo>
                  <a:pt x="23780" y="65990"/>
                </a:lnTo>
                <a:lnTo>
                  <a:pt x="23730" y="65980"/>
                </a:lnTo>
                <a:lnTo>
                  <a:pt x="23720" y="65920"/>
                </a:lnTo>
                <a:lnTo>
                  <a:pt x="23780" y="65880"/>
                </a:lnTo>
                <a:lnTo>
                  <a:pt x="23810" y="65930"/>
                </a:lnTo>
                <a:lnTo>
                  <a:pt x="23840" y="65840"/>
                </a:lnTo>
                <a:lnTo>
                  <a:pt x="23770" y="65800"/>
                </a:lnTo>
                <a:lnTo>
                  <a:pt x="23780" y="65740"/>
                </a:lnTo>
                <a:lnTo>
                  <a:pt x="23740" y="65650"/>
                </a:lnTo>
                <a:lnTo>
                  <a:pt x="23660" y="65640"/>
                </a:lnTo>
                <a:lnTo>
                  <a:pt x="23630" y="65590"/>
                </a:lnTo>
                <a:lnTo>
                  <a:pt x="23680" y="65570"/>
                </a:lnTo>
                <a:lnTo>
                  <a:pt x="23680" y="65440"/>
                </a:lnTo>
                <a:lnTo>
                  <a:pt x="23700" y="65410"/>
                </a:lnTo>
                <a:lnTo>
                  <a:pt x="23670" y="65290"/>
                </a:lnTo>
                <a:lnTo>
                  <a:pt x="23560" y="65180"/>
                </a:lnTo>
                <a:lnTo>
                  <a:pt x="23560" y="65120"/>
                </a:lnTo>
                <a:lnTo>
                  <a:pt x="23610" y="65120"/>
                </a:lnTo>
                <a:lnTo>
                  <a:pt x="23620" y="65050"/>
                </a:lnTo>
                <a:lnTo>
                  <a:pt x="23570" y="65020"/>
                </a:lnTo>
                <a:lnTo>
                  <a:pt x="23520" y="64920"/>
                </a:lnTo>
                <a:lnTo>
                  <a:pt x="23540" y="64880"/>
                </a:lnTo>
                <a:lnTo>
                  <a:pt x="23510" y="64840"/>
                </a:lnTo>
                <a:lnTo>
                  <a:pt x="23480" y="64770"/>
                </a:lnTo>
                <a:lnTo>
                  <a:pt x="23540" y="64710"/>
                </a:lnTo>
                <a:lnTo>
                  <a:pt x="23520" y="64630"/>
                </a:lnTo>
                <a:lnTo>
                  <a:pt x="23480" y="64490"/>
                </a:lnTo>
                <a:lnTo>
                  <a:pt x="23440" y="64420"/>
                </a:lnTo>
                <a:lnTo>
                  <a:pt x="23400" y="64270"/>
                </a:lnTo>
                <a:lnTo>
                  <a:pt x="23370" y="64200"/>
                </a:lnTo>
                <a:lnTo>
                  <a:pt x="23320" y="64160"/>
                </a:lnTo>
                <a:lnTo>
                  <a:pt x="23320" y="64070"/>
                </a:lnTo>
                <a:lnTo>
                  <a:pt x="23250" y="64040"/>
                </a:lnTo>
                <a:lnTo>
                  <a:pt x="23250" y="63970"/>
                </a:lnTo>
                <a:lnTo>
                  <a:pt x="23280" y="63940"/>
                </a:lnTo>
                <a:lnTo>
                  <a:pt x="23230" y="63910"/>
                </a:lnTo>
                <a:lnTo>
                  <a:pt x="23200" y="63810"/>
                </a:lnTo>
                <a:lnTo>
                  <a:pt x="23260" y="63790"/>
                </a:lnTo>
                <a:lnTo>
                  <a:pt x="23140" y="63720"/>
                </a:lnTo>
                <a:lnTo>
                  <a:pt x="23170" y="63660"/>
                </a:lnTo>
                <a:lnTo>
                  <a:pt x="23150" y="63590"/>
                </a:lnTo>
                <a:lnTo>
                  <a:pt x="23120" y="63570"/>
                </a:lnTo>
                <a:lnTo>
                  <a:pt x="23090" y="63500"/>
                </a:lnTo>
                <a:lnTo>
                  <a:pt x="23120" y="63480"/>
                </a:lnTo>
                <a:lnTo>
                  <a:pt x="23140" y="63420"/>
                </a:lnTo>
                <a:lnTo>
                  <a:pt x="23120" y="63320"/>
                </a:lnTo>
                <a:lnTo>
                  <a:pt x="23050" y="63250"/>
                </a:lnTo>
                <a:lnTo>
                  <a:pt x="23020" y="63230"/>
                </a:lnTo>
                <a:lnTo>
                  <a:pt x="23000" y="63060"/>
                </a:lnTo>
                <a:lnTo>
                  <a:pt x="23070" y="63070"/>
                </a:lnTo>
                <a:lnTo>
                  <a:pt x="23100" y="63160"/>
                </a:lnTo>
                <a:lnTo>
                  <a:pt x="23180" y="63160"/>
                </a:lnTo>
                <a:lnTo>
                  <a:pt x="23330" y="63220"/>
                </a:lnTo>
                <a:lnTo>
                  <a:pt x="23390" y="63210"/>
                </a:lnTo>
                <a:lnTo>
                  <a:pt x="23340" y="63150"/>
                </a:lnTo>
                <a:lnTo>
                  <a:pt x="23360" y="63100"/>
                </a:lnTo>
                <a:lnTo>
                  <a:pt x="23270" y="63110"/>
                </a:lnTo>
                <a:lnTo>
                  <a:pt x="23200" y="63060"/>
                </a:lnTo>
                <a:lnTo>
                  <a:pt x="23150" y="63070"/>
                </a:lnTo>
                <a:lnTo>
                  <a:pt x="23100" y="63010"/>
                </a:lnTo>
                <a:lnTo>
                  <a:pt x="23040" y="62920"/>
                </a:lnTo>
                <a:lnTo>
                  <a:pt x="23000" y="62870"/>
                </a:lnTo>
                <a:lnTo>
                  <a:pt x="22940" y="62860"/>
                </a:lnTo>
                <a:lnTo>
                  <a:pt x="22970" y="62800"/>
                </a:lnTo>
                <a:lnTo>
                  <a:pt x="22960" y="62750"/>
                </a:lnTo>
                <a:lnTo>
                  <a:pt x="22920" y="62730"/>
                </a:lnTo>
                <a:lnTo>
                  <a:pt x="22910" y="62610"/>
                </a:lnTo>
                <a:lnTo>
                  <a:pt x="22880" y="62560"/>
                </a:lnTo>
                <a:lnTo>
                  <a:pt x="22930" y="62370"/>
                </a:lnTo>
                <a:lnTo>
                  <a:pt x="22980" y="62330"/>
                </a:lnTo>
                <a:lnTo>
                  <a:pt x="22950" y="62260"/>
                </a:lnTo>
                <a:lnTo>
                  <a:pt x="22880" y="62110"/>
                </a:lnTo>
                <a:lnTo>
                  <a:pt x="22860" y="62040"/>
                </a:lnTo>
                <a:lnTo>
                  <a:pt x="22820" y="62030"/>
                </a:lnTo>
                <a:lnTo>
                  <a:pt x="22780" y="61870"/>
                </a:lnTo>
                <a:lnTo>
                  <a:pt x="22800" y="61800"/>
                </a:lnTo>
                <a:lnTo>
                  <a:pt x="22810" y="61690"/>
                </a:lnTo>
                <a:lnTo>
                  <a:pt x="22800" y="61590"/>
                </a:lnTo>
                <a:lnTo>
                  <a:pt x="22840" y="61560"/>
                </a:lnTo>
                <a:lnTo>
                  <a:pt x="22900" y="61560"/>
                </a:lnTo>
                <a:lnTo>
                  <a:pt x="22940" y="61590"/>
                </a:lnTo>
                <a:lnTo>
                  <a:pt x="23020" y="61490"/>
                </a:lnTo>
                <a:lnTo>
                  <a:pt x="23060" y="61570"/>
                </a:lnTo>
                <a:lnTo>
                  <a:pt x="23100" y="61600"/>
                </a:lnTo>
                <a:lnTo>
                  <a:pt x="23130" y="61540"/>
                </a:lnTo>
                <a:lnTo>
                  <a:pt x="23110" y="61390"/>
                </a:lnTo>
                <a:lnTo>
                  <a:pt x="23020" y="61440"/>
                </a:lnTo>
                <a:lnTo>
                  <a:pt x="22970" y="61420"/>
                </a:lnTo>
                <a:lnTo>
                  <a:pt x="22920" y="61320"/>
                </a:lnTo>
                <a:lnTo>
                  <a:pt x="22920" y="61270"/>
                </a:lnTo>
                <a:lnTo>
                  <a:pt x="22960" y="61250"/>
                </a:lnTo>
                <a:lnTo>
                  <a:pt x="23060" y="61250"/>
                </a:lnTo>
                <a:lnTo>
                  <a:pt x="23070" y="61220"/>
                </a:lnTo>
                <a:lnTo>
                  <a:pt x="23010" y="61140"/>
                </a:lnTo>
                <a:lnTo>
                  <a:pt x="23050" y="61070"/>
                </a:lnTo>
                <a:lnTo>
                  <a:pt x="23100" y="61100"/>
                </a:lnTo>
                <a:lnTo>
                  <a:pt x="23180" y="61080"/>
                </a:lnTo>
                <a:lnTo>
                  <a:pt x="23220" y="61050"/>
                </a:lnTo>
                <a:lnTo>
                  <a:pt x="23180" y="60960"/>
                </a:lnTo>
                <a:lnTo>
                  <a:pt x="23180" y="60910"/>
                </a:lnTo>
                <a:lnTo>
                  <a:pt x="23150" y="60820"/>
                </a:lnTo>
                <a:lnTo>
                  <a:pt x="23070" y="60820"/>
                </a:lnTo>
                <a:lnTo>
                  <a:pt x="23050" y="60910"/>
                </a:lnTo>
                <a:lnTo>
                  <a:pt x="22950" y="60990"/>
                </a:lnTo>
                <a:lnTo>
                  <a:pt x="22790" y="60980"/>
                </a:lnTo>
                <a:lnTo>
                  <a:pt x="22750" y="61120"/>
                </a:lnTo>
                <a:lnTo>
                  <a:pt x="22750" y="61200"/>
                </a:lnTo>
                <a:lnTo>
                  <a:pt x="22690" y="61180"/>
                </a:lnTo>
                <a:lnTo>
                  <a:pt x="22630" y="61080"/>
                </a:lnTo>
                <a:lnTo>
                  <a:pt x="22660" y="61050"/>
                </a:lnTo>
                <a:lnTo>
                  <a:pt x="22660" y="60980"/>
                </a:lnTo>
                <a:lnTo>
                  <a:pt x="22730" y="60890"/>
                </a:lnTo>
                <a:lnTo>
                  <a:pt x="22690" y="60870"/>
                </a:lnTo>
                <a:lnTo>
                  <a:pt x="22700" y="60720"/>
                </a:lnTo>
                <a:lnTo>
                  <a:pt x="22680" y="60630"/>
                </a:lnTo>
                <a:lnTo>
                  <a:pt x="22590" y="60560"/>
                </a:lnTo>
                <a:lnTo>
                  <a:pt x="22580" y="60520"/>
                </a:lnTo>
                <a:lnTo>
                  <a:pt x="22620" y="60480"/>
                </a:lnTo>
                <a:lnTo>
                  <a:pt x="22570" y="60430"/>
                </a:lnTo>
                <a:lnTo>
                  <a:pt x="22560" y="60350"/>
                </a:lnTo>
                <a:lnTo>
                  <a:pt x="22580" y="60260"/>
                </a:lnTo>
                <a:lnTo>
                  <a:pt x="22580" y="60110"/>
                </a:lnTo>
                <a:lnTo>
                  <a:pt x="22620" y="60030"/>
                </a:lnTo>
                <a:lnTo>
                  <a:pt x="22510" y="59900"/>
                </a:lnTo>
                <a:lnTo>
                  <a:pt x="22520" y="59790"/>
                </a:lnTo>
                <a:lnTo>
                  <a:pt x="22470" y="59670"/>
                </a:lnTo>
                <a:lnTo>
                  <a:pt x="22500" y="59620"/>
                </a:lnTo>
                <a:lnTo>
                  <a:pt x="22570" y="59570"/>
                </a:lnTo>
                <a:lnTo>
                  <a:pt x="22460" y="59490"/>
                </a:lnTo>
                <a:lnTo>
                  <a:pt x="22430" y="59460"/>
                </a:lnTo>
                <a:lnTo>
                  <a:pt x="22400" y="59330"/>
                </a:lnTo>
                <a:lnTo>
                  <a:pt x="22390" y="59280"/>
                </a:lnTo>
                <a:lnTo>
                  <a:pt x="22440" y="59250"/>
                </a:lnTo>
                <a:lnTo>
                  <a:pt x="22430" y="59180"/>
                </a:lnTo>
                <a:lnTo>
                  <a:pt x="22390" y="59140"/>
                </a:lnTo>
                <a:lnTo>
                  <a:pt x="22370" y="59010"/>
                </a:lnTo>
                <a:lnTo>
                  <a:pt x="22380" y="58950"/>
                </a:lnTo>
                <a:lnTo>
                  <a:pt x="22320" y="58820"/>
                </a:lnTo>
                <a:lnTo>
                  <a:pt x="22310" y="58680"/>
                </a:lnTo>
                <a:lnTo>
                  <a:pt x="22300" y="58630"/>
                </a:lnTo>
                <a:lnTo>
                  <a:pt x="22220" y="58580"/>
                </a:lnTo>
                <a:lnTo>
                  <a:pt x="22220" y="58500"/>
                </a:lnTo>
                <a:lnTo>
                  <a:pt x="22270" y="58520"/>
                </a:lnTo>
                <a:lnTo>
                  <a:pt x="22300" y="58480"/>
                </a:lnTo>
                <a:lnTo>
                  <a:pt x="22300" y="58400"/>
                </a:lnTo>
                <a:lnTo>
                  <a:pt x="22290" y="58320"/>
                </a:lnTo>
                <a:lnTo>
                  <a:pt x="22260" y="58280"/>
                </a:lnTo>
                <a:lnTo>
                  <a:pt x="22320" y="58210"/>
                </a:lnTo>
                <a:lnTo>
                  <a:pt x="22400" y="58160"/>
                </a:lnTo>
                <a:lnTo>
                  <a:pt x="22410" y="58120"/>
                </a:lnTo>
                <a:lnTo>
                  <a:pt x="22390" y="57970"/>
                </a:lnTo>
                <a:lnTo>
                  <a:pt x="22370" y="57890"/>
                </a:lnTo>
                <a:lnTo>
                  <a:pt x="22420" y="57850"/>
                </a:lnTo>
                <a:lnTo>
                  <a:pt x="22460" y="57750"/>
                </a:lnTo>
                <a:lnTo>
                  <a:pt x="22450" y="57690"/>
                </a:lnTo>
                <a:lnTo>
                  <a:pt x="22590" y="57710"/>
                </a:lnTo>
                <a:lnTo>
                  <a:pt x="22630" y="57650"/>
                </a:lnTo>
                <a:lnTo>
                  <a:pt x="22700" y="57630"/>
                </a:lnTo>
                <a:lnTo>
                  <a:pt x="22720" y="57550"/>
                </a:lnTo>
                <a:lnTo>
                  <a:pt x="22760" y="57480"/>
                </a:lnTo>
                <a:lnTo>
                  <a:pt x="22820" y="57480"/>
                </a:lnTo>
                <a:lnTo>
                  <a:pt x="22860" y="57430"/>
                </a:lnTo>
                <a:lnTo>
                  <a:pt x="22980" y="57440"/>
                </a:lnTo>
                <a:lnTo>
                  <a:pt x="23090" y="57470"/>
                </a:lnTo>
                <a:lnTo>
                  <a:pt x="23110" y="57560"/>
                </a:lnTo>
                <a:lnTo>
                  <a:pt x="23130" y="57570"/>
                </a:lnTo>
                <a:lnTo>
                  <a:pt x="23140" y="57590"/>
                </a:lnTo>
                <a:lnTo>
                  <a:pt x="23130" y="57610"/>
                </a:lnTo>
                <a:lnTo>
                  <a:pt x="23130" y="57630"/>
                </a:lnTo>
                <a:lnTo>
                  <a:pt x="23100" y="57710"/>
                </a:lnTo>
                <a:lnTo>
                  <a:pt x="23130" y="57760"/>
                </a:lnTo>
                <a:lnTo>
                  <a:pt x="23180" y="57740"/>
                </a:lnTo>
                <a:lnTo>
                  <a:pt x="23190" y="57710"/>
                </a:lnTo>
                <a:lnTo>
                  <a:pt x="23190" y="57700"/>
                </a:lnTo>
                <a:lnTo>
                  <a:pt x="23220" y="57690"/>
                </a:lnTo>
                <a:lnTo>
                  <a:pt x="23220" y="57710"/>
                </a:lnTo>
                <a:lnTo>
                  <a:pt x="23200" y="57760"/>
                </a:lnTo>
                <a:lnTo>
                  <a:pt x="23300" y="57880"/>
                </a:lnTo>
                <a:lnTo>
                  <a:pt x="23330" y="57890"/>
                </a:lnTo>
                <a:lnTo>
                  <a:pt x="23330" y="57800"/>
                </a:lnTo>
                <a:lnTo>
                  <a:pt x="23410" y="57810"/>
                </a:lnTo>
                <a:lnTo>
                  <a:pt x="23460" y="57830"/>
                </a:lnTo>
                <a:lnTo>
                  <a:pt x="23470" y="57840"/>
                </a:lnTo>
                <a:lnTo>
                  <a:pt x="23480" y="57840"/>
                </a:lnTo>
                <a:lnTo>
                  <a:pt x="23510" y="57860"/>
                </a:lnTo>
                <a:lnTo>
                  <a:pt x="23520" y="57860"/>
                </a:lnTo>
                <a:lnTo>
                  <a:pt x="23550" y="57840"/>
                </a:lnTo>
                <a:lnTo>
                  <a:pt x="23570" y="57860"/>
                </a:lnTo>
                <a:lnTo>
                  <a:pt x="23640" y="57900"/>
                </a:lnTo>
                <a:lnTo>
                  <a:pt x="23650" y="57920"/>
                </a:lnTo>
                <a:lnTo>
                  <a:pt x="23680" y="57930"/>
                </a:lnTo>
                <a:lnTo>
                  <a:pt x="23720" y="57900"/>
                </a:lnTo>
                <a:lnTo>
                  <a:pt x="23710" y="57860"/>
                </a:lnTo>
                <a:lnTo>
                  <a:pt x="23760" y="57820"/>
                </a:lnTo>
                <a:lnTo>
                  <a:pt x="23770" y="57780"/>
                </a:lnTo>
                <a:lnTo>
                  <a:pt x="23760" y="57730"/>
                </a:lnTo>
                <a:lnTo>
                  <a:pt x="23820" y="57710"/>
                </a:lnTo>
                <a:lnTo>
                  <a:pt x="23890" y="57710"/>
                </a:lnTo>
                <a:lnTo>
                  <a:pt x="23910" y="57680"/>
                </a:lnTo>
                <a:lnTo>
                  <a:pt x="23980" y="57640"/>
                </a:lnTo>
                <a:lnTo>
                  <a:pt x="23980" y="57520"/>
                </a:lnTo>
                <a:lnTo>
                  <a:pt x="24020" y="57480"/>
                </a:lnTo>
                <a:lnTo>
                  <a:pt x="24200" y="57520"/>
                </a:lnTo>
                <a:lnTo>
                  <a:pt x="24340" y="57500"/>
                </a:lnTo>
                <a:lnTo>
                  <a:pt x="24320" y="57340"/>
                </a:lnTo>
                <a:lnTo>
                  <a:pt x="24340" y="57280"/>
                </a:lnTo>
                <a:lnTo>
                  <a:pt x="24370" y="57260"/>
                </a:lnTo>
                <a:lnTo>
                  <a:pt x="24340" y="57150"/>
                </a:lnTo>
                <a:lnTo>
                  <a:pt x="24340" y="57100"/>
                </a:lnTo>
                <a:lnTo>
                  <a:pt x="24310" y="56970"/>
                </a:lnTo>
                <a:lnTo>
                  <a:pt x="24240" y="57000"/>
                </a:lnTo>
                <a:lnTo>
                  <a:pt x="24260" y="56920"/>
                </a:lnTo>
                <a:lnTo>
                  <a:pt x="24330" y="56880"/>
                </a:lnTo>
                <a:lnTo>
                  <a:pt x="24400" y="56720"/>
                </a:lnTo>
                <a:lnTo>
                  <a:pt x="24480" y="56640"/>
                </a:lnTo>
                <a:lnTo>
                  <a:pt x="24470" y="56590"/>
                </a:lnTo>
                <a:lnTo>
                  <a:pt x="24540" y="56510"/>
                </a:lnTo>
                <a:lnTo>
                  <a:pt x="24490" y="56500"/>
                </a:lnTo>
                <a:lnTo>
                  <a:pt x="24500" y="56440"/>
                </a:lnTo>
                <a:lnTo>
                  <a:pt x="24490" y="56380"/>
                </a:lnTo>
                <a:lnTo>
                  <a:pt x="24380" y="56350"/>
                </a:lnTo>
                <a:lnTo>
                  <a:pt x="24340" y="56260"/>
                </a:lnTo>
                <a:lnTo>
                  <a:pt x="24280" y="56210"/>
                </a:lnTo>
                <a:lnTo>
                  <a:pt x="24280" y="56180"/>
                </a:lnTo>
                <a:lnTo>
                  <a:pt x="24380" y="56150"/>
                </a:lnTo>
                <a:lnTo>
                  <a:pt x="24420" y="56060"/>
                </a:lnTo>
                <a:lnTo>
                  <a:pt x="24430" y="56000"/>
                </a:lnTo>
                <a:lnTo>
                  <a:pt x="24490" y="55990"/>
                </a:lnTo>
                <a:lnTo>
                  <a:pt x="24530" y="56080"/>
                </a:lnTo>
                <a:lnTo>
                  <a:pt x="24510" y="56110"/>
                </a:lnTo>
                <a:lnTo>
                  <a:pt x="24540" y="56180"/>
                </a:lnTo>
                <a:lnTo>
                  <a:pt x="24620" y="56120"/>
                </a:lnTo>
                <a:lnTo>
                  <a:pt x="24660" y="56130"/>
                </a:lnTo>
                <a:lnTo>
                  <a:pt x="24710" y="56200"/>
                </a:lnTo>
                <a:lnTo>
                  <a:pt x="24790" y="56200"/>
                </a:lnTo>
                <a:lnTo>
                  <a:pt x="24880" y="56260"/>
                </a:lnTo>
                <a:lnTo>
                  <a:pt x="24920" y="56400"/>
                </a:lnTo>
                <a:lnTo>
                  <a:pt x="25000" y="56440"/>
                </a:lnTo>
                <a:lnTo>
                  <a:pt x="25090" y="56400"/>
                </a:lnTo>
                <a:lnTo>
                  <a:pt x="25190" y="56410"/>
                </a:lnTo>
                <a:lnTo>
                  <a:pt x="25220" y="56430"/>
                </a:lnTo>
                <a:lnTo>
                  <a:pt x="25330" y="56330"/>
                </a:lnTo>
                <a:lnTo>
                  <a:pt x="25380" y="56330"/>
                </a:lnTo>
                <a:lnTo>
                  <a:pt x="25490" y="56270"/>
                </a:lnTo>
                <a:lnTo>
                  <a:pt x="25490" y="56170"/>
                </a:lnTo>
                <a:lnTo>
                  <a:pt x="25480" y="56120"/>
                </a:lnTo>
                <a:lnTo>
                  <a:pt x="25430" y="56120"/>
                </a:lnTo>
                <a:lnTo>
                  <a:pt x="25420" y="56060"/>
                </a:lnTo>
                <a:lnTo>
                  <a:pt x="25480" y="56040"/>
                </a:lnTo>
                <a:lnTo>
                  <a:pt x="25540" y="56060"/>
                </a:lnTo>
                <a:lnTo>
                  <a:pt x="25570" y="55980"/>
                </a:lnTo>
                <a:lnTo>
                  <a:pt x="25610" y="55950"/>
                </a:lnTo>
                <a:lnTo>
                  <a:pt x="25690" y="55970"/>
                </a:lnTo>
                <a:lnTo>
                  <a:pt x="25770" y="55920"/>
                </a:lnTo>
                <a:lnTo>
                  <a:pt x="25750" y="55840"/>
                </a:lnTo>
                <a:lnTo>
                  <a:pt x="25750" y="55720"/>
                </a:lnTo>
                <a:lnTo>
                  <a:pt x="25760" y="55630"/>
                </a:lnTo>
                <a:lnTo>
                  <a:pt x="25720" y="55610"/>
                </a:lnTo>
                <a:lnTo>
                  <a:pt x="25720" y="55500"/>
                </a:lnTo>
                <a:lnTo>
                  <a:pt x="25680" y="55410"/>
                </a:lnTo>
                <a:lnTo>
                  <a:pt x="25630" y="55360"/>
                </a:lnTo>
                <a:lnTo>
                  <a:pt x="25650" y="55210"/>
                </a:lnTo>
                <a:lnTo>
                  <a:pt x="25490" y="55180"/>
                </a:lnTo>
                <a:lnTo>
                  <a:pt x="25410" y="55170"/>
                </a:lnTo>
                <a:lnTo>
                  <a:pt x="25380" y="55100"/>
                </a:lnTo>
                <a:lnTo>
                  <a:pt x="25320" y="55110"/>
                </a:lnTo>
                <a:lnTo>
                  <a:pt x="25270" y="55050"/>
                </a:lnTo>
                <a:lnTo>
                  <a:pt x="25220" y="55050"/>
                </a:lnTo>
                <a:lnTo>
                  <a:pt x="25200" y="55000"/>
                </a:lnTo>
                <a:lnTo>
                  <a:pt x="25210" y="54920"/>
                </a:lnTo>
                <a:lnTo>
                  <a:pt x="25190" y="54860"/>
                </a:lnTo>
                <a:lnTo>
                  <a:pt x="25110" y="54830"/>
                </a:lnTo>
                <a:lnTo>
                  <a:pt x="25070" y="54870"/>
                </a:lnTo>
                <a:lnTo>
                  <a:pt x="24970" y="54810"/>
                </a:lnTo>
                <a:lnTo>
                  <a:pt x="24890" y="54810"/>
                </a:lnTo>
                <a:lnTo>
                  <a:pt x="24850" y="54710"/>
                </a:lnTo>
                <a:lnTo>
                  <a:pt x="24780" y="54710"/>
                </a:lnTo>
                <a:lnTo>
                  <a:pt x="24780" y="54670"/>
                </a:lnTo>
                <a:lnTo>
                  <a:pt x="24830" y="54640"/>
                </a:lnTo>
                <a:lnTo>
                  <a:pt x="24870" y="54700"/>
                </a:lnTo>
                <a:lnTo>
                  <a:pt x="24920" y="54710"/>
                </a:lnTo>
                <a:lnTo>
                  <a:pt x="24910" y="54770"/>
                </a:lnTo>
                <a:lnTo>
                  <a:pt x="25040" y="54720"/>
                </a:lnTo>
                <a:lnTo>
                  <a:pt x="25130" y="54720"/>
                </a:lnTo>
                <a:lnTo>
                  <a:pt x="25190" y="54760"/>
                </a:lnTo>
                <a:lnTo>
                  <a:pt x="25220" y="54720"/>
                </a:lnTo>
                <a:lnTo>
                  <a:pt x="25200" y="54670"/>
                </a:lnTo>
                <a:lnTo>
                  <a:pt x="25310" y="54680"/>
                </a:lnTo>
                <a:lnTo>
                  <a:pt x="25350" y="54630"/>
                </a:lnTo>
                <a:lnTo>
                  <a:pt x="25420" y="54660"/>
                </a:lnTo>
                <a:lnTo>
                  <a:pt x="25420" y="54510"/>
                </a:lnTo>
                <a:lnTo>
                  <a:pt x="25460" y="54450"/>
                </a:lnTo>
                <a:lnTo>
                  <a:pt x="25450" y="54380"/>
                </a:lnTo>
                <a:lnTo>
                  <a:pt x="25520" y="54370"/>
                </a:lnTo>
                <a:lnTo>
                  <a:pt x="25610" y="54390"/>
                </a:lnTo>
                <a:lnTo>
                  <a:pt x="25730" y="54330"/>
                </a:lnTo>
                <a:lnTo>
                  <a:pt x="25770" y="54290"/>
                </a:lnTo>
                <a:lnTo>
                  <a:pt x="25790" y="54150"/>
                </a:lnTo>
                <a:lnTo>
                  <a:pt x="25790" y="54060"/>
                </a:lnTo>
                <a:lnTo>
                  <a:pt x="25810" y="54010"/>
                </a:lnTo>
                <a:lnTo>
                  <a:pt x="25860" y="54000"/>
                </a:lnTo>
                <a:lnTo>
                  <a:pt x="25940" y="53950"/>
                </a:lnTo>
                <a:lnTo>
                  <a:pt x="26050" y="53910"/>
                </a:lnTo>
                <a:lnTo>
                  <a:pt x="26070" y="53820"/>
                </a:lnTo>
                <a:lnTo>
                  <a:pt x="26100" y="53750"/>
                </a:lnTo>
                <a:lnTo>
                  <a:pt x="26130" y="53820"/>
                </a:lnTo>
                <a:lnTo>
                  <a:pt x="26240" y="53840"/>
                </a:lnTo>
                <a:lnTo>
                  <a:pt x="26300" y="53810"/>
                </a:lnTo>
                <a:lnTo>
                  <a:pt x="26350" y="53830"/>
                </a:lnTo>
                <a:lnTo>
                  <a:pt x="26420" y="53790"/>
                </a:lnTo>
                <a:lnTo>
                  <a:pt x="26520" y="53820"/>
                </a:lnTo>
                <a:lnTo>
                  <a:pt x="26630" y="53800"/>
                </a:lnTo>
                <a:lnTo>
                  <a:pt x="26660" y="53770"/>
                </a:lnTo>
                <a:lnTo>
                  <a:pt x="26750" y="53750"/>
                </a:lnTo>
                <a:lnTo>
                  <a:pt x="26810" y="53710"/>
                </a:lnTo>
                <a:lnTo>
                  <a:pt x="26830" y="53580"/>
                </a:lnTo>
                <a:lnTo>
                  <a:pt x="26770" y="53560"/>
                </a:lnTo>
                <a:lnTo>
                  <a:pt x="26760" y="53500"/>
                </a:lnTo>
                <a:lnTo>
                  <a:pt x="26710" y="53520"/>
                </a:lnTo>
                <a:lnTo>
                  <a:pt x="26650" y="53590"/>
                </a:lnTo>
                <a:lnTo>
                  <a:pt x="26610" y="53590"/>
                </a:lnTo>
                <a:lnTo>
                  <a:pt x="26560" y="53550"/>
                </a:lnTo>
                <a:lnTo>
                  <a:pt x="26480" y="53610"/>
                </a:lnTo>
                <a:lnTo>
                  <a:pt x="26420" y="53520"/>
                </a:lnTo>
                <a:lnTo>
                  <a:pt x="26280" y="53530"/>
                </a:lnTo>
                <a:lnTo>
                  <a:pt x="26100" y="53520"/>
                </a:lnTo>
                <a:lnTo>
                  <a:pt x="26040" y="53550"/>
                </a:lnTo>
                <a:lnTo>
                  <a:pt x="25980" y="53540"/>
                </a:lnTo>
                <a:lnTo>
                  <a:pt x="25920" y="53570"/>
                </a:lnTo>
                <a:lnTo>
                  <a:pt x="25870" y="53570"/>
                </a:lnTo>
                <a:lnTo>
                  <a:pt x="25840" y="53620"/>
                </a:lnTo>
                <a:lnTo>
                  <a:pt x="25740" y="53660"/>
                </a:lnTo>
                <a:lnTo>
                  <a:pt x="25740" y="53630"/>
                </a:lnTo>
                <a:lnTo>
                  <a:pt x="25530" y="53710"/>
                </a:lnTo>
                <a:lnTo>
                  <a:pt x="25500" y="53660"/>
                </a:lnTo>
                <a:lnTo>
                  <a:pt x="25460" y="53540"/>
                </a:lnTo>
                <a:lnTo>
                  <a:pt x="25430" y="53410"/>
                </a:lnTo>
                <a:lnTo>
                  <a:pt x="25380" y="53390"/>
                </a:lnTo>
                <a:lnTo>
                  <a:pt x="25330" y="53330"/>
                </a:lnTo>
                <a:lnTo>
                  <a:pt x="25360" y="53300"/>
                </a:lnTo>
                <a:lnTo>
                  <a:pt x="25440" y="53280"/>
                </a:lnTo>
                <a:lnTo>
                  <a:pt x="25490" y="53300"/>
                </a:lnTo>
                <a:lnTo>
                  <a:pt x="25530" y="53280"/>
                </a:lnTo>
                <a:lnTo>
                  <a:pt x="25600" y="53270"/>
                </a:lnTo>
                <a:lnTo>
                  <a:pt x="25630" y="53200"/>
                </a:lnTo>
                <a:lnTo>
                  <a:pt x="25630" y="53100"/>
                </a:lnTo>
                <a:lnTo>
                  <a:pt x="25610" y="53070"/>
                </a:lnTo>
                <a:lnTo>
                  <a:pt x="25490" y="52980"/>
                </a:lnTo>
                <a:lnTo>
                  <a:pt x="25450" y="52920"/>
                </a:lnTo>
                <a:lnTo>
                  <a:pt x="25480" y="52890"/>
                </a:lnTo>
                <a:lnTo>
                  <a:pt x="25440" y="52780"/>
                </a:lnTo>
                <a:lnTo>
                  <a:pt x="25390" y="52740"/>
                </a:lnTo>
                <a:lnTo>
                  <a:pt x="25480" y="52700"/>
                </a:lnTo>
                <a:lnTo>
                  <a:pt x="25580" y="52700"/>
                </a:lnTo>
                <a:lnTo>
                  <a:pt x="25640" y="52650"/>
                </a:lnTo>
                <a:lnTo>
                  <a:pt x="25700" y="52640"/>
                </a:lnTo>
                <a:lnTo>
                  <a:pt x="25850" y="52550"/>
                </a:lnTo>
                <a:lnTo>
                  <a:pt x="25970" y="52500"/>
                </a:lnTo>
                <a:lnTo>
                  <a:pt x="26040" y="52450"/>
                </a:lnTo>
                <a:lnTo>
                  <a:pt x="26310" y="52360"/>
                </a:lnTo>
                <a:lnTo>
                  <a:pt x="26380" y="52380"/>
                </a:lnTo>
                <a:lnTo>
                  <a:pt x="26460" y="52440"/>
                </a:lnTo>
                <a:lnTo>
                  <a:pt x="26710" y="52410"/>
                </a:lnTo>
                <a:lnTo>
                  <a:pt x="26740" y="52320"/>
                </a:lnTo>
                <a:lnTo>
                  <a:pt x="26860" y="52290"/>
                </a:lnTo>
                <a:lnTo>
                  <a:pt x="26950" y="52210"/>
                </a:lnTo>
                <a:lnTo>
                  <a:pt x="26970" y="52160"/>
                </a:lnTo>
                <a:lnTo>
                  <a:pt x="27100" y="52130"/>
                </a:lnTo>
                <a:lnTo>
                  <a:pt x="27130" y="52170"/>
                </a:lnTo>
                <a:lnTo>
                  <a:pt x="27120" y="52270"/>
                </a:lnTo>
                <a:lnTo>
                  <a:pt x="27150" y="52320"/>
                </a:lnTo>
                <a:lnTo>
                  <a:pt x="27200" y="52320"/>
                </a:lnTo>
                <a:lnTo>
                  <a:pt x="27260" y="52360"/>
                </a:lnTo>
                <a:lnTo>
                  <a:pt x="27320" y="52420"/>
                </a:lnTo>
                <a:lnTo>
                  <a:pt x="27350" y="52490"/>
                </a:lnTo>
                <a:lnTo>
                  <a:pt x="27330" y="52560"/>
                </a:lnTo>
                <a:lnTo>
                  <a:pt x="27310" y="52750"/>
                </a:lnTo>
                <a:lnTo>
                  <a:pt x="27290" y="52790"/>
                </a:lnTo>
                <a:lnTo>
                  <a:pt x="27300" y="52880"/>
                </a:lnTo>
                <a:lnTo>
                  <a:pt x="27330" y="52910"/>
                </a:lnTo>
                <a:lnTo>
                  <a:pt x="27310" y="53020"/>
                </a:lnTo>
                <a:lnTo>
                  <a:pt x="27350" y="53050"/>
                </a:lnTo>
                <a:lnTo>
                  <a:pt x="27420" y="53050"/>
                </a:lnTo>
                <a:lnTo>
                  <a:pt x="27450" y="53140"/>
                </a:lnTo>
                <a:lnTo>
                  <a:pt x="27510" y="53150"/>
                </a:lnTo>
                <a:lnTo>
                  <a:pt x="27520" y="53210"/>
                </a:lnTo>
                <a:lnTo>
                  <a:pt x="27710" y="53240"/>
                </a:lnTo>
                <a:lnTo>
                  <a:pt x="27810" y="53300"/>
                </a:lnTo>
                <a:lnTo>
                  <a:pt x="27890" y="53330"/>
                </a:lnTo>
                <a:lnTo>
                  <a:pt x="28100" y="53370"/>
                </a:lnTo>
                <a:lnTo>
                  <a:pt x="28170" y="53370"/>
                </a:lnTo>
                <a:lnTo>
                  <a:pt x="28280" y="53310"/>
                </a:lnTo>
                <a:lnTo>
                  <a:pt x="28380" y="53310"/>
                </a:lnTo>
                <a:lnTo>
                  <a:pt x="28450" y="53370"/>
                </a:lnTo>
                <a:lnTo>
                  <a:pt x="28600" y="53410"/>
                </a:lnTo>
                <a:lnTo>
                  <a:pt x="28680" y="53460"/>
                </a:lnTo>
                <a:lnTo>
                  <a:pt x="28700" y="53480"/>
                </a:lnTo>
                <a:lnTo>
                  <a:pt x="28810" y="53500"/>
                </a:lnTo>
                <a:lnTo>
                  <a:pt x="28890" y="53650"/>
                </a:lnTo>
                <a:lnTo>
                  <a:pt x="28940" y="53780"/>
                </a:lnTo>
                <a:lnTo>
                  <a:pt x="29000" y="53840"/>
                </a:lnTo>
                <a:lnTo>
                  <a:pt x="29160" y="53910"/>
                </a:lnTo>
                <a:lnTo>
                  <a:pt x="29250" y="53960"/>
                </a:lnTo>
                <a:lnTo>
                  <a:pt x="29280" y="53940"/>
                </a:lnTo>
                <a:lnTo>
                  <a:pt x="29340" y="53970"/>
                </a:lnTo>
                <a:lnTo>
                  <a:pt x="29470" y="53950"/>
                </a:lnTo>
                <a:lnTo>
                  <a:pt x="29480" y="54000"/>
                </a:lnTo>
                <a:lnTo>
                  <a:pt x="29620" y="54010"/>
                </a:lnTo>
                <a:lnTo>
                  <a:pt x="29640" y="53980"/>
                </a:lnTo>
                <a:lnTo>
                  <a:pt x="29700" y="54030"/>
                </a:lnTo>
                <a:lnTo>
                  <a:pt x="29930" y="54010"/>
                </a:lnTo>
                <a:lnTo>
                  <a:pt x="30080" y="54030"/>
                </a:lnTo>
                <a:lnTo>
                  <a:pt x="30150" y="54070"/>
                </a:lnTo>
                <a:lnTo>
                  <a:pt x="30240" y="54050"/>
                </a:lnTo>
                <a:lnTo>
                  <a:pt x="30270" y="54010"/>
                </a:lnTo>
                <a:lnTo>
                  <a:pt x="30340" y="54010"/>
                </a:lnTo>
                <a:lnTo>
                  <a:pt x="30370" y="54040"/>
                </a:lnTo>
                <a:lnTo>
                  <a:pt x="30490" y="54050"/>
                </a:lnTo>
                <a:lnTo>
                  <a:pt x="30580" y="54010"/>
                </a:lnTo>
                <a:lnTo>
                  <a:pt x="30690" y="54010"/>
                </a:lnTo>
                <a:lnTo>
                  <a:pt x="30730" y="54030"/>
                </a:lnTo>
                <a:lnTo>
                  <a:pt x="30840" y="54020"/>
                </a:lnTo>
                <a:lnTo>
                  <a:pt x="30930" y="54040"/>
                </a:lnTo>
                <a:lnTo>
                  <a:pt x="31010" y="54030"/>
                </a:lnTo>
                <a:lnTo>
                  <a:pt x="31080" y="53990"/>
                </a:lnTo>
                <a:lnTo>
                  <a:pt x="31160" y="54020"/>
                </a:lnTo>
                <a:lnTo>
                  <a:pt x="31300" y="54010"/>
                </a:lnTo>
                <a:lnTo>
                  <a:pt x="31340" y="54060"/>
                </a:lnTo>
                <a:lnTo>
                  <a:pt x="31480" y="54090"/>
                </a:lnTo>
                <a:lnTo>
                  <a:pt x="31530" y="54130"/>
                </a:lnTo>
                <a:lnTo>
                  <a:pt x="31660" y="54070"/>
                </a:lnTo>
                <a:lnTo>
                  <a:pt x="31680" y="54110"/>
                </a:lnTo>
                <a:lnTo>
                  <a:pt x="31740" y="54290"/>
                </a:lnTo>
                <a:lnTo>
                  <a:pt x="31780" y="54320"/>
                </a:lnTo>
                <a:lnTo>
                  <a:pt x="31820" y="54400"/>
                </a:lnTo>
                <a:lnTo>
                  <a:pt x="31780" y="54480"/>
                </a:lnTo>
                <a:lnTo>
                  <a:pt x="31840" y="54510"/>
                </a:lnTo>
                <a:lnTo>
                  <a:pt x="31840" y="54660"/>
                </a:lnTo>
                <a:lnTo>
                  <a:pt x="31730" y="54640"/>
                </a:lnTo>
                <a:lnTo>
                  <a:pt x="31700" y="54680"/>
                </a:lnTo>
                <a:lnTo>
                  <a:pt x="31770" y="54750"/>
                </a:lnTo>
                <a:lnTo>
                  <a:pt x="31760" y="54790"/>
                </a:lnTo>
                <a:lnTo>
                  <a:pt x="31850" y="54850"/>
                </a:lnTo>
                <a:lnTo>
                  <a:pt x="31890" y="54900"/>
                </a:lnTo>
                <a:lnTo>
                  <a:pt x="32120" y="54890"/>
                </a:lnTo>
                <a:lnTo>
                  <a:pt x="32160" y="54940"/>
                </a:lnTo>
                <a:lnTo>
                  <a:pt x="32380" y="54930"/>
                </a:lnTo>
                <a:lnTo>
                  <a:pt x="32420" y="54940"/>
                </a:lnTo>
                <a:lnTo>
                  <a:pt x="32510" y="54890"/>
                </a:lnTo>
                <a:lnTo>
                  <a:pt x="32510" y="54850"/>
                </a:lnTo>
                <a:lnTo>
                  <a:pt x="32570" y="54850"/>
                </a:lnTo>
                <a:lnTo>
                  <a:pt x="32630" y="54830"/>
                </a:lnTo>
                <a:lnTo>
                  <a:pt x="32640" y="54760"/>
                </a:lnTo>
                <a:lnTo>
                  <a:pt x="32690" y="54720"/>
                </a:lnTo>
                <a:lnTo>
                  <a:pt x="32710" y="54610"/>
                </a:lnTo>
                <a:lnTo>
                  <a:pt x="32730" y="54580"/>
                </a:lnTo>
                <a:lnTo>
                  <a:pt x="32830" y="54610"/>
                </a:lnTo>
                <a:lnTo>
                  <a:pt x="32920" y="54560"/>
                </a:lnTo>
                <a:lnTo>
                  <a:pt x="33090" y="54600"/>
                </a:lnTo>
                <a:lnTo>
                  <a:pt x="33120" y="54560"/>
                </a:lnTo>
                <a:lnTo>
                  <a:pt x="33120" y="54490"/>
                </a:lnTo>
                <a:lnTo>
                  <a:pt x="33150" y="54440"/>
                </a:lnTo>
                <a:lnTo>
                  <a:pt x="33190" y="54440"/>
                </a:lnTo>
                <a:lnTo>
                  <a:pt x="33200" y="54330"/>
                </a:lnTo>
                <a:lnTo>
                  <a:pt x="33100" y="54200"/>
                </a:lnTo>
                <a:lnTo>
                  <a:pt x="33110" y="54170"/>
                </a:lnTo>
                <a:lnTo>
                  <a:pt x="33220" y="54080"/>
                </a:lnTo>
                <a:lnTo>
                  <a:pt x="33390" y="53960"/>
                </a:lnTo>
                <a:lnTo>
                  <a:pt x="33420" y="53860"/>
                </a:lnTo>
                <a:lnTo>
                  <a:pt x="33530" y="53790"/>
                </a:lnTo>
                <a:lnTo>
                  <a:pt x="33550" y="53720"/>
                </a:lnTo>
                <a:lnTo>
                  <a:pt x="33470" y="53630"/>
                </a:lnTo>
                <a:lnTo>
                  <a:pt x="33540" y="53590"/>
                </a:lnTo>
                <a:lnTo>
                  <a:pt x="33520" y="53510"/>
                </a:lnTo>
                <a:lnTo>
                  <a:pt x="33560" y="53410"/>
                </a:lnTo>
                <a:lnTo>
                  <a:pt x="33670" y="53420"/>
                </a:lnTo>
                <a:lnTo>
                  <a:pt x="33720" y="53360"/>
                </a:lnTo>
                <a:lnTo>
                  <a:pt x="33830" y="53400"/>
                </a:lnTo>
                <a:lnTo>
                  <a:pt x="34120" y="53160"/>
                </a:lnTo>
                <a:lnTo>
                  <a:pt x="34290" y="53080"/>
                </a:lnTo>
                <a:lnTo>
                  <a:pt x="34310" y="53040"/>
                </a:lnTo>
                <a:lnTo>
                  <a:pt x="34380" y="53050"/>
                </a:lnTo>
                <a:lnTo>
                  <a:pt x="34460" y="53030"/>
                </a:lnTo>
                <a:lnTo>
                  <a:pt x="34530" y="53060"/>
                </a:lnTo>
                <a:lnTo>
                  <a:pt x="34640" y="53040"/>
                </a:lnTo>
                <a:lnTo>
                  <a:pt x="34630" y="53090"/>
                </a:lnTo>
                <a:lnTo>
                  <a:pt x="34690" y="53120"/>
                </a:lnTo>
                <a:lnTo>
                  <a:pt x="34730" y="53110"/>
                </a:lnTo>
                <a:lnTo>
                  <a:pt x="34740" y="53050"/>
                </a:lnTo>
                <a:lnTo>
                  <a:pt x="34830" y="53060"/>
                </a:lnTo>
                <a:lnTo>
                  <a:pt x="34860" y="53020"/>
                </a:lnTo>
                <a:lnTo>
                  <a:pt x="34910" y="53000"/>
                </a:lnTo>
                <a:lnTo>
                  <a:pt x="34880" y="52930"/>
                </a:lnTo>
                <a:lnTo>
                  <a:pt x="35000" y="52940"/>
                </a:lnTo>
                <a:lnTo>
                  <a:pt x="35050" y="52920"/>
                </a:lnTo>
                <a:lnTo>
                  <a:pt x="35220" y="52940"/>
                </a:lnTo>
                <a:lnTo>
                  <a:pt x="35360" y="52920"/>
                </a:lnTo>
                <a:lnTo>
                  <a:pt x="35410" y="52900"/>
                </a:lnTo>
                <a:lnTo>
                  <a:pt x="35430" y="52940"/>
                </a:lnTo>
                <a:lnTo>
                  <a:pt x="35480" y="52960"/>
                </a:lnTo>
                <a:lnTo>
                  <a:pt x="35610" y="53100"/>
                </a:lnTo>
                <a:lnTo>
                  <a:pt x="35650" y="53200"/>
                </a:lnTo>
                <a:lnTo>
                  <a:pt x="35690" y="53440"/>
                </a:lnTo>
                <a:lnTo>
                  <a:pt x="35690" y="53510"/>
                </a:lnTo>
                <a:lnTo>
                  <a:pt x="35740" y="53510"/>
                </a:lnTo>
                <a:lnTo>
                  <a:pt x="35790" y="53570"/>
                </a:lnTo>
                <a:lnTo>
                  <a:pt x="35740" y="53610"/>
                </a:lnTo>
                <a:lnTo>
                  <a:pt x="35680" y="53610"/>
                </a:lnTo>
                <a:lnTo>
                  <a:pt x="35570" y="53570"/>
                </a:lnTo>
                <a:lnTo>
                  <a:pt x="35500" y="53530"/>
                </a:lnTo>
                <a:lnTo>
                  <a:pt x="35380" y="53530"/>
                </a:lnTo>
                <a:lnTo>
                  <a:pt x="35330" y="53560"/>
                </a:lnTo>
                <a:lnTo>
                  <a:pt x="35280" y="53570"/>
                </a:lnTo>
                <a:lnTo>
                  <a:pt x="35280" y="53650"/>
                </a:lnTo>
                <a:lnTo>
                  <a:pt x="35330" y="53730"/>
                </a:lnTo>
                <a:lnTo>
                  <a:pt x="35320" y="53770"/>
                </a:lnTo>
                <a:lnTo>
                  <a:pt x="35410" y="53820"/>
                </a:lnTo>
                <a:lnTo>
                  <a:pt x="35410" y="53880"/>
                </a:lnTo>
                <a:lnTo>
                  <a:pt x="35440" y="53940"/>
                </a:lnTo>
                <a:lnTo>
                  <a:pt x="35460" y="54050"/>
                </a:lnTo>
                <a:lnTo>
                  <a:pt x="35630" y="54040"/>
                </a:lnTo>
                <a:lnTo>
                  <a:pt x="35660" y="54070"/>
                </a:lnTo>
                <a:lnTo>
                  <a:pt x="35770" y="54090"/>
                </a:lnTo>
                <a:lnTo>
                  <a:pt x="35770" y="54020"/>
                </a:lnTo>
                <a:lnTo>
                  <a:pt x="35890" y="54010"/>
                </a:lnTo>
                <a:lnTo>
                  <a:pt x="35940" y="54020"/>
                </a:lnTo>
                <a:lnTo>
                  <a:pt x="35960" y="54070"/>
                </a:lnTo>
                <a:lnTo>
                  <a:pt x="36050" y="54050"/>
                </a:lnTo>
                <a:lnTo>
                  <a:pt x="36050" y="54110"/>
                </a:lnTo>
                <a:lnTo>
                  <a:pt x="36150" y="54090"/>
                </a:lnTo>
                <a:lnTo>
                  <a:pt x="36170" y="54040"/>
                </a:lnTo>
                <a:lnTo>
                  <a:pt x="36300" y="54020"/>
                </a:lnTo>
                <a:lnTo>
                  <a:pt x="36310" y="53950"/>
                </a:lnTo>
                <a:lnTo>
                  <a:pt x="36360" y="53960"/>
                </a:lnTo>
                <a:lnTo>
                  <a:pt x="36490" y="54020"/>
                </a:lnTo>
                <a:lnTo>
                  <a:pt x="36590" y="54050"/>
                </a:lnTo>
                <a:lnTo>
                  <a:pt x="36690" y="54030"/>
                </a:lnTo>
                <a:lnTo>
                  <a:pt x="36700" y="53990"/>
                </a:lnTo>
                <a:lnTo>
                  <a:pt x="36810" y="53980"/>
                </a:lnTo>
                <a:lnTo>
                  <a:pt x="36860" y="53940"/>
                </a:lnTo>
                <a:lnTo>
                  <a:pt x="36920" y="53930"/>
                </a:lnTo>
                <a:lnTo>
                  <a:pt x="36980" y="53890"/>
                </a:lnTo>
                <a:lnTo>
                  <a:pt x="37040" y="53870"/>
                </a:lnTo>
                <a:lnTo>
                  <a:pt x="37330" y="53700"/>
                </a:lnTo>
                <a:lnTo>
                  <a:pt x="37350" y="53650"/>
                </a:lnTo>
                <a:lnTo>
                  <a:pt x="37330" y="53610"/>
                </a:lnTo>
                <a:lnTo>
                  <a:pt x="37330" y="53540"/>
                </a:lnTo>
                <a:lnTo>
                  <a:pt x="37360" y="53520"/>
                </a:lnTo>
                <a:lnTo>
                  <a:pt x="37450" y="53540"/>
                </a:lnTo>
                <a:lnTo>
                  <a:pt x="37520" y="53500"/>
                </a:lnTo>
                <a:lnTo>
                  <a:pt x="37600" y="53490"/>
                </a:lnTo>
                <a:lnTo>
                  <a:pt x="37600" y="53420"/>
                </a:lnTo>
                <a:lnTo>
                  <a:pt x="37730" y="53470"/>
                </a:lnTo>
                <a:lnTo>
                  <a:pt x="37780" y="53430"/>
                </a:lnTo>
                <a:lnTo>
                  <a:pt x="37850" y="53460"/>
                </a:lnTo>
                <a:lnTo>
                  <a:pt x="37900" y="53410"/>
                </a:lnTo>
                <a:lnTo>
                  <a:pt x="37880" y="53360"/>
                </a:lnTo>
                <a:lnTo>
                  <a:pt x="37970" y="53370"/>
                </a:lnTo>
                <a:lnTo>
                  <a:pt x="38020" y="53390"/>
                </a:lnTo>
                <a:lnTo>
                  <a:pt x="37990" y="53470"/>
                </a:lnTo>
                <a:lnTo>
                  <a:pt x="38020" y="53510"/>
                </a:lnTo>
                <a:lnTo>
                  <a:pt x="38060" y="53680"/>
                </a:lnTo>
                <a:lnTo>
                  <a:pt x="38180" y="53680"/>
                </a:lnTo>
                <a:lnTo>
                  <a:pt x="38250" y="53610"/>
                </a:lnTo>
                <a:lnTo>
                  <a:pt x="38330" y="53620"/>
                </a:lnTo>
                <a:lnTo>
                  <a:pt x="38390" y="53650"/>
                </a:lnTo>
                <a:lnTo>
                  <a:pt x="38460" y="53730"/>
                </a:lnTo>
                <a:lnTo>
                  <a:pt x="38520" y="53730"/>
                </a:lnTo>
                <a:lnTo>
                  <a:pt x="38560" y="53760"/>
                </a:lnTo>
                <a:lnTo>
                  <a:pt x="38610" y="53740"/>
                </a:lnTo>
                <a:lnTo>
                  <a:pt x="38670" y="53760"/>
                </a:lnTo>
                <a:lnTo>
                  <a:pt x="38730" y="53750"/>
                </a:lnTo>
                <a:lnTo>
                  <a:pt x="38840" y="53800"/>
                </a:lnTo>
                <a:lnTo>
                  <a:pt x="38880" y="53770"/>
                </a:lnTo>
                <a:lnTo>
                  <a:pt x="38910" y="53710"/>
                </a:lnTo>
                <a:lnTo>
                  <a:pt x="38950" y="53720"/>
                </a:lnTo>
                <a:lnTo>
                  <a:pt x="38980" y="53790"/>
                </a:lnTo>
                <a:lnTo>
                  <a:pt x="39010" y="53730"/>
                </a:lnTo>
                <a:lnTo>
                  <a:pt x="39170" y="53720"/>
                </a:lnTo>
                <a:lnTo>
                  <a:pt x="39190" y="53710"/>
                </a:lnTo>
                <a:lnTo>
                  <a:pt x="39290" y="53740"/>
                </a:lnTo>
                <a:lnTo>
                  <a:pt x="39310" y="53690"/>
                </a:lnTo>
                <a:lnTo>
                  <a:pt x="39410" y="53730"/>
                </a:lnTo>
                <a:lnTo>
                  <a:pt x="39420" y="53640"/>
                </a:lnTo>
                <a:lnTo>
                  <a:pt x="39390" y="53620"/>
                </a:lnTo>
                <a:lnTo>
                  <a:pt x="39360" y="53510"/>
                </a:lnTo>
                <a:lnTo>
                  <a:pt x="39360" y="53420"/>
                </a:lnTo>
                <a:lnTo>
                  <a:pt x="39440" y="53420"/>
                </a:lnTo>
                <a:lnTo>
                  <a:pt x="39530" y="53350"/>
                </a:lnTo>
                <a:lnTo>
                  <a:pt x="39580" y="53350"/>
                </a:lnTo>
                <a:lnTo>
                  <a:pt x="39630" y="53400"/>
                </a:lnTo>
                <a:lnTo>
                  <a:pt x="39680" y="53380"/>
                </a:lnTo>
                <a:lnTo>
                  <a:pt x="39880" y="53370"/>
                </a:lnTo>
                <a:lnTo>
                  <a:pt x="39870" y="53340"/>
                </a:lnTo>
                <a:lnTo>
                  <a:pt x="39950" y="53320"/>
                </a:lnTo>
                <a:lnTo>
                  <a:pt x="39990" y="53280"/>
                </a:lnTo>
                <a:lnTo>
                  <a:pt x="40000" y="53220"/>
                </a:lnTo>
                <a:lnTo>
                  <a:pt x="40190" y="53250"/>
                </a:lnTo>
                <a:lnTo>
                  <a:pt x="40220" y="53190"/>
                </a:lnTo>
                <a:lnTo>
                  <a:pt x="40200" y="53160"/>
                </a:lnTo>
                <a:lnTo>
                  <a:pt x="40210" y="53100"/>
                </a:lnTo>
                <a:lnTo>
                  <a:pt x="40240" y="53060"/>
                </a:lnTo>
                <a:lnTo>
                  <a:pt x="40300" y="53050"/>
                </a:lnTo>
                <a:lnTo>
                  <a:pt x="40380" y="53120"/>
                </a:lnTo>
                <a:lnTo>
                  <a:pt x="40680" y="53180"/>
                </a:lnTo>
                <a:lnTo>
                  <a:pt x="40730" y="53130"/>
                </a:lnTo>
                <a:lnTo>
                  <a:pt x="40810" y="53160"/>
                </a:lnTo>
                <a:lnTo>
                  <a:pt x="40850" y="53140"/>
                </a:lnTo>
                <a:lnTo>
                  <a:pt x="40940" y="53180"/>
                </a:lnTo>
                <a:lnTo>
                  <a:pt x="41000" y="53320"/>
                </a:lnTo>
                <a:lnTo>
                  <a:pt x="40960" y="53360"/>
                </a:lnTo>
                <a:lnTo>
                  <a:pt x="40980" y="53430"/>
                </a:lnTo>
                <a:lnTo>
                  <a:pt x="41080" y="53500"/>
                </a:lnTo>
                <a:lnTo>
                  <a:pt x="41070" y="53560"/>
                </a:lnTo>
                <a:lnTo>
                  <a:pt x="41130" y="53550"/>
                </a:lnTo>
                <a:lnTo>
                  <a:pt x="41180" y="53570"/>
                </a:lnTo>
                <a:lnTo>
                  <a:pt x="41270" y="53530"/>
                </a:lnTo>
                <a:lnTo>
                  <a:pt x="41380" y="53520"/>
                </a:lnTo>
                <a:lnTo>
                  <a:pt x="41400" y="53470"/>
                </a:lnTo>
                <a:lnTo>
                  <a:pt x="41470" y="53460"/>
                </a:lnTo>
                <a:lnTo>
                  <a:pt x="41500" y="53430"/>
                </a:lnTo>
                <a:lnTo>
                  <a:pt x="41550" y="53430"/>
                </a:lnTo>
                <a:lnTo>
                  <a:pt x="41610" y="53390"/>
                </a:lnTo>
                <a:lnTo>
                  <a:pt x="41770" y="53460"/>
                </a:lnTo>
                <a:lnTo>
                  <a:pt x="41840" y="53520"/>
                </a:lnTo>
                <a:lnTo>
                  <a:pt x="41860" y="53560"/>
                </a:lnTo>
                <a:lnTo>
                  <a:pt x="41950" y="53600"/>
                </a:lnTo>
                <a:lnTo>
                  <a:pt x="42040" y="53620"/>
                </a:lnTo>
                <a:lnTo>
                  <a:pt x="42110" y="53620"/>
                </a:lnTo>
                <a:lnTo>
                  <a:pt x="42140" y="53540"/>
                </a:lnTo>
                <a:lnTo>
                  <a:pt x="42260" y="53530"/>
                </a:lnTo>
                <a:lnTo>
                  <a:pt x="42320" y="53590"/>
                </a:lnTo>
                <a:lnTo>
                  <a:pt x="42410" y="53530"/>
                </a:lnTo>
                <a:lnTo>
                  <a:pt x="42510" y="53530"/>
                </a:lnTo>
                <a:lnTo>
                  <a:pt x="42590" y="53440"/>
                </a:lnTo>
                <a:lnTo>
                  <a:pt x="42640" y="53420"/>
                </a:lnTo>
                <a:lnTo>
                  <a:pt x="42660" y="53370"/>
                </a:lnTo>
                <a:lnTo>
                  <a:pt x="42730" y="53390"/>
                </a:lnTo>
                <a:lnTo>
                  <a:pt x="42850" y="53300"/>
                </a:lnTo>
                <a:lnTo>
                  <a:pt x="42900" y="53300"/>
                </a:lnTo>
                <a:lnTo>
                  <a:pt x="42940" y="53340"/>
                </a:lnTo>
                <a:lnTo>
                  <a:pt x="43050" y="53340"/>
                </a:lnTo>
                <a:lnTo>
                  <a:pt x="43150" y="53470"/>
                </a:lnTo>
                <a:lnTo>
                  <a:pt x="43210" y="53480"/>
                </a:lnTo>
                <a:lnTo>
                  <a:pt x="43260" y="53580"/>
                </a:lnTo>
                <a:lnTo>
                  <a:pt x="43350" y="53630"/>
                </a:lnTo>
                <a:lnTo>
                  <a:pt x="43360" y="53720"/>
                </a:lnTo>
                <a:lnTo>
                  <a:pt x="43430" y="53800"/>
                </a:lnTo>
                <a:lnTo>
                  <a:pt x="43460" y="53880"/>
                </a:lnTo>
                <a:lnTo>
                  <a:pt x="43400" y="53970"/>
                </a:lnTo>
                <a:lnTo>
                  <a:pt x="43430" y="54050"/>
                </a:lnTo>
                <a:lnTo>
                  <a:pt x="43520" y="54070"/>
                </a:lnTo>
                <a:lnTo>
                  <a:pt x="43550" y="54070"/>
                </a:lnTo>
                <a:lnTo>
                  <a:pt x="43560" y="53980"/>
                </a:lnTo>
                <a:lnTo>
                  <a:pt x="43640" y="54000"/>
                </a:lnTo>
                <a:lnTo>
                  <a:pt x="43760" y="54020"/>
                </a:lnTo>
                <a:lnTo>
                  <a:pt x="43810" y="54080"/>
                </a:lnTo>
                <a:lnTo>
                  <a:pt x="43880" y="54110"/>
                </a:lnTo>
                <a:lnTo>
                  <a:pt x="43870" y="54160"/>
                </a:lnTo>
                <a:lnTo>
                  <a:pt x="43930" y="54160"/>
                </a:lnTo>
                <a:lnTo>
                  <a:pt x="43960" y="54210"/>
                </a:lnTo>
                <a:lnTo>
                  <a:pt x="44030" y="54230"/>
                </a:lnTo>
                <a:lnTo>
                  <a:pt x="44130" y="54190"/>
                </a:lnTo>
                <a:lnTo>
                  <a:pt x="44180" y="54250"/>
                </a:lnTo>
                <a:lnTo>
                  <a:pt x="44180" y="54290"/>
                </a:lnTo>
                <a:lnTo>
                  <a:pt x="44130" y="54310"/>
                </a:lnTo>
                <a:lnTo>
                  <a:pt x="44090" y="54420"/>
                </a:lnTo>
                <a:lnTo>
                  <a:pt x="43990" y="54500"/>
                </a:lnTo>
                <a:lnTo>
                  <a:pt x="43900" y="54530"/>
                </a:lnTo>
                <a:lnTo>
                  <a:pt x="43870" y="54560"/>
                </a:lnTo>
                <a:lnTo>
                  <a:pt x="43800" y="54580"/>
                </a:lnTo>
                <a:lnTo>
                  <a:pt x="43760" y="54570"/>
                </a:lnTo>
                <a:lnTo>
                  <a:pt x="43730" y="54630"/>
                </a:lnTo>
                <a:lnTo>
                  <a:pt x="43640" y="54660"/>
                </a:lnTo>
                <a:lnTo>
                  <a:pt x="43590" y="54660"/>
                </a:lnTo>
                <a:lnTo>
                  <a:pt x="43530" y="54870"/>
                </a:lnTo>
                <a:lnTo>
                  <a:pt x="43560" y="55020"/>
                </a:lnTo>
                <a:lnTo>
                  <a:pt x="43560" y="55070"/>
                </a:lnTo>
                <a:lnTo>
                  <a:pt x="43500" y="55140"/>
                </a:lnTo>
                <a:lnTo>
                  <a:pt x="43540" y="55190"/>
                </a:lnTo>
                <a:lnTo>
                  <a:pt x="43540" y="55250"/>
                </a:lnTo>
                <a:lnTo>
                  <a:pt x="43590" y="55370"/>
                </a:lnTo>
                <a:lnTo>
                  <a:pt x="43800" y="55360"/>
                </a:lnTo>
                <a:lnTo>
                  <a:pt x="43840" y="55490"/>
                </a:lnTo>
                <a:lnTo>
                  <a:pt x="43840" y="55620"/>
                </a:lnTo>
                <a:lnTo>
                  <a:pt x="43860" y="55690"/>
                </a:lnTo>
                <a:lnTo>
                  <a:pt x="43820" y="55770"/>
                </a:lnTo>
                <a:lnTo>
                  <a:pt x="43830" y="55850"/>
                </a:lnTo>
                <a:lnTo>
                  <a:pt x="43860" y="55900"/>
                </a:lnTo>
                <a:lnTo>
                  <a:pt x="43870" y="56010"/>
                </a:lnTo>
                <a:lnTo>
                  <a:pt x="43910" y="56050"/>
                </a:lnTo>
                <a:lnTo>
                  <a:pt x="43920" y="56100"/>
                </a:lnTo>
                <a:lnTo>
                  <a:pt x="43760" y="56150"/>
                </a:lnTo>
                <a:lnTo>
                  <a:pt x="43680" y="56220"/>
                </a:lnTo>
                <a:lnTo>
                  <a:pt x="43660" y="56280"/>
                </a:lnTo>
                <a:lnTo>
                  <a:pt x="43710" y="56370"/>
                </a:lnTo>
                <a:lnTo>
                  <a:pt x="43760" y="56380"/>
                </a:lnTo>
                <a:lnTo>
                  <a:pt x="43850" y="56340"/>
                </a:lnTo>
                <a:lnTo>
                  <a:pt x="43870" y="56310"/>
                </a:lnTo>
                <a:lnTo>
                  <a:pt x="43920" y="56290"/>
                </a:lnTo>
                <a:lnTo>
                  <a:pt x="44040" y="56320"/>
                </a:lnTo>
                <a:lnTo>
                  <a:pt x="44010" y="56360"/>
                </a:lnTo>
                <a:lnTo>
                  <a:pt x="44030" y="56430"/>
                </a:lnTo>
                <a:lnTo>
                  <a:pt x="44010" y="56460"/>
                </a:lnTo>
                <a:lnTo>
                  <a:pt x="44010" y="56530"/>
                </a:lnTo>
                <a:lnTo>
                  <a:pt x="43990" y="56740"/>
                </a:lnTo>
                <a:lnTo>
                  <a:pt x="43970" y="56780"/>
                </a:lnTo>
                <a:lnTo>
                  <a:pt x="43990" y="56820"/>
                </a:lnTo>
                <a:lnTo>
                  <a:pt x="43950" y="56880"/>
                </a:lnTo>
                <a:lnTo>
                  <a:pt x="43940" y="56940"/>
                </a:lnTo>
                <a:lnTo>
                  <a:pt x="43990" y="56990"/>
                </a:lnTo>
                <a:lnTo>
                  <a:pt x="44030" y="57140"/>
                </a:lnTo>
                <a:lnTo>
                  <a:pt x="43820" y="57190"/>
                </a:lnTo>
                <a:lnTo>
                  <a:pt x="43740" y="57300"/>
                </a:lnTo>
                <a:lnTo>
                  <a:pt x="43690" y="57290"/>
                </a:lnTo>
                <a:lnTo>
                  <a:pt x="43590" y="57300"/>
                </a:lnTo>
                <a:lnTo>
                  <a:pt x="43490" y="57350"/>
                </a:lnTo>
                <a:lnTo>
                  <a:pt x="43390" y="57380"/>
                </a:lnTo>
                <a:lnTo>
                  <a:pt x="43430" y="57470"/>
                </a:lnTo>
                <a:lnTo>
                  <a:pt x="43470" y="57500"/>
                </a:lnTo>
                <a:lnTo>
                  <a:pt x="43470" y="57540"/>
                </a:lnTo>
                <a:lnTo>
                  <a:pt x="43420" y="57560"/>
                </a:lnTo>
                <a:lnTo>
                  <a:pt x="43390" y="57620"/>
                </a:lnTo>
                <a:lnTo>
                  <a:pt x="43420" y="57670"/>
                </a:lnTo>
                <a:lnTo>
                  <a:pt x="43510" y="57710"/>
                </a:lnTo>
                <a:lnTo>
                  <a:pt x="43550" y="57710"/>
                </a:lnTo>
                <a:lnTo>
                  <a:pt x="43570" y="57660"/>
                </a:lnTo>
                <a:lnTo>
                  <a:pt x="43770" y="57720"/>
                </a:lnTo>
                <a:lnTo>
                  <a:pt x="43820" y="57770"/>
                </a:lnTo>
                <a:lnTo>
                  <a:pt x="43800" y="57840"/>
                </a:lnTo>
                <a:lnTo>
                  <a:pt x="43830" y="57890"/>
                </a:lnTo>
                <a:lnTo>
                  <a:pt x="43800" y="58070"/>
                </a:lnTo>
                <a:lnTo>
                  <a:pt x="43830" y="58140"/>
                </a:lnTo>
                <a:lnTo>
                  <a:pt x="43790" y="58180"/>
                </a:lnTo>
                <a:lnTo>
                  <a:pt x="43760" y="58290"/>
                </a:lnTo>
                <a:lnTo>
                  <a:pt x="43710" y="58310"/>
                </a:lnTo>
                <a:lnTo>
                  <a:pt x="43620" y="58280"/>
                </a:lnTo>
                <a:lnTo>
                  <a:pt x="43610" y="58240"/>
                </a:lnTo>
                <a:lnTo>
                  <a:pt x="43550" y="58220"/>
                </a:lnTo>
                <a:lnTo>
                  <a:pt x="43500" y="58270"/>
                </a:lnTo>
                <a:lnTo>
                  <a:pt x="43450" y="58280"/>
                </a:lnTo>
                <a:lnTo>
                  <a:pt x="43440" y="58350"/>
                </a:lnTo>
                <a:lnTo>
                  <a:pt x="43550" y="58400"/>
                </a:lnTo>
                <a:lnTo>
                  <a:pt x="43600" y="58370"/>
                </a:lnTo>
                <a:lnTo>
                  <a:pt x="43680" y="58400"/>
                </a:lnTo>
                <a:lnTo>
                  <a:pt x="43700" y="58470"/>
                </a:lnTo>
                <a:lnTo>
                  <a:pt x="43640" y="58500"/>
                </a:lnTo>
                <a:lnTo>
                  <a:pt x="43600" y="58590"/>
                </a:lnTo>
                <a:lnTo>
                  <a:pt x="43520" y="58640"/>
                </a:lnTo>
                <a:lnTo>
                  <a:pt x="43430" y="58620"/>
                </a:lnTo>
                <a:lnTo>
                  <a:pt x="43430" y="58690"/>
                </a:lnTo>
                <a:lnTo>
                  <a:pt x="43480" y="58680"/>
                </a:lnTo>
                <a:lnTo>
                  <a:pt x="43580" y="58690"/>
                </a:lnTo>
                <a:lnTo>
                  <a:pt x="43660" y="58720"/>
                </a:lnTo>
                <a:lnTo>
                  <a:pt x="43640" y="58660"/>
                </a:lnTo>
                <a:lnTo>
                  <a:pt x="43600" y="58640"/>
                </a:lnTo>
                <a:lnTo>
                  <a:pt x="43640" y="58590"/>
                </a:lnTo>
                <a:lnTo>
                  <a:pt x="43750" y="58580"/>
                </a:lnTo>
                <a:lnTo>
                  <a:pt x="43830" y="58640"/>
                </a:lnTo>
                <a:lnTo>
                  <a:pt x="43810" y="58740"/>
                </a:lnTo>
                <a:lnTo>
                  <a:pt x="43900" y="58800"/>
                </a:lnTo>
                <a:lnTo>
                  <a:pt x="43930" y="58850"/>
                </a:lnTo>
                <a:lnTo>
                  <a:pt x="44070" y="58910"/>
                </a:lnTo>
                <a:lnTo>
                  <a:pt x="44160" y="58980"/>
                </a:lnTo>
                <a:lnTo>
                  <a:pt x="44130" y="59180"/>
                </a:lnTo>
                <a:lnTo>
                  <a:pt x="44150" y="59220"/>
                </a:lnTo>
                <a:lnTo>
                  <a:pt x="44310" y="59230"/>
                </a:lnTo>
                <a:lnTo>
                  <a:pt x="44430" y="59290"/>
                </a:lnTo>
                <a:lnTo>
                  <a:pt x="44440" y="59340"/>
                </a:lnTo>
                <a:lnTo>
                  <a:pt x="44490" y="59370"/>
                </a:lnTo>
                <a:lnTo>
                  <a:pt x="44580" y="59350"/>
                </a:lnTo>
                <a:lnTo>
                  <a:pt x="44620" y="59380"/>
                </a:lnTo>
                <a:lnTo>
                  <a:pt x="44640" y="59440"/>
                </a:lnTo>
                <a:lnTo>
                  <a:pt x="44670" y="59470"/>
                </a:lnTo>
                <a:lnTo>
                  <a:pt x="44740" y="59490"/>
                </a:lnTo>
                <a:lnTo>
                  <a:pt x="44770" y="59540"/>
                </a:lnTo>
                <a:lnTo>
                  <a:pt x="44780" y="59640"/>
                </a:lnTo>
                <a:lnTo>
                  <a:pt x="44710" y="59700"/>
                </a:lnTo>
                <a:lnTo>
                  <a:pt x="44620" y="59710"/>
                </a:lnTo>
                <a:lnTo>
                  <a:pt x="44490" y="59750"/>
                </a:lnTo>
                <a:lnTo>
                  <a:pt x="44550" y="59840"/>
                </a:lnTo>
                <a:lnTo>
                  <a:pt x="44560" y="59880"/>
                </a:lnTo>
                <a:lnTo>
                  <a:pt x="44640" y="59930"/>
                </a:lnTo>
                <a:lnTo>
                  <a:pt x="44630" y="59960"/>
                </a:lnTo>
                <a:lnTo>
                  <a:pt x="44430" y="60100"/>
                </a:lnTo>
                <a:lnTo>
                  <a:pt x="44390" y="60160"/>
                </a:lnTo>
                <a:lnTo>
                  <a:pt x="44250" y="60170"/>
                </a:lnTo>
                <a:lnTo>
                  <a:pt x="44210" y="60160"/>
                </a:lnTo>
                <a:lnTo>
                  <a:pt x="44210" y="60080"/>
                </a:lnTo>
                <a:lnTo>
                  <a:pt x="44160" y="60040"/>
                </a:lnTo>
                <a:lnTo>
                  <a:pt x="44030" y="60110"/>
                </a:lnTo>
                <a:lnTo>
                  <a:pt x="43990" y="60090"/>
                </a:lnTo>
                <a:lnTo>
                  <a:pt x="43940" y="59970"/>
                </a:lnTo>
                <a:lnTo>
                  <a:pt x="43940" y="59900"/>
                </a:lnTo>
                <a:lnTo>
                  <a:pt x="43910" y="59840"/>
                </a:lnTo>
                <a:lnTo>
                  <a:pt x="43870" y="59840"/>
                </a:lnTo>
                <a:lnTo>
                  <a:pt x="43790" y="59910"/>
                </a:lnTo>
                <a:lnTo>
                  <a:pt x="43740" y="59980"/>
                </a:lnTo>
                <a:lnTo>
                  <a:pt x="43650" y="60010"/>
                </a:lnTo>
                <a:lnTo>
                  <a:pt x="43630" y="60040"/>
                </a:lnTo>
                <a:lnTo>
                  <a:pt x="43560" y="60210"/>
                </a:lnTo>
                <a:lnTo>
                  <a:pt x="43480" y="60270"/>
                </a:lnTo>
                <a:lnTo>
                  <a:pt x="43400" y="60290"/>
                </a:lnTo>
                <a:lnTo>
                  <a:pt x="43370" y="60360"/>
                </a:lnTo>
                <a:lnTo>
                  <a:pt x="43390" y="60420"/>
                </a:lnTo>
                <a:lnTo>
                  <a:pt x="43380" y="60470"/>
                </a:lnTo>
                <a:lnTo>
                  <a:pt x="43280" y="60520"/>
                </a:lnTo>
                <a:lnTo>
                  <a:pt x="43230" y="60580"/>
                </a:lnTo>
                <a:lnTo>
                  <a:pt x="43220" y="60630"/>
                </a:lnTo>
                <a:lnTo>
                  <a:pt x="43240" y="60700"/>
                </a:lnTo>
                <a:lnTo>
                  <a:pt x="43210" y="60740"/>
                </a:lnTo>
                <a:lnTo>
                  <a:pt x="43200" y="60800"/>
                </a:lnTo>
                <a:lnTo>
                  <a:pt x="43130" y="60860"/>
                </a:lnTo>
                <a:lnTo>
                  <a:pt x="43150" y="60910"/>
                </a:lnTo>
                <a:lnTo>
                  <a:pt x="43070" y="61030"/>
                </a:lnTo>
                <a:lnTo>
                  <a:pt x="43060" y="61160"/>
                </a:lnTo>
                <a:lnTo>
                  <a:pt x="43080" y="61210"/>
                </a:lnTo>
                <a:lnTo>
                  <a:pt x="43130" y="61260"/>
                </a:lnTo>
                <a:lnTo>
                  <a:pt x="43260" y="61410"/>
                </a:lnTo>
                <a:lnTo>
                  <a:pt x="43290" y="61500"/>
                </a:lnTo>
                <a:lnTo>
                  <a:pt x="43280" y="61540"/>
                </a:lnTo>
                <a:lnTo>
                  <a:pt x="43210" y="61580"/>
                </a:lnTo>
                <a:lnTo>
                  <a:pt x="43160" y="61590"/>
                </a:lnTo>
                <a:lnTo>
                  <a:pt x="43080" y="61680"/>
                </a:lnTo>
                <a:lnTo>
                  <a:pt x="43030" y="61670"/>
                </a:lnTo>
                <a:lnTo>
                  <a:pt x="43000" y="61720"/>
                </a:lnTo>
                <a:lnTo>
                  <a:pt x="43070" y="6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