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Madhya Pradesh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Madhya Prade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020" y="46380"/>
                </a:moveTo>
                <a:lnTo>
                  <a:pt x="49990" y="46390"/>
                </a:lnTo>
                <a:lnTo>
                  <a:pt x="49930" y="46460"/>
                </a:lnTo>
                <a:lnTo>
                  <a:pt x="49880" y="46460"/>
                </a:lnTo>
                <a:lnTo>
                  <a:pt x="49860" y="46500"/>
                </a:lnTo>
                <a:lnTo>
                  <a:pt x="49730" y="46500"/>
                </a:lnTo>
                <a:lnTo>
                  <a:pt x="49680" y="46530"/>
                </a:lnTo>
                <a:lnTo>
                  <a:pt x="49610" y="46550"/>
                </a:lnTo>
                <a:lnTo>
                  <a:pt x="49580" y="46610"/>
                </a:lnTo>
                <a:lnTo>
                  <a:pt x="49620" y="46660"/>
                </a:lnTo>
                <a:lnTo>
                  <a:pt x="49570" y="46700"/>
                </a:lnTo>
                <a:lnTo>
                  <a:pt x="49540" y="46750"/>
                </a:lnTo>
                <a:lnTo>
                  <a:pt x="49470" y="46760"/>
                </a:lnTo>
                <a:lnTo>
                  <a:pt x="49420" y="46800"/>
                </a:lnTo>
                <a:lnTo>
                  <a:pt x="49310" y="46790"/>
                </a:lnTo>
                <a:lnTo>
                  <a:pt x="49290" y="46840"/>
                </a:lnTo>
                <a:lnTo>
                  <a:pt x="49300" y="46890"/>
                </a:lnTo>
                <a:lnTo>
                  <a:pt x="49230" y="46920"/>
                </a:lnTo>
                <a:lnTo>
                  <a:pt x="49140" y="46910"/>
                </a:lnTo>
                <a:lnTo>
                  <a:pt x="49080" y="46840"/>
                </a:lnTo>
                <a:lnTo>
                  <a:pt x="49040" y="46840"/>
                </a:lnTo>
                <a:lnTo>
                  <a:pt x="48880" y="46870"/>
                </a:lnTo>
                <a:lnTo>
                  <a:pt x="48820" y="46840"/>
                </a:lnTo>
                <a:lnTo>
                  <a:pt x="48760" y="46860"/>
                </a:lnTo>
                <a:lnTo>
                  <a:pt x="48630" y="46850"/>
                </a:lnTo>
                <a:lnTo>
                  <a:pt x="48510" y="46810"/>
                </a:lnTo>
                <a:lnTo>
                  <a:pt x="48450" y="46850"/>
                </a:lnTo>
                <a:lnTo>
                  <a:pt x="48360" y="46780"/>
                </a:lnTo>
                <a:lnTo>
                  <a:pt x="48370" y="46710"/>
                </a:lnTo>
                <a:lnTo>
                  <a:pt x="48280" y="46760"/>
                </a:lnTo>
                <a:lnTo>
                  <a:pt x="48280" y="46800"/>
                </a:lnTo>
                <a:lnTo>
                  <a:pt x="48180" y="46820"/>
                </a:lnTo>
                <a:lnTo>
                  <a:pt x="48130" y="46800"/>
                </a:lnTo>
                <a:lnTo>
                  <a:pt x="48030" y="46820"/>
                </a:lnTo>
                <a:lnTo>
                  <a:pt x="47940" y="46810"/>
                </a:lnTo>
                <a:lnTo>
                  <a:pt x="47910" y="46740"/>
                </a:lnTo>
                <a:lnTo>
                  <a:pt x="47810" y="46680"/>
                </a:lnTo>
                <a:lnTo>
                  <a:pt x="47680" y="46710"/>
                </a:lnTo>
                <a:lnTo>
                  <a:pt x="47580" y="46650"/>
                </a:lnTo>
                <a:lnTo>
                  <a:pt x="47520" y="46740"/>
                </a:lnTo>
                <a:lnTo>
                  <a:pt x="47440" y="46770"/>
                </a:lnTo>
                <a:lnTo>
                  <a:pt x="47410" y="46800"/>
                </a:lnTo>
                <a:lnTo>
                  <a:pt x="47350" y="46810"/>
                </a:lnTo>
                <a:lnTo>
                  <a:pt x="47300" y="46840"/>
                </a:lnTo>
                <a:lnTo>
                  <a:pt x="47190" y="46830"/>
                </a:lnTo>
                <a:lnTo>
                  <a:pt x="47060" y="46750"/>
                </a:lnTo>
                <a:lnTo>
                  <a:pt x="47050" y="46690"/>
                </a:lnTo>
                <a:lnTo>
                  <a:pt x="47000" y="46680"/>
                </a:lnTo>
                <a:lnTo>
                  <a:pt x="46980" y="46610"/>
                </a:lnTo>
                <a:lnTo>
                  <a:pt x="46940" y="46600"/>
                </a:lnTo>
                <a:lnTo>
                  <a:pt x="46940" y="46550"/>
                </a:lnTo>
                <a:lnTo>
                  <a:pt x="46890" y="46490"/>
                </a:lnTo>
                <a:lnTo>
                  <a:pt x="46800" y="46550"/>
                </a:lnTo>
                <a:lnTo>
                  <a:pt x="46740" y="46560"/>
                </a:lnTo>
                <a:lnTo>
                  <a:pt x="46720" y="46620"/>
                </a:lnTo>
                <a:lnTo>
                  <a:pt x="46760" y="46650"/>
                </a:lnTo>
                <a:lnTo>
                  <a:pt x="46710" y="46710"/>
                </a:lnTo>
                <a:lnTo>
                  <a:pt x="46740" y="46760"/>
                </a:lnTo>
                <a:lnTo>
                  <a:pt x="46790" y="46760"/>
                </a:lnTo>
                <a:lnTo>
                  <a:pt x="46830" y="46860"/>
                </a:lnTo>
                <a:lnTo>
                  <a:pt x="46820" y="46940"/>
                </a:lnTo>
                <a:lnTo>
                  <a:pt x="46840" y="46970"/>
                </a:lnTo>
                <a:lnTo>
                  <a:pt x="46910" y="47000"/>
                </a:lnTo>
                <a:lnTo>
                  <a:pt x="46910" y="47050"/>
                </a:lnTo>
                <a:lnTo>
                  <a:pt x="46960" y="47110"/>
                </a:lnTo>
                <a:lnTo>
                  <a:pt x="46920" y="47190"/>
                </a:lnTo>
                <a:lnTo>
                  <a:pt x="46850" y="47220"/>
                </a:lnTo>
                <a:lnTo>
                  <a:pt x="46840" y="47290"/>
                </a:lnTo>
                <a:lnTo>
                  <a:pt x="46750" y="47290"/>
                </a:lnTo>
                <a:lnTo>
                  <a:pt x="46720" y="47470"/>
                </a:lnTo>
                <a:lnTo>
                  <a:pt x="46630" y="47500"/>
                </a:lnTo>
                <a:lnTo>
                  <a:pt x="46650" y="47600"/>
                </a:lnTo>
                <a:lnTo>
                  <a:pt x="46720" y="47610"/>
                </a:lnTo>
                <a:lnTo>
                  <a:pt x="46730" y="47740"/>
                </a:lnTo>
                <a:lnTo>
                  <a:pt x="46760" y="47780"/>
                </a:lnTo>
                <a:lnTo>
                  <a:pt x="46800" y="47790"/>
                </a:lnTo>
                <a:lnTo>
                  <a:pt x="46850" y="47760"/>
                </a:lnTo>
                <a:lnTo>
                  <a:pt x="46870" y="47670"/>
                </a:lnTo>
                <a:lnTo>
                  <a:pt x="46970" y="47700"/>
                </a:lnTo>
                <a:lnTo>
                  <a:pt x="47010" y="47670"/>
                </a:lnTo>
                <a:lnTo>
                  <a:pt x="47070" y="47570"/>
                </a:lnTo>
                <a:lnTo>
                  <a:pt x="47120" y="47570"/>
                </a:lnTo>
                <a:lnTo>
                  <a:pt x="47150" y="47610"/>
                </a:lnTo>
                <a:lnTo>
                  <a:pt x="47260" y="47620"/>
                </a:lnTo>
                <a:lnTo>
                  <a:pt x="47290" y="47700"/>
                </a:lnTo>
                <a:lnTo>
                  <a:pt x="47340" y="47730"/>
                </a:lnTo>
                <a:lnTo>
                  <a:pt x="47480" y="47710"/>
                </a:lnTo>
                <a:lnTo>
                  <a:pt x="47550" y="47660"/>
                </a:lnTo>
                <a:lnTo>
                  <a:pt x="47580" y="47670"/>
                </a:lnTo>
                <a:lnTo>
                  <a:pt x="47630" y="47750"/>
                </a:lnTo>
                <a:lnTo>
                  <a:pt x="47670" y="47780"/>
                </a:lnTo>
                <a:lnTo>
                  <a:pt x="47680" y="47870"/>
                </a:lnTo>
                <a:lnTo>
                  <a:pt x="47730" y="47920"/>
                </a:lnTo>
                <a:lnTo>
                  <a:pt x="47730" y="47990"/>
                </a:lnTo>
                <a:lnTo>
                  <a:pt x="47810" y="48030"/>
                </a:lnTo>
                <a:lnTo>
                  <a:pt x="47880" y="48040"/>
                </a:lnTo>
                <a:lnTo>
                  <a:pt x="47850" y="48090"/>
                </a:lnTo>
                <a:lnTo>
                  <a:pt x="47880" y="48110"/>
                </a:lnTo>
                <a:lnTo>
                  <a:pt x="47950" y="48130"/>
                </a:lnTo>
                <a:lnTo>
                  <a:pt x="47970" y="48090"/>
                </a:lnTo>
                <a:lnTo>
                  <a:pt x="48080" y="48070"/>
                </a:lnTo>
                <a:lnTo>
                  <a:pt x="48100" y="48180"/>
                </a:lnTo>
                <a:lnTo>
                  <a:pt x="48130" y="48200"/>
                </a:lnTo>
                <a:lnTo>
                  <a:pt x="48190" y="48180"/>
                </a:lnTo>
                <a:lnTo>
                  <a:pt x="48250" y="48270"/>
                </a:lnTo>
                <a:lnTo>
                  <a:pt x="48330" y="48300"/>
                </a:lnTo>
                <a:lnTo>
                  <a:pt x="48330" y="48410"/>
                </a:lnTo>
                <a:lnTo>
                  <a:pt x="48280" y="48450"/>
                </a:lnTo>
                <a:lnTo>
                  <a:pt x="48200" y="48580"/>
                </a:lnTo>
                <a:lnTo>
                  <a:pt x="48190" y="48770"/>
                </a:lnTo>
                <a:lnTo>
                  <a:pt x="48230" y="48780"/>
                </a:lnTo>
                <a:lnTo>
                  <a:pt x="48230" y="48840"/>
                </a:lnTo>
                <a:lnTo>
                  <a:pt x="48180" y="48870"/>
                </a:lnTo>
                <a:lnTo>
                  <a:pt x="48160" y="48920"/>
                </a:lnTo>
                <a:lnTo>
                  <a:pt x="48130" y="48950"/>
                </a:lnTo>
                <a:lnTo>
                  <a:pt x="47980" y="48910"/>
                </a:lnTo>
                <a:lnTo>
                  <a:pt x="47890" y="49010"/>
                </a:lnTo>
                <a:lnTo>
                  <a:pt x="47820" y="49020"/>
                </a:lnTo>
                <a:lnTo>
                  <a:pt x="47760" y="49000"/>
                </a:lnTo>
                <a:lnTo>
                  <a:pt x="47730" y="49020"/>
                </a:lnTo>
                <a:lnTo>
                  <a:pt x="47640" y="49030"/>
                </a:lnTo>
                <a:lnTo>
                  <a:pt x="47590" y="49140"/>
                </a:lnTo>
                <a:lnTo>
                  <a:pt x="47640" y="49230"/>
                </a:lnTo>
                <a:lnTo>
                  <a:pt x="47650" y="49390"/>
                </a:lnTo>
                <a:lnTo>
                  <a:pt x="47580" y="49410"/>
                </a:lnTo>
                <a:lnTo>
                  <a:pt x="47540" y="49460"/>
                </a:lnTo>
                <a:lnTo>
                  <a:pt x="47470" y="49520"/>
                </a:lnTo>
                <a:lnTo>
                  <a:pt x="47430" y="49570"/>
                </a:lnTo>
                <a:lnTo>
                  <a:pt x="47350" y="49610"/>
                </a:lnTo>
                <a:lnTo>
                  <a:pt x="47250" y="49610"/>
                </a:lnTo>
                <a:lnTo>
                  <a:pt x="47180" y="49630"/>
                </a:lnTo>
                <a:lnTo>
                  <a:pt x="47180" y="49700"/>
                </a:lnTo>
                <a:lnTo>
                  <a:pt x="47160" y="49750"/>
                </a:lnTo>
                <a:lnTo>
                  <a:pt x="47200" y="49850"/>
                </a:lnTo>
                <a:lnTo>
                  <a:pt x="47200" y="49890"/>
                </a:lnTo>
                <a:lnTo>
                  <a:pt x="47220" y="49950"/>
                </a:lnTo>
                <a:lnTo>
                  <a:pt x="47120" y="50070"/>
                </a:lnTo>
                <a:lnTo>
                  <a:pt x="47170" y="50220"/>
                </a:lnTo>
                <a:lnTo>
                  <a:pt x="47130" y="50310"/>
                </a:lnTo>
                <a:lnTo>
                  <a:pt x="47090" y="50240"/>
                </a:lnTo>
                <a:lnTo>
                  <a:pt x="47050" y="50220"/>
                </a:lnTo>
                <a:lnTo>
                  <a:pt x="47030" y="50280"/>
                </a:lnTo>
                <a:lnTo>
                  <a:pt x="46990" y="50310"/>
                </a:lnTo>
                <a:lnTo>
                  <a:pt x="46930" y="50300"/>
                </a:lnTo>
                <a:lnTo>
                  <a:pt x="46830" y="50420"/>
                </a:lnTo>
                <a:lnTo>
                  <a:pt x="46830" y="50490"/>
                </a:lnTo>
                <a:lnTo>
                  <a:pt x="46850" y="50520"/>
                </a:lnTo>
                <a:lnTo>
                  <a:pt x="46820" y="50560"/>
                </a:lnTo>
                <a:lnTo>
                  <a:pt x="46780" y="50550"/>
                </a:lnTo>
                <a:lnTo>
                  <a:pt x="46780" y="50610"/>
                </a:lnTo>
                <a:lnTo>
                  <a:pt x="46740" y="50630"/>
                </a:lnTo>
                <a:lnTo>
                  <a:pt x="46620" y="50590"/>
                </a:lnTo>
                <a:lnTo>
                  <a:pt x="46600" y="50650"/>
                </a:lnTo>
                <a:lnTo>
                  <a:pt x="46490" y="50630"/>
                </a:lnTo>
                <a:lnTo>
                  <a:pt x="46430" y="50680"/>
                </a:lnTo>
                <a:lnTo>
                  <a:pt x="46390" y="50760"/>
                </a:lnTo>
                <a:lnTo>
                  <a:pt x="46300" y="50750"/>
                </a:lnTo>
                <a:lnTo>
                  <a:pt x="46220" y="50820"/>
                </a:lnTo>
                <a:lnTo>
                  <a:pt x="46210" y="50890"/>
                </a:lnTo>
                <a:lnTo>
                  <a:pt x="46140" y="50910"/>
                </a:lnTo>
                <a:lnTo>
                  <a:pt x="46110" y="50730"/>
                </a:lnTo>
                <a:lnTo>
                  <a:pt x="45960" y="50670"/>
                </a:lnTo>
                <a:lnTo>
                  <a:pt x="45940" y="50690"/>
                </a:lnTo>
                <a:lnTo>
                  <a:pt x="45940" y="50770"/>
                </a:lnTo>
                <a:lnTo>
                  <a:pt x="45910" y="50800"/>
                </a:lnTo>
                <a:lnTo>
                  <a:pt x="45840" y="50750"/>
                </a:lnTo>
                <a:lnTo>
                  <a:pt x="45790" y="50760"/>
                </a:lnTo>
                <a:lnTo>
                  <a:pt x="45770" y="50820"/>
                </a:lnTo>
                <a:lnTo>
                  <a:pt x="45690" y="50890"/>
                </a:lnTo>
                <a:lnTo>
                  <a:pt x="45610" y="50850"/>
                </a:lnTo>
                <a:lnTo>
                  <a:pt x="45600" y="50790"/>
                </a:lnTo>
                <a:lnTo>
                  <a:pt x="45540" y="50780"/>
                </a:lnTo>
                <a:lnTo>
                  <a:pt x="45480" y="50870"/>
                </a:lnTo>
                <a:lnTo>
                  <a:pt x="45380" y="50920"/>
                </a:lnTo>
                <a:lnTo>
                  <a:pt x="45360" y="50940"/>
                </a:lnTo>
                <a:lnTo>
                  <a:pt x="45350" y="51090"/>
                </a:lnTo>
                <a:lnTo>
                  <a:pt x="45390" y="51200"/>
                </a:lnTo>
                <a:lnTo>
                  <a:pt x="45370" y="51250"/>
                </a:lnTo>
                <a:lnTo>
                  <a:pt x="45390" y="51350"/>
                </a:lnTo>
                <a:lnTo>
                  <a:pt x="45340" y="51400"/>
                </a:lnTo>
                <a:lnTo>
                  <a:pt x="45310" y="51490"/>
                </a:lnTo>
                <a:lnTo>
                  <a:pt x="45210" y="51500"/>
                </a:lnTo>
                <a:lnTo>
                  <a:pt x="45130" y="51540"/>
                </a:lnTo>
                <a:lnTo>
                  <a:pt x="45120" y="51590"/>
                </a:lnTo>
                <a:lnTo>
                  <a:pt x="45150" y="51640"/>
                </a:lnTo>
                <a:lnTo>
                  <a:pt x="45110" y="51680"/>
                </a:lnTo>
                <a:lnTo>
                  <a:pt x="45130" y="51730"/>
                </a:lnTo>
                <a:lnTo>
                  <a:pt x="45120" y="51830"/>
                </a:lnTo>
                <a:lnTo>
                  <a:pt x="45040" y="51830"/>
                </a:lnTo>
                <a:lnTo>
                  <a:pt x="44990" y="51880"/>
                </a:lnTo>
                <a:lnTo>
                  <a:pt x="45050" y="51900"/>
                </a:lnTo>
                <a:lnTo>
                  <a:pt x="45090" y="51940"/>
                </a:lnTo>
                <a:lnTo>
                  <a:pt x="45070" y="52040"/>
                </a:lnTo>
                <a:lnTo>
                  <a:pt x="45020" y="52080"/>
                </a:lnTo>
                <a:lnTo>
                  <a:pt x="44970" y="52050"/>
                </a:lnTo>
                <a:lnTo>
                  <a:pt x="44980" y="51980"/>
                </a:lnTo>
                <a:lnTo>
                  <a:pt x="44940" y="51890"/>
                </a:lnTo>
                <a:lnTo>
                  <a:pt x="44850" y="51860"/>
                </a:lnTo>
                <a:lnTo>
                  <a:pt x="44800" y="51920"/>
                </a:lnTo>
                <a:lnTo>
                  <a:pt x="44780" y="52030"/>
                </a:lnTo>
                <a:lnTo>
                  <a:pt x="44740" y="52040"/>
                </a:lnTo>
                <a:lnTo>
                  <a:pt x="44720" y="52120"/>
                </a:lnTo>
                <a:lnTo>
                  <a:pt x="44720" y="52190"/>
                </a:lnTo>
                <a:lnTo>
                  <a:pt x="44670" y="52290"/>
                </a:lnTo>
                <a:lnTo>
                  <a:pt x="44620" y="52380"/>
                </a:lnTo>
                <a:lnTo>
                  <a:pt x="44630" y="52430"/>
                </a:lnTo>
                <a:lnTo>
                  <a:pt x="44590" y="52490"/>
                </a:lnTo>
                <a:lnTo>
                  <a:pt x="44600" y="52560"/>
                </a:lnTo>
                <a:lnTo>
                  <a:pt x="44640" y="52590"/>
                </a:lnTo>
                <a:lnTo>
                  <a:pt x="44640" y="52640"/>
                </a:lnTo>
                <a:lnTo>
                  <a:pt x="44610" y="52670"/>
                </a:lnTo>
                <a:lnTo>
                  <a:pt x="44630" y="52720"/>
                </a:lnTo>
                <a:lnTo>
                  <a:pt x="44610" y="52800"/>
                </a:lnTo>
                <a:lnTo>
                  <a:pt x="44560" y="52920"/>
                </a:lnTo>
                <a:lnTo>
                  <a:pt x="44560" y="52970"/>
                </a:lnTo>
                <a:lnTo>
                  <a:pt x="44480" y="52990"/>
                </a:lnTo>
                <a:lnTo>
                  <a:pt x="44420" y="52940"/>
                </a:lnTo>
                <a:lnTo>
                  <a:pt x="44360" y="52940"/>
                </a:lnTo>
                <a:lnTo>
                  <a:pt x="44330" y="53010"/>
                </a:lnTo>
                <a:lnTo>
                  <a:pt x="44320" y="53120"/>
                </a:lnTo>
                <a:lnTo>
                  <a:pt x="44270" y="53190"/>
                </a:lnTo>
                <a:lnTo>
                  <a:pt x="44310" y="53270"/>
                </a:lnTo>
                <a:lnTo>
                  <a:pt x="44310" y="53350"/>
                </a:lnTo>
                <a:lnTo>
                  <a:pt x="44280" y="53390"/>
                </a:lnTo>
                <a:lnTo>
                  <a:pt x="44280" y="53450"/>
                </a:lnTo>
                <a:lnTo>
                  <a:pt x="44310" y="53480"/>
                </a:lnTo>
                <a:lnTo>
                  <a:pt x="44290" y="53530"/>
                </a:lnTo>
                <a:lnTo>
                  <a:pt x="44340" y="53580"/>
                </a:lnTo>
                <a:lnTo>
                  <a:pt x="44310" y="53710"/>
                </a:lnTo>
                <a:lnTo>
                  <a:pt x="44340" y="53780"/>
                </a:lnTo>
                <a:lnTo>
                  <a:pt x="44300" y="53860"/>
                </a:lnTo>
                <a:lnTo>
                  <a:pt x="44250" y="53910"/>
                </a:lnTo>
                <a:lnTo>
                  <a:pt x="44250" y="53950"/>
                </a:lnTo>
                <a:lnTo>
                  <a:pt x="44210" y="54070"/>
                </a:lnTo>
                <a:lnTo>
                  <a:pt x="44130" y="54190"/>
                </a:lnTo>
                <a:lnTo>
                  <a:pt x="44030" y="54230"/>
                </a:lnTo>
                <a:lnTo>
                  <a:pt x="43960" y="54210"/>
                </a:lnTo>
                <a:lnTo>
                  <a:pt x="43930" y="54160"/>
                </a:lnTo>
                <a:lnTo>
                  <a:pt x="43870" y="54160"/>
                </a:lnTo>
                <a:lnTo>
                  <a:pt x="43880" y="54110"/>
                </a:lnTo>
                <a:lnTo>
                  <a:pt x="43810" y="54080"/>
                </a:lnTo>
                <a:lnTo>
                  <a:pt x="43760" y="54020"/>
                </a:lnTo>
                <a:lnTo>
                  <a:pt x="43640" y="54000"/>
                </a:lnTo>
                <a:lnTo>
                  <a:pt x="43560" y="53980"/>
                </a:lnTo>
                <a:lnTo>
                  <a:pt x="43550" y="54070"/>
                </a:lnTo>
                <a:lnTo>
                  <a:pt x="43520" y="54070"/>
                </a:lnTo>
                <a:lnTo>
                  <a:pt x="43430" y="54050"/>
                </a:lnTo>
                <a:lnTo>
                  <a:pt x="43400" y="53970"/>
                </a:lnTo>
                <a:lnTo>
                  <a:pt x="43460" y="53880"/>
                </a:lnTo>
                <a:lnTo>
                  <a:pt x="43430" y="53800"/>
                </a:lnTo>
                <a:lnTo>
                  <a:pt x="43360" y="53720"/>
                </a:lnTo>
                <a:lnTo>
                  <a:pt x="43350" y="53630"/>
                </a:lnTo>
                <a:lnTo>
                  <a:pt x="43260" y="53580"/>
                </a:lnTo>
                <a:lnTo>
                  <a:pt x="43210" y="53480"/>
                </a:lnTo>
                <a:lnTo>
                  <a:pt x="43150" y="53470"/>
                </a:lnTo>
                <a:lnTo>
                  <a:pt x="43050" y="53340"/>
                </a:lnTo>
                <a:lnTo>
                  <a:pt x="42940" y="53340"/>
                </a:lnTo>
                <a:lnTo>
                  <a:pt x="42900" y="53300"/>
                </a:lnTo>
                <a:lnTo>
                  <a:pt x="42850" y="53300"/>
                </a:lnTo>
                <a:lnTo>
                  <a:pt x="42730" y="53390"/>
                </a:lnTo>
                <a:lnTo>
                  <a:pt x="42660" y="53370"/>
                </a:lnTo>
                <a:lnTo>
                  <a:pt x="42640" y="53420"/>
                </a:lnTo>
                <a:lnTo>
                  <a:pt x="42590" y="53440"/>
                </a:lnTo>
                <a:lnTo>
                  <a:pt x="42510" y="53530"/>
                </a:lnTo>
                <a:lnTo>
                  <a:pt x="42410" y="53530"/>
                </a:lnTo>
                <a:lnTo>
                  <a:pt x="42320" y="53590"/>
                </a:lnTo>
                <a:lnTo>
                  <a:pt x="42260" y="53530"/>
                </a:lnTo>
                <a:lnTo>
                  <a:pt x="42140" y="53540"/>
                </a:lnTo>
                <a:lnTo>
                  <a:pt x="42110" y="53620"/>
                </a:lnTo>
                <a:lnTo>
                  <a:pt x="42040" y="53620"/>
                </a:lnTo>
                <a:lnTo>
                  <a:pt x="41950" y="53600"/>
                </a:lnTo>
                <a:lnTo>
                  <a:pt x="41860" y="53560"/>
                </a:lnTo>
                <a:lnTo>
                  <a:pt x="41840" y="53520"/>
                </a:lnTo>
                <a:lnTo>
                  <a:pt x="41770" y="53460"/>
                </a:lnTo>
                <a:lnTo>
                  <a:pt x="41610" y="53390"/>
                </a:lnTo>
                <a:lnTo>
                  <a:pt x="41550" y="53430"/>
                </a:lnTo>
                <a:lnTo>
                  <a:pt x="41500" y="53430"/>
                </a:lnTo>
                <a:lnTo>
                  <a:pt x="41470" y="53460"/>
                </a:lnTo>
                <a:lnTo>
                  <a:pt x="41400" y="53470"/>
                </a:lnTo>
                <a:lnTo>
                  <a:pt x="41380" y="53520"/>
                </a:lnTo>
                <a:lnTo>
                  <a:pt x="41270" y="53530"/>
                </a:lnTo>
                <a:lnTo>
                  <a:pt x="41180" y="53570"/>
                </a:lnTo>
                <a:lnTo>
                  <a:pt x="41130" y="53550"/>
                </a:lnTo>
                <a:lnTo>
                  <a:pt x="41070" y="53560"/>
                </a:lnTo>
                <a:lnTo>
                  <a:pt x="41080" y="53500"/>
                </a:lnTo>
                <a:lnTo>
                  <a:pt x="40980" y="53430"/>
                </a:lnTo>
                <a:lnTo>
                  <a:pt x="40960" y="53360"/>
                </a:lnTo>
                <a:lnTo>
                  <a:pt x="41000" y="53320"/>
                </a:lnTo>
                <a:lnTo>
                  <a:pt x="40940" y="53180"/>
                </a:lnTo>
                <a:lnTo>
                  <a:pt x="40850" y="53140"/>
                </a:lnTo>
                <a:lnTo>
                  <a:pt x="40810" y="53160"/>
                </a:lnTo>
                <a:lnTo>
                  <a:pt x="40730" y="53130"/>
                </a:lnTo>
                <a:lnTo>
                  <a:pt x="40680" y="53180"/>
                </a:lnTo>
                <a:lnTo>
                  <a:pt x="40380" y="53120"/>
                </a:lnTo>
                <a:lnTo>
                  <a:pt x="40300" y="53050"/>
                </a:lnTo>
                <a:lnTo>
                  <a:pt x="40240" y="53060"/>
                </a:lnTo>
                <a:lnTo>
                  <a:pt x="40210" y="53100"/>
                </a:lnTo>
                <a:lnTo>
                  <a:pt x="40200" y="53160"/>
                </a:lnTo>
                <a:lnTo>
                  <a:pt x="40220" y="53190"/>
                </a:lnTo>
                <a:lnTo>
                  <a:pt x="40190" y="53250"/>
                </a:lnTo>
                <a:lnTo>
                  <a:pt x="40000" y="53220"/>
                </a:lnTo>
                <a:lnTo>
                  <a:pt x="39990" y="53280"/>
                </a:lnTo>
                <a:lnTo>
                  <a:pt x="39950" y="53320"/>
                </a:lnTo>
                <a:lnTo>
                  <a:pt x="39870" y="53340"/>
                </a:lnTo>
                <a:lnTo>
                  <a:pt x="39880" y="53370"/>
                </a:lnTo>
                <a:lnTo>
                  <a:pt x="39680" y="53380"/>
                </a:lnTo>
                <a:lnTo>
                  <a:pt x="39630" y="53400"/>
                </a:lnTo>
                <a:lnTo>
                  <a:pt x="39580" y="53350"/>
                </a:lnTo>
                <a:lnTo>
                  <a:pt x="39530" y="53350"/>
                </a:lnTo>
                <a:lnTo>
                  <a:pt x="39440" y="53420"/>
                </a:lnTo>
                <a:lnTo>
                  <a:pt x="39360" y="53420"/>
                </a:lnTo>
                <a:lnTo>
                  <a:pt x="39360" y="53510"/>
                </a:lnTo>
                <a:lnTo>
                  <a:pt x="39390" y="53620"/>
                </a:lnTo>
                <a:lnTo>
                  <a:pt x="39420" y="53640"/>
                </a:lnTo>
                <a:lnTo>
                  <a:pt x="39410" y="53730"/>
                </a:lnTo>
                <a:lnTo>
                  <a:pt x="39310" y="53690"/>
                </a:lnTo>
                <a:lnTo>
                  <a:pt x="39290" y="53740"/>
                </a:lnTo>
                <a:lnTo>
                  <a:pt x="39190" y="53710"/>
                </a:lnTo>
                <a:lnTo>
                  <a:pt x="39170" y="53720"/>
                </a:lnTo>
                <a:lnTo>
                  <a:pt x="39010" y="53730"/>
                </a:lnTo>
                <a:lnTo>
                  <a:pt x="38980" y="53790"/>
                </a:lnTo>
                <a:lnTo>
                  <a:pt x="38950" y="53720"/>
                </a:lnTo>
                <a:lnTo>
                  <a:pt x="38910" y="53710"/>
                </a:lnTo>
                <a:lnTo>
                  <a:pt x="38880" y="53770"/>
                </a:lnTo>
                <a:lnTo>
                  <a:pt x="38840" y="53800"/>
                </a:lnTo>
                <a:lnTo>
                  <a:pt x="38730" y="53750"/>
                </a:lnTo>
                <a:lnTo>
                  <a:pt x="38670" y="53760"/>
                </a:lnTo>
                <a:lnTo>
                  <a:pt x="38610" y="53740"/>
                </a:lnTo>
                <a:lnTo>
                  <a:pt x="38560" y="53760"/>
                </a:lnTo>
                <a:lnTo>
                  <a:pt x="38520" y="53730"/>
                </a:lnTo>
                <a:lnTo>
                  <a:pt x="38460" y="53730"/>
                </a:lnTo>
                <a:lnTo>
                  <a:pt x="38390" y="53650"/>
                </a:lnTo>
                <a:lnTo>
                  <a:pt x="38330" y="53620"/>
                </a:lnTo>
                <a:lnTo>
                  <a:pt x="38250" y="53610"/>
                </a:lnTo>
                <a:lnTo>
                  <a:pt x="38180" y="53680"/>
                </a:lnTo>
                <a:lnTo>
                  <a:pt x="38060" y="53680"/>
                </a:lnTo>
                <a:lnTo>
                  <a:pt x="38020" y="53510"/>
                </a:lnTo>
                <a:lnTo>
                  <a:pt x="37990" y="53470"/>
                </a:lnTo>
                <a:lnTo>
                  <a:pt x="38020" y="53390"/>
                </a:lnTo>
                <a:lnTo>
                  <a:pt x="37970" y="53370"/>
                </a:lnTo>
                <a:lnTo>
                  <a:pt x="37880" y="53360"/>
                </a:lnTo>
                <a:lnTo>
                  <a:pt x="37900" y="53410"/>
                </a:lnTo>
                <a:lnTo>
                  <a:pt x="37850" y="53460"/>
                </a:lnTo>
                <a:lnTo>
                  <a:pt x="37780" y="53430"/>
                </a:lnTo>
                <a:lnTo>
                  <a:pt x="37730" y="53470"/>
                </a:lnTo>
                <a:lnTo>
                  <a:pt x="37600" y="53420"/>
                </a:lnTo>
                <a:lnTo>
                  <a:pt x="37600" y="53490"/>
                </a:lnTo>
                <a:lnTo>
                  <a:pt x="37520" y="53500"/>
                </a:lnTo>
                <a:lnTo>
                  <a:pt x="37450" y="53540"/>
                </a:lnTo>
                <a:lnTo>
                  <a:pt x="37360" y="53520"/>
                </a:lnTo>
                <a:lnTo>
                  <a:pt x="37330" y="53540"/>
                </a:lnTo>
                <a:lnTo>
                  <a:pt x="37330" y="53610"/>
                </a:lnTo>
                <a:lnTo>
                  <a:pt x="37350" y="53650"/>
                </a:lnTo>
                <a:lnTo>
                  <a:pt x="37330" y="53700"/>
                </a:lnTo>
                <a:lnTo>
                  <a:pt x="37040" y="53870"/>
                </a:lnTo>
                <a:lnTo>
                  <a:pt x="36980" y="53890"/>
                </a:lnTo>
                <a:lnTo>
                  <a:pt x="36920" y="53930"/>
                </a:lnTo>
                <a:lnTo>
                  <a:pt x="36860" y="53940"/>
                </a:lnTo>
                <a:lnTo>
                  <a:pt x="36810" y="53980"/>
                </a:lnTo>
                <a:lnTo>
                  <a:pt x="36700" y="53990"/>
                </a:lnTo>
                <a:lnTo>
                  <a:pt x="36690" y="54030"/>
                </a:lnTo>
                <a:lnTo>
                  <a:pt x="36590" y="54050"/>
                </a:lnTo>
                <a:lnTo>
                  <a:pt x="36490" y="54020"/>
                </a:lnTo>
                <a:lnTo>
                  <a:pt x="36360" y="53960"/>
                </a:lnTo>
                <a:lnTo>
                  <a:pt x="36310" y="53950"/>
                </a:lnTo>
                <a:lnTo>
                  <a:pt x="36300" y="54020"/>
                </a:lnTo>
                <a:lnTo>
                  <a:pt x="36170" y="54040"/>
                </a:lnTo>
                <a:lnTo>
                  <a:pt x="36150" y="54090"/>
                </a:lnTo>
                <a:lnTo>
                  <a:pt x="36050" y="54110"/>
                </a:lnTo>
                <a:lnTo>
                  <a:pt x="36050" y="54050"/>
                </a:lnTo>
                <a:lnTo>
                  <a:pt x="35960" y="54070"/>
                </a:lnTo>
                <a:lnTo>
                  <a:pt x="35940" y="54020"/>
                </a:lnTo>
                <a:lnTo>
                  <a:pt x="35890" y="54010"/>
                </a:lnTo>
                <a:lnTo>
                  <a:pt x="35770" y="54020"/>
                </a:lnTo>
                <a:lnTo>
                  <a:pt x="35770" y="54090"/>
                </a:lnTo>
                <a:lnTo>
                  <a:pt x="35660" y="54070"/>
                </a:lnTo>
                <a:lnTo>
                  <a:pt x="35630" y="54040"/>
                </a:lnTo>
                <a:lnTo>
                  <a:pt x="35460" y="54050"/>
                </a:lnTo>
                <a:lnTo>
                  <a:pt x="35440" y="53940"/>
                </a:lnTo>
                <a:lnTo>
                  <a:pt x="35410" y="53880"/>
                </a:lnTo>
                <a:lnTo>
                  <a:pt x="35410" y="53820"/>
                </a:lnTo>
                <a:lnTo>
                  <a:pt x="35320" y="53770"/>
                </a:lnTo>
                <a:lnTo>
                  <a:pt x="35330" y="53730"/>
                </a:lnTo>
                <a:lnTo>
                  <a:pt x="35280" y="53650"/>
                </a:lnTo>
                <a:lnTo>
                  <a:pt x="35280" y="53570"/>
                </a:lnTo>
                <a:lnTo>
                  <a:pt x="35330" y="53560"/>
                </a:lnTo>
                <a:lnTo>
                  <a:pt x="35380" y="53530"/>
                </a:lnTo>
                <a:lnTo>
                  <a:pt x="35500" y="53530"/>
                </a:lnTo>
                <a:lnTo>
                  <a:pt x="35570" y="53570"/>
                </a:lnTo>
                <a:lnTo>
                  <a:pt x="35680" y="53610"/>
                </a:lnTo>
                <a:lnTo>
                  <a:pt x="35740" y="53610"/>
                </a:lnTo>
                <a:lnTo>
                  <a:pt x="35790" y="53570"/>
                </a:lnTo>
                <a:lnTo>
                  <a:pt x="35740" y="53510"/>
                </a:lnTo>
                <a:lnTo>
                  <a:pt x="35690" y="53510"/>
                </a:lnTo>
                <a:lnTo>
                  <a:pt x="35690" y="53440"/>
                </a:lnTo>
                <a:lnTo>
                  <a:pt x="35650" y="53200"/>
                </a:lnTo>
                <a:lnTo>
                  <a:pt x="35610" y="53100"/>
                </a:lnTo>
                <a:lnTo>
                  <a:pt x="35480" y="52960"/>
                </a:lnTo>
                <a:lnTo>
                  <a:pt x="35430" y="52940"/>
                </a:lnTo>
                <a:lnTo>
                  <a:pt x="35410" y="52900"/>
                </a:lnTo>
                <a:lnTo>
                  <a:pt x="35360" y="52920"/>
                </a:lnTo>
                <a:lnTo>
                  <a:pt x="35220" y="52940"/>
                </a:lnTo>
                <a:lnTo>
                  <a:pt x="35050" y="52920"/>
                </a:lnTo>
                <a:lnTo>
                  <a:pt x="35000" y="52940"/>
                </a:lnTo>
                <a:lnTo>
                  <a:pt x="34880" y="52930"/>
                </a:lnTo>
                <a:lnTo>
                  <a:pt x="34910" y="53000"/>
                </a:lnTo>
                <a:lnTo>
                  <a:pt x="34860" y="53020"/>
                </a:lnTo>
                <a:lnTo>
                  <a:pt x="34830" y="53060"/>
                </a:lnTo>
                <a:lnTo>
                  <a:pt x="34740" y="53050"/>
                </a:lnTo>
                <a:lnTo>
                  <a:pt x="34730" y="53110"/>
                </a:lnTo>
                <a:lnTo>
                  <a:pt x="34690" y="53120"/>
                </a:lnTo>
                <a:lnTo>
                  <a:pt x="34630" y="53090"/>
                </a:lnTo>
                <a:lnTo>
                  <a:pt x="34640" y="53040"/>
                </a:lnTo>
                <a:lnTo>
                  <a:pt x="34530" y="53060"/>
                </a:lnTo>
                <a:lnTo>
                  <a:pt x="34460" y="53030"/>
                </a:lnTo>
                <a:lnTo>
                  <a:pt x="34380" y="53050"/>
                </a:lnTo>
                <a:lnTo>
                  <a:pt x="34310" y="53040"/>
                </a:lnTo>
                <a:lnTo>
                  <a:pt x="34290" y="53080"/>
                </a:lnTo>
                <a:lnTo>
                  <a:pt x="34120" y="53160"/>
                </a:lnTo>
                <a:lnTo>
                  <a:pt x="33830" y="53400"/>
                </a:lnTo>
                <a:lnTo>
                  <a:pt x="33720" y="53360"/>
                </a:lnTo>
                <a:lnTo>
                  <a:pt x="33670" y="53420"/>
                </a:lnTo>
                <a:lnTo>
                  <a:pt x="33560" y="53410"/>
                </a:lnTo>
                <a:lnTo>
                  <a:pt x="33520" y="53510"/>
                </a:lnTo>
                <a:lnTo>
                  <a:pt x="33540" y="53590"/>
                </a:lnTo>
                <a:lnTo>
                  <a:pt x="33470" y="53630"/>
                </a:lnTo>
                <a:lnTo>
                  <a:pt x="33550" y="53720"/>
                </a:lnTo>
                <a:lnTo>
                  <a:pt x="33530" y="53790"/>
                </a:lnTo>
                <a:lnTo>
                  <a:pt x="33420" y="53860"/>
                </a:lnTo>
                <a:lnTo>
                  <a:pt x="33390" y="53960"/>
                </a:lnTo>
                <a:lnTo>
                  <a:pt x="33220" y="54080"/>
                </a:lnTo>
                <a:lnTo>
                  <a:pt x="33110" y="54170"/>
                </a:lnTo>
                <a:lnTo>
                  <a:pt x="33100" y="54200"/>
                </a:lnTo>
                <a:lnTo>
                  <a:pt x="33200" y="54330"/>
                </a:lnTo>
                <a:lnTo>
                  <a:pt x="33190" y="54440"/>
                </a:lnTo>
                <a:lnTo>
                  <a:pt x="33150" y="54440"/>
                </a:lnTo>
                <a:lnTo>
                  <a:pt x="33120" y="54490"/>
                </a:lnTo>
                <a:lnTo>
                  <a:pt x="33120" y="54560"/>
                </a:lnTo>
                <a:lnTo>
                  <a:pt x="33090" y="54600"/>
                </a:lnTo>
                <a:lnTo>
                  <a:pt x="32920" y="54560"/>
                </a:lnTo>
                <a:lnTo>
                  <a:pt x="32830" y="54610"/>
                </a:lnTo>
                <a:lnTo>
                  <a:pt x="32730" y="54580"/>
                </a:lnTo>
                <a:lnTo>
                  <a:pt x="32710" y="54610"/>
                </a:lnTo>
                <a:lnTo>
                  <a:pt x="32690" y="54720"/>
                </a:lnTo>
                <a:lnTo>
                  <a:pt x="32640" y="54760"/>
                </a:lnTo>
                <a:lnTo>
                  <a:pt x="32630" y="54830"/>
                </a:lnTo>
                <a:lnTo>
                  <a:pt x="32570" y="54850"/>
                </a:lnTo>
                <a:lnTo>
                  <a:pt x="32510" y="54850"/>
                </a:lnTo>
                <a:lnTo>
                  <a:pt x="32510" y="54890"/>
                </a:lnTo>
                <a:lnTo>
                  <a:pt x="32420" y="54940"/>
                </a:lnTo>
                <a:lnTo>
                  <a:pt x="32380" y="54930"/>
                </a:lnTo>
                <a:lnTo>
                  <a:pt x="32160" y="54940"/>
                </a:lnTo>
                <a:lnTo>
                  <a:pt x="32120" y="54890"/>
                </a:lnTo>
                <a:lnTo>
                  <a:pt x="31890" y="54900"/>
                </a:lnTo>
                <a:lnTo>
                  <a:pt x="31850" y="54850"/>
                </a:lnTo>
                <a:lnTo>
                  <a:pt x="31760" y="54790"/>
                </a:lnTo>
                <a:lnTo>
                  <a:pt x="31770" y="54750"/>
                </a:lnTo>
                <a:lnTo>
                  <a:pt x="31700" y="54680"/>
                </a:lnTo>
                <a:lnTo>
                  <a:pt x="31730" y="54640"/>
                </a:lnTo>
                <a:lnTo>
                  <a:pt x="31840" y="54660"/>
                </a:lnTo>
                <a:lnTo>
                  <a:pt x="31840" y="54510"/>
                </a:lnTo>
                <a:lnTo>
                  <a:pt x="31780" y="54480"/>
                </a:lnTo>
                <a:lnTo>
                  <a:pt x="31820" y="54400"/>
                </a:lnTo>
                <a:lnTo>
                  <a:pt x="31780" y="54320"/>
                </a:lnTo>
                <a:lnTo>
                  <a:pt x="31740" y="54290"/>
                </a:lnTo>
                <a:lnTo>
                  <a:pt x="31680" y="54110"/>
                </a:lnTo>
                <a:lnTo>
                  <a:pt x="31660" y="54070"/>
                </a:lnTo>
                <a:lnTo>
                  <a:pt x="31530" y="54130"/>
                </a:lnTo>
                <a:lnTo>
                  <a:pt x="31480" y="54090"/>
                </a:lnTo>
                <a:lnTo>
                  <a:pt x="31340" y="54060"/>
                </a:lnTo>
                <a:lnTo>
                  <a:pt x="31300" y="54010"/>
                </a:lnTo>
                <a:lnTo>
                  <a:pt x="31160" y="54020"/>
                </a:lnTo>
                <a:lnTo>
                  <a:pt x="31080" y="53990"/>
                </a:lnTo>
                <a:lnTo>
                  <a:pt x="31010" y="54030"/>
                </a:lnTo>
                <a:lnTo>
                  <a:pt x="30930" y="54040"/>
                </a:lnTo>
                <a:lnTo>
                  <a:pt x="30840" y="54020"/>
                </a:lnTo>
                <a:lnTo>
                  <a:pt x="30730" y="54030"/>
                </a:lnTo>
                <a:lnTo>
                  <a:pt x="30690" y="54010"/>
                </a:lnTo>
                <a:lnTo>
                  <a:pt x="30580" y="54010"/>
                </a:lnTo>
                <a:lnTo>
                  <a:pt x="30490" y="54050"/>
                </a:lnTo>
                <a:lnTo>
                  <a:pt x="30370" y="54040"/>
                </a:lnTo>
                <a:lnTo>
                  <a:pt x="30340" y="54010"/>
                </a:lnTo>
                <a:lnTo>
                  <a:pt x="30270" y="54010"/>
                </a:lnTo>
                <a:lnTo>
                  <a:pt x="30240" y="54050"/>
                </a:lnTo>
                <a:lnTo>
                  <a:pt x="30150" y="54070"/>
                </a:lnTo>
                <a:lnTo>
                  <a:pt x="30080" y="54030"/>
                </a:lnTo>
                <a:lnTo>
                  <a:pt x="29930" y="54010"/>
                </a:lnTo>
                <a:lnTo>
                  <a:pt x="29700" y="54030"/>
                </a:lnTo>
                <a:lnTo>
                  <a:pt x="29640" y="53980"/>
                </a:lnTo>
                <a:lnTo>
                  <a:pt x="29620" y="54010"/>
                </a:lnTo>
                <a:lnTo>
                  <a:pt x="29480" y="54000"/>
                </a:lnTo>
                <a:lnTo>
                  <a:pt x="29470" y="53950"/>
                </a:lnTo>
                <a:lnTo>
                  <a:pt x="29340" y="53970"/>
                </a:lnTo>
                <a:lnTo>
                  <a:pt x="29280" y="53940"/>
                </a:lnTo>
                <a:lnTo>
                  <a:pt x="29250" y="53960"/>
                </a:lnTo>
                <a:lnTo>
                  <a:pt x="29160" y="53910"/>
                </a:lnTo>
                <a:lnTo>
                  <a:pt x="29000" y="53840"/>
                </a:lnTo>
                <a:lnTo>
                  <a:pt x="28940" y="53780"/>
                </a:lnTo>
                <a:lnTo>
                  <a:pt x="28890" y="53650"/>
                </a:lnTo>
                <a:lnTo>
                  <a:pt x="28810" y="53500"/>
                </a:lnTo>
                <a:lnTo>
                  <a:pt x="28700" y="53480"/>
                </a:lnTo>
                <a:lnTo>
                  <a:pt x="28680" y="53460"/>
                </a:lnTo>
                <a:lnTo>
                  <a:pt x="28600" y="53410"/>
                </a:lnTo>
                <a:lnTo>
                  <a:pt x="28450" y="53370"/>
                </a:lnTo>
                <a:lnTo>
                  <a:pt x="28380" y="53310"/>
                </a:lnTo>
                <a:lnTo>
                  <a:pt x="28280" y="53310"/>
                </a:lnTo>
                <a:lnTo>
                  <a:pt x="28170" y="53370"/>
                </a:lnTo>
                <a:lnTo>
                  <a:pt x="28100" y="53370"/>
                </a:lnTo>
                <a:lnTo>
                  <a:pt x="27890" y="53330"/>
                </a:lnTo>
                <a:lnTo>
                  <a:pt x="27810" y="53300"/>
                </a:lnTo>
                <a:lnTo>
                  <a:pt x="27710" y="53240"/>
                </a:lnTo>
                <a:lnTo>
                  <a:pt x="27520" y="53210"/>
                </a:lnTo>
                <a:lnTo>
                  <a:pt x="27510" y="53150"/>
                </a:lnTo>
                <a:lnTo>
                  <a:pt x="27450" y="53140"/>
                </a:lnTo>
                <a:lnTo>
                  <a:pt x="27420" y="53050"/>
                </a:lnTo>
                <a:lnTo>
                  <a:pt x="27350" y="53050"/>
                </a:lnTo>
                <a:lnTo>
                  <a:pt x="27310" y="53020"/>
                </a:lnTo>
                <a:lnTo>
                  <a:pt x="27330" y="52910"/>
                </a:lnTo>
                <a:lnTo>
                  <a:pt x="27300" y="52880"/>
                </a:lnTo>
                <a:lnTo>
                  <a:pt x="27290" y="52790"/>
                </a:lnTo>
                <a:lnTo>
                  <a:pt x="27310" y="52750"/>
                </a:lnTo>
                <a:lnTo>
                  <a:pt x="27330" y="52560"/>
                </a:lnTo>
                <a:lnTo>
                  <a:pt x="27350" y="52490"/>
                </a:lnTo>
                <a:lnTo>
                  <a:pt x="27320" y="52420"/>
                </a:lnTo>
                <a:lnTo>
                  <a:pt x="27260" y="52360"/>
                </a:lnTo>
                <a:lnTo>
                  <a:pt x="27200" y="52320"/>
                </a:lnTo>
                <a:lnTo>
                  <a:pt x="27150" y="52320"/>
                </a:lnTo>
                <a:lnTo>
                  <a:pt x="27120" y="52270"/>
                </a:lnTo>
                <a:lnTo>
                  <a:pt x="27130" y="52170"/>
                </a:lnTo>
                <a:lnTo>
                  <a:pt x="27100" y="52130"/>
                </a:lnTo>
                <a:lnTo>
                  <a:pt x="26970" y="52160"/>
                </a:lnTo>
                <a:lnTo>
                  <a:pt x="26950" y="52210"/>
                </a:lnTo>
                <a:lnTo>
                  <a:pt x="26860" y="52290"/>
                </a:lnTo>
                <a:lnTo>
                  <a:pt x="26740" y="52320"/>
                </a:lnTo>
                <a:lnTo>
                  <a:pt x="26710" y="52410"/>
                </a:lnTo>
                <a:lnTo>
                  <a:pt x="26460" y="52440"/>
                </a:lnTo>
                <a:lnTo>
                  <a:pt x="26380" y="52380"/>
                </a:lnTo>
                <a:lnTo>
                  <a:pt x="26310" y="52360"/>
                </a:lnTo>
                <a:lnTo>
                  <a:pt x="26300" y="52310"/>
                </a:lnTo>
                <a:lnTo>
                  <a:pt x="26330" y="52260"/>
                </a:lnTo>
                <a:lnTo>
                  <a:pt x="26190" y="52220"/>
                </a:lnTo>
                <a:lnTo>
                  <a:pt x="26190" y="52170"/>
                </a:lnTo>
                <a:lnTo>
                  <a:pt x="26250" y="52110"/>
                </a:lnTo>
                <a:lnTo>
                  <a:pt x="26290" y="52060"/>
                </a:lnTo>
                <a:lnTo>
                  <a:pt x="26360" y="52040"/>
                </a:lnTo>
                <a:lnTo>
                  <a:pt x="26380" y="51920"/>
                </a:lnTo>
                <a:lnTo>
                  <a:pt x="26330" y="51910"/>
                </a:lnTo>
                <a:lnTo>
                  <a:pt x="26270" y="51940"/>
                </a:lnTo>
                <a:lnTo>
                  <a:pt x="26260" y="51830"/>
                </a:lnTo>
                <a:lnTo>
                  <a:pt x="26280" y="51740"/>
                </a:lnTo>
                <a:lnTo>
                  <a:pt x="26260" y="51730"/>
                </a:lnTo>
                <a:lnTo>
                  <a:pt x="26250" y="51590"/>
                </a:lnTo>
                <a:lnTo>
                  <a:pt x="26220" y="51570"/>
                </a:lnTo>
                <a:lnTo>
                  <a:pt x="26120" y="51570"/>
                </a:lnTo>
                <a:lnTo>
                  <a:pt x="26120" y="51430"/>
                </a:lnTo>
                <a:lnTo>
                  <a:pt x="26070" y="51380"/>
                </a:lnTo>
                <a:lnTo>
                  <a:pt x="26100" y="51240"/>
                </a:lnTo>
                <a:lnTo>
                  <a:pt x="26120" y="51210"/>
                </a:lnTo>
                <a:lnTo>
                  <a:pt x="26110" y="51160"/>
                </a:lnTo>
                <a:lnTo>
                  <a:pt x="26170" y="51150"/>
                </a:lnTo>
                <a:lnTo>
                  <a:pt x="26220" y="51120"/>
                </a:lnTo>
                <a:lnTo>
                  <a:pt x="26260" y="51180"/>
                </a:lnTo>
                <a:lnTo>
                  <a:pt x="26280" y="51240"/>
                </a:lnTo>
                <a:lnTo>
                  <a:pt x="26430" y="51270"/>
                </a:lnTo>
                <a:lnTo>
                  <a:pt x="26450" y="51210"/>
                </a:lnTo>
                <a:lnTo>
                  <a:pt x="26530" y="51160"/>
                </a:lnTo>
                <a:lnTo>
                  <a:pt x="26570" y="51110"/>
                </a:lnTo>
                <a:lnTo>
                  <a:pt x="26660" y="51060"/>
                </a:lnTo>
                <a:lnTo>
                  <a:pt x="26630" y="50970"/>
                </a:lnTo>
                <a:lnTo>
                  <a:pt x="26560" y="50920"/>
                </a:lnTo>
                <a:lnTo>
                  <a:pt x="26470" y="50930"/>
                </a:lnTo>
                <a:lnTo>
                  <a:pt x="26470" y="50840"/>
                </a:lnTo>
                <a:lnTo>
                  <a:pt x="26410" y="50850"/>
                </a:lnTo>
                <a:lnTo>
                  <a:pt x="26420" y="50910"/>
                </a:lnTo>
                <a:lnTo>
                  <a:pt x="26340" y="50920"/>
                </a:lnTo>
                <a:lnTo>
                  <a:pt x="26300" y="50880"/>
                </a:lnTo>
                <a:lnTo>
                  <a:pt x="26250" y="50980"/>
                </a:lnTo>
                <a:lnTo>
                  <a:pt x="26200" y="50940"/>
                </a:lnTo>
                <a:lnTo>
                  <a:pt x="26180" y="50830"/>
                </a:lnTo>
                <a:lnTo>
                  <a:pt x="26120" y="50840"/>
                </a:lnTo>
                <a:lnTo>
                  <a:pt x="26140" y="50720"/>
                </a:lnTo>
                <a:lnTo>
                  <a:pt x="26030" y="50690"/>
                </a:lnTo>
                <a:lnTo>
                  <a:pt x="26030" y="50620"/>
                </a:lnTo>
                <a:lnTo>
                  <a:pt x="26090" y="50590"/>
                </a:lnTo>
                <a:lnTo>
                  <a:pt x="26140" y="50590"/>
                </a:lnTo>
                <a:lnTo>
                  <a:pt x="26260" y="50670"/>
                </a:lnTo>
                <a:lnTo>
                  <a:pt x="26330" y="50690"/>
                </a:lnTo>
                <a:lnTo>
                  <a:pt x="26340" y="50650"/>
                </a:lnTo>
                <a:lnTo>
                  <a:pt x="26440" y="50580"/>
                </a:lnTo>
                <a:lnTo>
                  <a:pt x="26460" y="50530"/>
                </a:lnTo>
                <a:lnTo>
                  <a:pt x="26500" y="50540"/>
                </a:lnTo>
                <a:lnTo>
                  <a:pt x="26530" y="50490"/>
                </a:lnTo>
                <a:lnTo>
                  <a:pt x="26560" y="50400"/>
                </a:lnTo>
                <a:lnTo>
                  <a:pt x="26620" y="50370"/>
                </a:lnTo>
                <a:lnTo>
                  <a:pt x="26610" y="50340"/>
                </a:lnTo>
                <a:lnTo>
                  <a:pt x="26670" y="50300"/>
                </a:lnTo>
                <a:lnTo>
                  <a:pt x="26720" y="50320"/>
                </a:lnTo>
                <a:lnTo>
                  <a:pt x="26810" y="50310"/>
                </a:lnTo>
                <a:lnTo>
                  <a:pt x="26910" y="50340"/>
                </a:lnTo>
                <a:lnTo>
                  <a:pt x="26960" y="50320"/>
                </a:lnTo>
                <a:lnTo>
                  <a:pt x="26960" y="50240"/>
                </a:lnTo>
                <a:lnTo>
                  <a:pt x="27000" y="50170"/>
                </a:lnTo>
                <a:lnTo>
                  <a:pt x="27010" y="50060"/>
                </a:lnTo>
                <a:lnTo>
                  <a:pt x="27110" y="49890"/>
                </a:lnTo>
                <a:lnTo>
                  <a:pt x="27110" y="49820"/>
                </a:lnTo>
                <a:lnTo>
                  <a:pt x="27180" y="49810"/>
                </a:lnTo>
                <a:lnTo>
                  <a:pt x="27220" y="49680"/>
                </a:lnTo>
                <a:lnTo>
                  <a:pt x="27180" y="49510"/>
                </a:lnTo>
                <a:lnTo>
                  <a:pt x="27150" y="49480"/>
                </a:lnTo>
                <a:lnTo>
                  <a:pt x="27060" y="49500"/>
                </a:lnTo>
                <a:lnTo>
                  <a:pt x="27010" y="49560"/>
                </a:lnTo>
                <a:lnTo>
                  <a:pt x="26960" y="49530"/>
                </a:lnTo>
                <a:lnTo>
                  <a:pt x="26850" y="49360"/>
                </a:lnTo>
                <a:lnTo>
                  <a:pt x="26930" y="49320"/>
                </a:lnTo>
                <a:lnTo>
                  <a:pt x="26880" y="49250"/>
                </a:lnTo>
                <a:lnTo>
                  <a:pt x="26870" y="49170"/>
                </a:lnTo>
                <a:lnTo>
                  <a:pt x="26810" y="49130"/>
                </a:lnTo>
                <a:lnTo>
                  <a:pt x="26790" y="49070"/>
                </a:lnTo>
                <a:lnTo>
                  <a:pt x="26860" y="49050"/>
                </a:lnTo>
                <a:lnTo>
                  <a:pt x="26900" y="48990"/>
                </a:lnTo>
                <a:lnTo>
                  <a:pt x="26980" y="48920"/>
                </a:lnTo>
                <a:lnTo>
                  <a:pt x="27100" y="48940"/>
                </a:lnTo>
                <a:lnTo>
                  <a:pt x="27130" y="48980"/>
                </a:lnTo>
                <a:lnTo>
                  <a:pt x="27190" y="49000"/>
                </a:lnTo>
                <a:lnTo>
                  <a:pt x="27310" y="48990"/>
                </a:lnTo>
                <a:lnTo>
                  <a:pt x="27380" y="48960"/>
                </a:lnTo>
                <a:lnTo>
                  <a:pt x="27410" y="48900"/>
                </a:lnTo>
                <a:lnTo>
                  <a:pt x="27400" y="48860"/>
                </a:lnTo>
                <a:lnTo>
                  <a:pt x="27580" y="48830"/>
                </a:lnTo>
                <a:lnTo>
                  <a:pt x="27620" y="48770"/>
                </a:lnTo>
                <a:lnTo>
                  <a:pt x="27700" y="48720"/>
                </a:lnTo>
                <a:lnTo>
                  <a:pt x="27740" y="48660"/>
                </a:lnTo>
                <a:lnTo>
                  <a:pt x="27870" y="48680"/>
                </a:lnTo>
                <a:lnTo>
                  <a:pt x="27950" y="48630"/>
                </a:lnTo>
                <a:lnTo>
                  <a:pt x="27970" y="48570"/>
                </a:lnTo>
                <a:lnTo>
                  <a:pt x="27880" y="48600"/>
                </a:lnTo>
                <a:lnTo>
                  <a:pt x="27810" y="48580"/>
                </a:lnTo>
                <a:lnTo>
                  <a:pt x="27890" y="48540"/>
                </a:lnTo>
                <a:lnTo>
                  <a:pt x="27830" y="48450"/>
                </a:lnTo>
                <a:lnTo>
                  <a:pt x="27750" y="48440"/>
                </a:lnTo>
                <a:lnTo>
                  <a:pt x="27700" y="48480"/>
                </a:lnTo>
                <a:lnTo>
                  <a:pt x="27640" y="48470"/>
                </a:lnTo>
                <a:lnTo>
                  <a:pt x="27590" y="48410"/>
                </a:lnTo>
                <a:lnTo>
                  <a:pt x="27520" y="48410"/>
                </a:lnTo>
                <a:lnTo>
                  <a:pt x="27460" y="48370"/>
                </a:lnTo>
                <a:lnTo>
                  <a:pt x="27410" y="48400"/>
                </a:lnTo>
                <a:lnTo>
                  <a:pt x="27370" y="48300"/>
                </a:lnTo>
                <a:lnTo>
                  <a:pt x="27400" y="48250"/>
                </a:lnTo>
                <a:lnTo>
                  <a:pt x="27400" y="48170"/>
                </a:lnTo>
                <a:lnTo>
                  <a:pt x="27440" y="48170"/>
                </a:lnTo>
                <a:lnTo>
                  <a:pt x="27480" y="48120"/>
                </a:lnTo>
                <a:lnTo>
                  <a:pt x="27480" y="48010"/>
                </a:lnTo>
                <a:lnTo>
                  <a:pt x="27550" y="47980"/>
                </a:lnTo>
                <a:lnTo>
                  <a:pt x="27590" y="47880"/>
                </a:lnTo>
                <a:lnTo>
                  <a:pt x="27710" y="47870"/>
                </a:lnTo>
                <a:lnTo>
                  <a:pt x="27740" y="47820"/>
                </a:lnTo>
                <a:lnTo>
                  <a:pt x="27860" y="47750"/>
                </a:lnTo>
                <a:lnTo>
                  <a:pt x="27920" y="47770"/>
                </a:lnTo>
                <a:lnTo>
                  <a:pt x="27940" y="47710"/>
                </a:lnTo>
                <a:lnTo>
                  <a:pt x="28000" y="47690"/>
                </a:lnTo>
                <a:lnTo>
                  <a:pt x="28030" y="47640"/>
                </a:lnTo>
                <a:lnTo>
                  <a:pt x="28090" y="47630"/>
                </a:lnTo>
                <a:lnTo>
                  <a:pt x="28110" y="47670"/>
                </a:lnTo>
                <a:lnTo>
                  <a:pt x="28240" y="47600"/>
                </a:lnTo>
                <a:lnTo>
                  <a:pt x="28290" y="47540"/>
                </a:lnTo>
                <a:lnTo>
                  <a:pt x="28340" y="47450"/>
                </a:lnTo>
                <a:lnTo>
                  <a:pt x="28390" y="47400"/>
                </a:lnTo>
                <a:lnTo>
                  <a:pt x="28480" y="47380"/>
                </a:lnTo>
                <a:lnTo>
                  <a:pt x="28440" y="47260"/>
                </a:lnTo>
                <a:lnTo>
                  <a:pt x="28400" y="47240"/>
                </a:lnTo>
                <a:lnTo>
                  <a:pt x="28440" y="47180"/>
                </a:lnTo>
                <a:lnTo>
                  <a:pt x="28440" y="47110"/>
                </a:lnTo>
                <a:lnTo>
                  <a:pt x="28490" y="47070"/>
                </a:lnTo>
                <a:lnTo>
                  <a:pt x="28460" y="47000"/>
                </a:lnTo>
                <a:lnTo>
                  <a:pt x="28480" y="46970"/>
                </a:lnTo>
                <a:lnTo>
                  <a:pt x="28450" y="46880"/>
                </a:lnTo>
                <a:lnTo>
                  <a:pt x="28400" y="46870"/>
                </a:lnTo>
                <a:lnTo>
                  <a:pt x="28420" y="46730"/>
                </a:lnTo>
                <a:lnTo>
                  <a:pt x="28390" y="46670"/>
                </a:lnTo>
                <a:lnTo>
                  <a:pt x="28410" y="46530"/>
                </a:lnTo>
                <a:lnTo>
                  <a:pt x="28490" y="46390"/>
                </a:lnTo>
                <a:lnTo>
                  <a:pt x="28550" y="46350"/>
                </a:lnTo>
                <a:lnTo>
                  <a:pt x="28570" y="46260"/>
                </a:lnTo>
                <a:lnTo>
                  <a:pt x="28610" y="46230"/>
                </a:lnTo>
                <a:lnTo>
                  <a:pt x="28630" y="46180"/>
                </a:lnTo>
                <a:lnTo>
                  <a:pt x="28600" y="46150"/>
                </a:lnTo>
                <a:lnTo>
                  <a:pt x="28590" y="46060"/>
                </a:lnTo>
                <a:lnTo>
                  <a:pt x="28550" y="46020"/>
                </a:lnTo>
                <a:lnTo>
                  <a:pt x="28540" y="45940"/>
                </a:lnTo>
                <a:lnTo>
                  <a:pt x="28480" y="45910"/>
                </a:lnTo>
                <a:lnTo>
                  <a:pt x="28450" y="45800"/>
                </a:lnTo>
                <a:lnTo>
                  <a:pt x="28380" y="45750"/>
                </a:lnTo>
                <a:lnTo>
                  <a:pt x="28320" y="45620"/>
                </a:lnTo>
                <a:lnTo>
                  <a:pt x="28390" y="45570"/>
                </a:lnTo>
                <a:lnTo>
                  <a:pt x="28360" y="45490"/>
                </a:lnTo>
                <a:lnTo>
                  <a:pt x="28310" y="45440"/>
                </a:lnTo>
                <a:lnTo>
                  <a:pt x="28250" y="45460"/>
                </a:lnTo>
                <a:lnTo>
                  <a:pt x="28140" y="45440"/>
                </a:lnTo>
                <a:lnTo>
                  <a:pt x="28030" y="45460"/>
                </a:lnTo>
                <a:lnTo>
                  <a:pt x="27980" y="45440"/>
                </a:lnTo>
                <a:lnTo>
                  <a:pt x="27980" y="45380"/>
                </a:lnTo>
                <a:lnTo>
                  <a:pt x="28060" y="45320"/>
                </a:lnTo>
                <a:lnTo>
                  <a:pt x="28060" y="45170"/>
                </a:lnTo>
                <a:lnTo>
                  <a:pt x="28110" y="45110"/>
                </a:lnTo>
                <a:lnTo>
                  <a:pt x="28130" y="45040"/>
                </a:lnTo>
                <a:lnTo>
                  <a:pt x="28260" y="44920"/>
                </a:lnTo>
                <a:lnTo>
                  <a:pt x="28140" y="44790"/>
                </a:lnTo>
                <a:lnTo>
                  <a:pt x="28080" y="44790"/>
                </a:lnTo>
                <a:lnTo>
                  <a:pt x="28040" y="44820"/>
                </a:lnTo>
                <a:lnTo>
                  <a:pt x="27980" y="44800"/>
                </a:lnTo>
                <a:lnTo>
                  <a:pt x="27870" y="44700"/>
                </a:lnTo>
                <a:lnTo>
                  <a:pt x="27900" y="44670"/>
                </a:lnTo>
                <a:lnTo>
                  <a:pt x="27960" y="44660"/>
                </a:lnTo>
                <a:lnTo>
                  <a:pt x="27980" y="44580"/>
                </a:lnTo>
                <a:lnTo>
                  <a:pt x="27960" y="44480"/>
                </a:lnTo>
                <a:lnTo>
                  <a:pt x="28070" y="44440"/>
                </a:lnTo>
                <a:lnTo>
                  <a:pt x="28060" y="44360"/>
                </a:lnTo>
                <a:lnTo>
                  <a:pt x="28090" y="44300"/>
                </a:lnTo>
                <a:lnTo>
                  <a:pt x="28150" y="44250"/>
                </a:lnTo>
                <a:lnTo>
                  <a:pt x="28140" y="44210"/>
                </a:lnTo>
                <a:lnTo>
                  <a:pt x="28040" y="44210"/>
                </a:lnTo>
                <a:lnTo>
                  <a:pt x="28070" y="44090"/>
                </a:lnTo>
                <a:lnTo>
                  <a:pt x="28050" y="44040"/>
                </a:lnTo>
                <a:lnTo>
                  <a:pt x="28110" y="44000"/>
                </a:lnTo>
                <a:lnTo>
                  <a:pt x="28100" y="43880"/>
                </a:lnTo>
                <a:lnTo>
                  <a:pt x="28130" y="43880"/>
                </a:lnTo>
                <a:lnTo>
                  <a:pt x="28150" y="43970"/>
                </a:lnTo>
                <a:lnTo>
                  <a:pt x="28230" y="44140"/>
                </a:lnTo>
                <a:lnTo>
                  <a:pt x="28280" y="44200"/>
                </a:lnTo>
                <a:lnTo>
                  <a:pt x="28300" y="44260"/>
                </a:lnTo>
                <a:lnTo>
                  <a:pt x="28380" y="44300"/>
                </a:lnTo>
                <a:lnTo>
                  <a:pt x="28490" y="44280"/>
                </a:lnTo>
                <a:lnTo>
                  <a:pt x="28550" y="44170"/>
                </a:lnTo>
                <a:lnTo>
                  <a:pt x="28650" y="44140"/>
                </a:lnTo>
                <a:lnTo>
                  <a:pt x="28620" y="44070"/>
                </a:lnTo>
                <a:lnTo>
                  <a:pt x="28630" y="44010"/>
                </a:lnTo>
                <a:lnTo>
                  <a:pt x="28700" y="44010"/>
                </a:lnTo>
                <a:lnTo>
                  <a:pt x="28710" y="43950"/>
                </a:lnTo>
                <a:lnTo>
                  <a:pt x="28680" y="43890"/>
                </a:lnTo>
                <a:lnTo>
                  <a:pt x="28640" y="43870"/>
                </a:lnTo>
                <a:lnTo>
                  <a:pt x="28570" y="43890"/>
                </a:lnTo>
                <a:lnTo>
                  <a:pt x="28390" y="43870"/>
                </a:lnTo>
                <a:lnTo>
                  <a:pt x="28330" y="43860"/>
                </a:lnTo>
                <a:lnTo>
                  <a:pt x="28310" y="43830"/>
                </a:lnTo>
                <a:lnTo>
                  <a:pt x="28260" y="43830"/>
                </a:lnTo>
                <a:lnTo>
                  <a:pt x="28250" y="43710"/>
                </a:lnTo>
                <a:lnTo>
                  <a:pt x="28170" y="43570"/>
                </a:lnTo>
                <a:lnTo>
                  <a:pt x="28170" y="43440"/>
                </a:lnTo>
                <a:lnTo>
                  <a:pt x="28190" y="43360"/>
                </a:lnTo>
                <a:lnTo>
                  <a:pt x="28250" y="43340"/>
                </a:lnTo>
                <a:lnTo>
                  <a:pt x="28270" y="43370"/>
                </a:lnTo>
                <a:lnTo>
                  <a:pt x="28280" y="43450"/>
                </a:lnTo>
                <a:lnTo>
                  <a:pt x="28380" y="43450"/>
                </a:lnTo>
                <a:lnTo>
                  <a:pt x="28410" y="43480"/>
                </a:lnTo>
                <a:lnTo>
                  <a:pt x="28410" y="43570"/>
                </a:lnTo>
                <a:lnTo>
                  <a:pt x="28510" y="43580"/>
                </a:lnTo>
                <a:lnTo>
                  <a:pt x="28500" y="43630"/>
                </a:lnTo>
                <a:lnTo>
                  <a:pt x="28680" y="43640"/>
                </a:lnTo>
                <a:lnTo>
                  <a:pt x="28770" y="43690"/>
                </a:lnTo>
                <a:lnTo>
                  <a:pt x="28850" y="43600"/>
                </a:lnTo>
                <a:lnTo>
                  <a:pt x="28890" y="43630"/>
                </a:lnTo>
                <a:lnTo>
                  <a:pt x="28970" y="43600"/>
                </a:lnTo>
                <a:lnTo>
                  <a:pt x="28960" y="43370"/>
                </a:lnTo>
                <a:lnTo>
                  <a:pt x="29030" y="43300"/>
                </a:lnTo>
                <a:lnTo>
                  <a:pt x="29100" y="43290"/>
                </a:lnTo>
                <a:lnTo>
                  <a:pt x="29110" y="43230"/>
                </a:lnTo>
                <a:lnTo>
                  <a:pt x="29070" y="43180"/>
                </a:lnTo>
                <a:lnTo>
                  <a:pt x="29080" y="43130"/>
                </a:lnTo>
                <a:lnTo>
                  <a:pt x="29120" y="43100"/>
                </a:lnTo>
                <a:lnTo>
                  <a:pt x="29200" y="43160"/>
                </a:lnTo>
                <a:lnTo>
                  <a:pt x="29500" y="43120"/>
                </a:lnTo>
                <a:lnTo>
                  <a:pt x="29610" y="43140"/>
                </a:lnTo>
                <a:lnTo>
                  <a:pt x="29610" y="43190"/>
                </a:lnTo>
                <a:lnTo>
                  <a:pt x="29520" y="43240"/>
                </a:lnTo>
                <a:lnTo>
                  <a:pt x="29530" y="43320"/>
                </a:lnTo>
                <a:lnTo>
                  <a:pt x="29570" y="43370"/>
                </a:lnTo>
                <a:lnTo>
                  <a:pt x="29540" y="43450"/>
                </a:lnTo>
                <a:lnTo>
                  <a:pt x="29520" y="43540"/>
                </a:lnTo>
                <a:lnTo>
                  <a:pt x="29440" y="43410"/>
                </a:lnTo>
                <a:lnTo>
                  <a:pt x="29430" y="43330"/>
                </a:lnTo>
                <a:lnTo>
                  <a:pt x="29380" y="43380"/>
                </a:lnTo>
                <a:lnTo>
                  <a:pt x="29440" y="43490"/>
                </a:lnTo>
                <a:lnTo>
                  <a:pt x="29380" y="43520"/>
                </a:lnTo>
                <a:lnTo>
                  <a:pt x="29360" y="43600"/>
                </a:lnTo>
                <a:lnTo>
                  <a:pt x="29500" y="43660"/>
                </a:lnTo>
                <a:lnTo>
                  <a:pt x="29540" y="43600"/>
                </a:lnTo>
                <a:lnTo>
                  <a:pt x="29670" y="43630"/>
                </a:lnTo>
                <a:lnTo>
                  <a:pt x="29760" y="43590"/>
                </a:lnTo>
                <a:lnTo>
                  <a:pt x="29810" y="43590"/>
                </a:lnTo>
                <a:lnTo>
                  <a:pt x="29790" y="43670"/>
                </a:lnTo>
                <a:lnTo>
                  <a:pt x="29590" y="43770"/>
                </a:lnTo>
                <a:lnTo>
                  <a:pt x="29550" y="43770"/>
                </a:lnTo>
                <a:lnTo>
                  <a:pt x="29510" y="43830"/>
                </a:lnTo>
                <a:lnTo>
                  <a:pt x="29470" y="43820"/>
                </a:lnTo>
                <a:lnTo>
                  <a:pt x="29430" y="43720"/>
                </a:lnTo>
                <a:lnTo>
                  <a:pt x="29310" y="43680"/>
                </a:lnTo>
                <a:lnTo>
                  <a:pt x="29330" y="43580"/>
                </a:lnTo>
                <a:lnTo>
                  <a:pt x="29200" y="43610"/>
                </a:lnTo>
                <a:lnTo>
                  <a:pt x="29270" y="43720"/>
                </a:lnTo>
                <a:lnTo>
                  <a:pt x="29340" y="43750"/>
                </a:lnTo>
                <a:lnTo>
                  <a:pt x="29320" y="43800"/>
                </a:lnTo>
                <a:lnTo>
                  <a:pt x="29240" y="43810"/>
                </a:lnTo>
                <a:lnTo>
                  <a:pt x="29170" y="43900"/>
                </a:lnTo>
                <a:lnTo>
                  <a:pt x="29180" y="43990"/>
                </a:lnTo>
                <a:lnTo>
                  <a:pt x="29240" y="44100"/>
                </a:lnTo>
                <a:lnTo>
                  <a:pt x="29270" y="44060"/>
                </a:lnTo>
                <a:lnTo>
                  <a:pt x="29330" y="44080"/>
                </a:lnTo>
                <a:lnTo>
                  <a:pt x="29380" y="44070"/>
                </a:lnTo>
                <a:lnTo>
                  <a:pt x="29480" y="44110"/>
                </a:lnTo>
                <a:lnTo>
                  <a:pt x="29610" y="44120"/>
                </a:lnTo>
                <a:lnTo>
                  <a:pt x="29640" y="44140"/>
                </a:lnTo>
                <a:lnTo>
                  <a:pt x="29890" y="44190"/>
                </a:lnTo>
                <a:lnTo>
                  <a:pt x="29970" y="44180"/>
                </a:lnTo>
                <a:lnTo>
                  <a:pt x="30110" y="44110"/>
                </a:lnTo>
                <a:lnTo>
                  <a:pt x="30160" y="44130"/>
                </a:lnTo>
                <a:lnTo>
                  <a:pt x="30240" y="44100"/>
                </a:lnTo>
                <a:lnTo>
                  <a:pt x="30330" y="44200"/>
                </a:lnTo>
                <a:lnTo>
                  <a:pt x="30450" y="44160"/>
                </a:lnTo>
                <a:lnTo>
                  <a:pt x="30510" y="44080"/>
                </a:lnTo>
                <a:lnTo>
                  <a:pt x="30680" y="43990"/>
                </a:lnTo>
                <a:lnTo>
                  <a:pt x="30800" y="43970"/>
                </a:lnTo>
                <a:lnTo>
                  <a:pt x="30850" y="44000"/>
                </a:lnTo>
                <a:lnTo>
                  <a:pt x="30940" y="44080"/>
                </a:lnTo>
                <a:lnTo>
                  <a:pt x="30950" y="44120"/>
                </a:lnTo>
                <a:lnTo>
                  <a:pt x="30920" y="44260"/>
                </a:lnTo>
                <a:lnTo>
                  <a:pt x="30960" y="44260"/>
                </a:lnTo>
                <a:lnTo>
                  <a:pt x="30960" y="44380"/>
                </a:lnTo>
                <a:lnTo>
                  <a:pt x="30980" y="44430"/>
                </a:lnTo>
                <a:lnTo>
                  <a:pt x="31040" y="44450"/>
                </a:lnTo>
                <a:lnTo>
                  <a:pt x="31070" y="44520"/>
                </a:lnTo>
                <a:lnTo>
                  <a:pt x="31140" y="44540"/>
                </a:lnTo>
                <a:lnTo>
                  <a:pt x="31130" y="44620"/>
                </a:lnTo>
                <a:lnTo>
                  <a:pt x="31180" y="44660"/>
                </a:lnTo>
                <a:lnTo>
                  <a:pt x="31130" y="44750"/>
                </a:lnTo>
                <a:lnTo>
                  <a:pt x="31140" y="44790"/>
                </a:lnTo>
                <a:lnTo>
                  <a:pt x="31140" y="44900"/>
                </a:lnTo>
                <a:lnTo>
                  <a:pt x="31120" y="44930"/>
                </a:lnTo>
                <a:lnTo>
                  <a:pt x="31010" y="45000"/>
                </a:lnTo>
                <a:lnTo>
                  <a:pt x="30920" y="45000"/>
                </a:lnTo>
                <a:lnTo>
                  <a:pt x="30870" y="44960"/>
                </a:lnTo>
                <a:lnTo>
                  <a:pt x="30880" y="44880"/>
                </a:lnTo>
                <a:lnTo>
                  <a:pt x="30810" y="44850"/>
                </a:lnTo>
                <a:lnTo>
                  <a:pt x="30800" y="44900"/>
                </a:lnTo>
                <a:lnTo>
                  <a:pt x="30720" y="44990"/>
                </a:lnTo>
                <a:lnTo>
                  <a:pt x="30720" y="45040"/>
                </a:lnTo>
                <a:lnTo>
                  <a:pt x="30660" y="45060"/>
                </a:lnTo>
                <a:lnTo>
                  <a:pt x="30670" y="45100"/>
                </a:lnTo>
                <a:lnTo>
                  <a:pt x="30670" y="45230"/>
                </a:lnTo>
                <a:lnTo>
                  <a:pt x="30740" y="45340"/>
                </a:lnTo>
                <a:lnTo>
                  <a:pt x="30830" y="45330"/>
                </a:lnTo>
                <a:lnTo>
                  <a:pt x="30870" y="45370"/>
                </a:lnTo>
                <a:lnTo>
                  <a:pt x="30870" y="45490"/>
                </a:lnTo>
                <a:lnTo>
                  <a:pt x="30850" y="45580"/>
                </a:lnTo>
                <a:lnTo>
                  <a:pt x="30770" y="45610"/>
                </a:lnTo>
                <a:lnTo>
                  <a:pt x="30680" y="45850"/>
                </a:lnTo>
                <a:lnTo>
                  <a:pt x="30780" y="45870"/>
                </a:lnTo>
                <a:lnTo>
                  <a:pt x="30810" y="45940"/>
                </a:lnTo>
                <a:lnTo>
                  <a:pt x="30870" y="45960"/>
                </a:lnTo>
                <a:lnTo>
                  <a:pt x="30920" y="45950"/>
                </a:lnTo>
                <a:lnTo>
                  <a:pt x="30920" y="46060"/>
                </a:lnTo>
                <a:lnTo>
                  <a:pt x="30780" y="46090"/>
                </a:lnTo>
                <a:lnTo>
                  <a:pt x="30780" y="46160"/>
                </a:lnTo>
                <a:lnTo>
                  <a:pt x="30730" y="46280"/>
                </a:lnTo>
                <a:lnTo>
                  <a:pt x="30670" y="46290"/>
                </a:lnTo>
                <a:lnTo>
                  <a:pt x="30660" y="46330"/>
                </a:lnTo>
                <a:lnTo>
                  <a:pt x="30570" y="46360"/>
                </a:lnTo>
                <a:lnTo>
                  <a:pt x="30520" y="46280"/>
                </a:lnTo>
                <a:lnTo>
                  <a:pt x="30530" y="46220"/>
                </a:lnTo>
                <a:lnTo>
                  <a:pt x="30480" y="46170"/>
                </a:lnTo>
                <a:lnTo>
                  <a:pt x="30400" y="46220"/>
                </a:lnTo>
                <a:lnTo>
                  <a:pt x="30390" y="46270"/>
                </a:lnTo>
                <a:lnTo>
                  <a:pt x="30210" y="46270"/>
                </a:lnTo>
                <a:lnTo>
                  <a:pt x="30210" y="46220"/>
                </a:lnTo>
                <a:lnTo>
                  <a:pt x="30100" y="46180"/>
                </a:lnTo>
                <a:lnTo>
                  <a:pt x="30060" y="46130"/>
                </a:lnTo>
                <a:lnTo>
                  <a:pt x="29990" y="46260"/>
                </a:lnTo>
                <a:lnTo>
                  <a:pt x="29920" y="46330"/>
                </a:lnTo>
                <a:lnTo>
                  <a:pt x="29900" y="46510"/>
                </a:lnTo>
                <a:lnTo>
                  <a:pt x="29980" y="46540"/>
                </a:lnTo>
                <a:lnTo>
                  <a:pt x="30030" y="46600"/>
                </a:lnTo>
                <a:lnTo>
                  <a:pt x="30120" y="46640"/>
                </a:lnTo>
                <a:lnTo>
                  <a:pt x="30190" y="46700"/>
                </a:lnTo>
                <a:lnTo>
                  <a:pt x="30210" y="46770"/>
                </a:lnTo>
                <a:lnTo>
                  <a:pt x="30200" y="46820"/>
                </a:lnTo>
                <a:lnTo>
                  <a:pt x="30240" y="46870"/>
                </a:lnTo>
                <a:lnTo>
                  <a:pt x="30340" y="46850"/>
                </a:lnTo>
                <a:lnTo>
                  <a:pt x="30430" y="46870"/>
                </a:lnTo>
                <a:lnTo>
                  <a:pt x="30530" y="46950"/>
                </a:lnTo>
                <a:lnTo>
                  <a:pt x="30560" y="46910"/>
                </a:lnTo>
                <a:lnTo>
                  <a:pt x="30540" y="46810"/>
                </a:lnTo>
                <a:lnTo>
                  <a:pt x="30600" y="46820"/>
                </a:lnTo>
                <a:lnTo>
                  <a:pt x="30630" y="46790"/>
                </a:lnTo>
                <a:lnTo>
                  <a:pt x="30640" y="46680"/>
                </a:lnTo>
                <a:lnTo>
                  <a:pt x="30560" y="46640"/>
                </a:lnTo>
                <a:lnTo>
                  <a:pt x="30570" y="46560"/>
                </a:lnTo>
                <a:lnTo>
                  <a:pt x="30640" y="46570"/>
                </a:lnTo>
                <a:lnTo>
                  <a:pt x="30730" y="46630"/>
                </a:lnTo>
                <a:lnTo>
                  <a:pt x="30730" y="46700"/>
                </a:lnTo>
                <a:lnTo>
                  <a:pt x="30780" y="46710"/>
                </a:lnTo>
                <a:lnTo>
                  <a:pt x="30850" y="46660"/>
                </a:lnTo>
                <a:lnTo>
                  <a:pt x="30980" y="46590"/>
                </a:lnTo>
                <a:lnTo>
                  <a:pt x="31050" y="46620"/>
                </a:lnTo>
                <a:lnTo>
                  <a:pt x="31170" y="46560"/>
                </a:lnTo>
                <a:lnTo>
                  <a:pt x="31200" y="46570"/>
                </a:lnTo>
                <a:lnTo>
                  <a:pt x="31240" y="46500"/>
                </a:lnTo>
                <a:lnTo>
                  <a:pt x="31320" y="46470"/>
                </a:lnTo>
                <a:lnTo>
                  <a:pt x="31330" y="46350"/>
                </a:lnTo>
                <a:lnTo>
                  <a:pt x="31280" y="46280"/>
                </a:lnTo>
                <a:lnTo>
                  <a:pt x="31280" y="46200"/>
                </a:lnTo>
                <a:lnTo>
                  <a:pt x="31360" y="46180"/>
                </a:lnTo>
                <a:lnTo>
                  <a:pt x="31460" y="46120"/>
                </a:lnTo>
                <a:lnTo>
                  <a:pt x="31500" y="46050"/>
                </a:lnTo>
                <a:lnTo>
                  <a:pt x="31660" y="46000"/>
                </a:lnTo>
                <a:lnTo>
                  <a:pt x="31670" y="45980"/>
                </a:lnTo>
                <a:lnTo>
                  <a:pt x="31750" y="45990"/>
                </a:lnTo>
                <a:lnTo>
                  <a:pt x="31740" y="45920"/>
                </a:lnTo>
                <a:lnTo>
                  <a:pt x="31760" y="45880"/>
                </a:lnTo>
                <a:lnTo>
                  <a:pt x="31740" y="45770"/>
                </a:lnTo>
                <a:lnTo>
                  <a:pt x="31720" y="45740"/>
                </a:lnTo>
                <a:lnTo>
                  <a:pt x="31720" y="45660"/>
                </a:lnTo>
                <a:lnTo>
                  <a:pt x="31800" y="45570"/>
                </a:lnTo>
                <a:lnTo>
                  <a:pt x="31810" y="45540"/>
                </a:lnTo>
                <a:lnTo>
                  <a:pt x="31780" y="45430"/>
                </a:lnTo>
                <a:lnTo>
                  <a:pt x="31800" y="45400"/>
                </a:lnTo>
                <a:lnTo>
                  <a:pt x="31850" y="45380"/>
                </a:lnTo>
                <a:lnTo>
                  <a:pt x="31860" y="45330"/>
                </a:lnTo>
                <a:lnTo>
                  <a:pt x="31890" y="45280"/>
                </a:lnTo>
                <a:lnTo>
                  <a:pt x="31950" y="45340"/>
                </a:lnTo>
                <a:lnTo>
                  <a:pt x="31920" y="45420"/>
                </a:lnTo>
                <a:lnTo>
                  <a:pt x="31950" y="45460"/>
                </a:lnTo>
                <a:lnTo>
                  <a:pt x="31950" y="45570"/>
                </a:lnTo>
                <a:lnTo>
                  <a:pt x="32000" y="45600"/>
                </a:lnTo>
                <a:lnTo>
                  <a:pt x="32060" y="45590"/>
                </a:lnTo>
                <a:lnTo>
                  <a:pt x="32140" y="45620"/>
                </a:lnTo>
                <a:lnTo>
                  <a:pt x="32180" y="45560"/>
                </a:lnTo>
                <a:lnTo>
                  <a:pt x="32260" y="45520"/>
                </a:lnTo>
                <a:lnTo>
                  <a:pt x="32350" y="45530"/>
                </a:lnTo>
                <a:lnTo>
                  <a:pt x="32510" y="45640"/>
                </a:lnTo>
                <a:lnTo>
                  <a:pt x="32550" y="45590"/>
                </a:lnTo>
                <a:lnTo>
                  <a:pt x="32630" y="45620"/>
                </a:lnTo>
                <a:lnTo>
                  <a:pt x="32650" y="45590"/>
                </a:lnTo>
                <a:lnTo>
                  <a:pt x="32750" y="45640"/>
                </a:lnTo>
                <a:lnTo>
                  <a:pt x="32780" y="45670"/>
                </a:lnTo>
                <a:lnTo>
                  <a:pt x="32780" y="45740"/>
                </a:lnTo>
                <a:lnTo>
                  <a:pt x="32820" y="45780"/>
                </a:lnTo>
                <a:lnTo>
                  <a:pt x="32900" y="45770"/>
                </a:lnTo>
                <a:lnTo>
                  <a:pt x="32970" y="45730"/>
                </a:lnTo>
                <a:lnTo>
                  <a:pt x="32930" y="45670"/>
                </a:lnTo>
                <a:lnTo>
                  <a:pt x="32950" y="45630"/>
                </a:lnTo>
                <a:lnTo>
                  <a:pt x="33070" y="45550"/>
                </a:lnTo>
                <a:lnTo>
                  <a:pt x="33070" y="45480"/>
                </a:lnTo>
                <a:lnTo>
                  <a:pt x="33140" y="45490"/>
                </a:lnTo>
                <a:lnTo>
                  <a:pt x="33240" y="45460"/>
                </a:lnTo>
                <a:lnTo>
                  <a:pt x="33280" y="45420"/>
                </a:lnTo>
                <a:lnTo>
                  <a:pt x="33310" y="45530"/>
                </a:lnTo>
                <a:lnTo>
                  <a:pt x="33270" y="45570"/>
                </a:lnTo>
                <a:lnTo>
                  <a:pt x="33230" y="45690"/>
                </a:lnTo>
                <a:lnTo>
                  <a:pt x="33310" y="45760"/>
                </a:lnTo>
                <a:lnTo>
                  <a:pt x="33360" y="45790"/>
                </a:lnTo>
                <a:lnTo>
                  <a:pt x="33380" y="45760"/>
                </a:lnTo>
                <a:lnTo>
                  <a:pt x="33450" y="45760"/>
                </a:lnTo>
                <a:lnTo>
                  <a:pt x="33490" y="45780"/>
                </a:lnTo>
                <a:lnTo>
                  <a:pt x="33550" y="45890"/>
                </a:lnTo>
                <a:lnTo>
                  <a:pt x="33580" y="45910"/>
                </a:lnTo>
                <a:lnTo>
                  <a:pt x="33650" y="45900"/>
                </a:lnTo>
                <a:lnTo>
                  <a:pt x="33730" y="45860"/>
                </a:lnTo>
                <a:lnTo>
                  <a:pt x="33780" y="45850"/>
                </a:lnTo>
                <a:lnTo>
                  <a:pt x="33850" y="45880"/>
                </a:lnTo>
                <a:lnTo>
                  <a:pt x="33890" y="45710"/>
                </a:lnTo>
                <a:lnTo>
                  <a:pt x="33940" y="45710"/>
                </a:lnTo>
                <a:lnTo>
                  <a:pt x="33970" y="45680"/>
                </a:lnTo>
                <a:lnTo>
                  <a:pt x="33900" y="45610"/>
                </a:lnTo>
                <a:lnTo>
                  <a:pt x="33890" y="45580"/>
                </a:lnTo>
                <a:lnTo>
                  <a:pt x="33780" y="45460"/>
                </a:lnTo>
                <a:lnTo>
                  <a:pt x="33740" y="45330"/>
                </a:lnTo>
                <a:lnTo>
                  <a:pt x="33700" y="45290"/>
                </a:lnTo>
                <a:lnTo>
                  <a:pt x="33680" y="45190"/>
                </a:lnTo>
                <a:lnTo>
                  <a:pt x="33710" y="45170"/>
                </a:lnTo>
                <a:lnTo>
                  <a:pt x="33710" y="45100"/>
                </a:lnTo>
                <a:lnTo>
                  <a:pt x="33690" y="45050"/>
                </a:lnTo>
                <a:lnTo>
                  <a:pt x="33710" y="44960"/>
                </a:lnTo>
                <a:lnTo>
                  <a:pt x="33690" y="44940"/>
                </a:lnTo>
                <a:lnTo>
                  <a:pt x="33720" y="44860"/>
                </a:lnTo>
                <a:lnTo>
                  <a:pt x="33700" y="44810"/>
                </a:lnTo>
                <a:lnTo>
                  <a:pt x="33670" y="44780"/>
                </a:lnTo>
                <a:lnTo>
                  <a:pt x="33620" y="44670"/>
                </a:lnTo>
                <a:lnTo>
                  <a:pt x="33700" y="44620"/>
                </a:lnTo>
                <a:lnTo>
                  <a:pt x="33760" y="44620"/>
                </a:lnTo>
                <a:lnTo>
                  <a:pt x="33780" y="44690"/>
                </a:lnTo>
                <a:lnTo>
                  <a:pt x="33820" y="44690"/>
                </a:lnTo>
                <a:lnTo>
                  <a:pt x="33850" y="44630"/>
                </a:lnTo>
                <a:lnTo>
                  <a:pt x="33900" y="44660"/>
                </a:lnTo>
                <a:lnTo>
                  <a:pt x="33890" y="44810"/>
                </a:lnTo>
                <a:lnTo>
                  <a:pt x="33960" y="44870"/>
                </a:lnTo>
                <a:lnTo>
                  <a:pt x="34010" y="44890"/>
                </a:lnTo>
                <a:lnTo>
                  <a:pt x="34100" y="44850"/>
                </a:lnTo>
                <a:lnTo>
                  <a:pt x="34190" y="44770"/>
                </a:lnTo>
                <a:lnTo>
                  <a:pt x="34210" y="44680"/>
                </a:lnTo>
                <a:lnTo>
                  <a:pt x="34260" y="44690"/>
                </a:lnTo>
                <a:lnTo>
                  <a:pt x="34300" y="44580"/>
                </a:lnTo>
                <a:lnTo>
                  <a:pt x="34280" y="44490"/>
                </a:lnTo>
                <a:lnTo>
                  <a:pt x="34290" y="44340"/>
                </a:lnTo>
                <a:lnTo>
                  <a:pt x="34230" y="44220"/>
                </a:lnTo>
                <a:lnTo>
                  <a:pt x="34220" y="44160"/>
                </a:lnTo>
                <a:lnTo>
                  <a:pt x="34180" y="44120"/>
                </a:lnTo>
                <a:lnTo>
                  <a:pt x="34100" y="44120"/>
                </a:lnTo>
                <a:lnTo>
                  <a:pt x="34050" y="44070"/>
                </a:lnTo>
                <a:lnTo>
                  <a:pt x="34020" y="43990"/>
                </a:lnTo>
                <a:lnTo>
                  <a:pt x="33980" y="43980"/>
                </a:lnTo>
                <a:lnTo>
                  <a:pt x="33910" y="44020"/>
                </a:lnTo>
                <a:lnTo>
                  <a:pt x="33860" y="44030"/>
                </a:lnTo>
                <a:lnTo>
                  <a:pt x="33810" y="44010"/>
                </a:lnTo>
                <a:lnTo>
                  <a:pt x="33740" y="44020"/>
                </a:lnTo>
                <a:lnTo>
                  <a:pt x="33700" y="44010"/>
                </a:lnTo>
                <a:lnTo>
                  <a:pt x="33700" y="43960"/>
                </a:lnTo>
                <a:lnTo>
                  <a:pt x="33620" y="43860"/>
                </a:lnTo>
                <a:lnTo>
                  <a:pt x="33580" y="43790"/>
                </a:lnTo>
                <a:lnTo>
                  <a:pt x="33680" y="43740"/>
                </a:lnTo>
                <a:lnTo>
                  <a:pt x="33840" y="43750"/>
                </a:lnTo>
                <a:lnTo>
                  <a:pt x="33920" y="43720"/>
                </a:lnTo>
                <a:lnTo>
                  <a:pt x="33980" y="43650"/>
                </a:lnTo>
                <a:lnTo>
                  <a:pt x="33890" y="43600"/>
                </a:lnTo>
                <a:lnTo>
                  <a:pt x="33920" y="43530"/>
                </a:lnTo>
                <a:lnTo>
                  <a:pt x="33770" y="43400"/>
                </a:lnTo>
                <a:lnTo>
                  <a:pt x="33760" y="43350"/>
                </a:lnTo>
                <a:lnTo>
                  <a:pt x="33770" y="43230"/>
                </a:lnTo>
                <a:lnTo>
                  <a:pt x="33800" y="43160"/>
                </a:lnTo>
                <a:lnTo>
                  <a:pt x="33850" y="43160"/>
                </a:lnTo>
                <a:lnTo>
                  <a:pt x="34000" y="43120"/>
                </a:lnTo>
                <a:lnTo>
                  <a:pt x="34040" y="43090"/>
                </a:lnTo>
                <a:lnTo>
                  <a:pt x="34080" y="43030"/>
                </a:lnTo>
                <a:lnTo>
                  <a:pt x="34340" y="43090"/>
                </a:lnTo>
                <a:lnTo>
                  <a:pt x="34440" y="43050"/>
                </a:lnTo>
                <a:lnTo>
                  <a:pt x="34470" y="42990"/>
                </a:lnTo>
                <a:lnTo>
                  <a:pt x="34560" y="43000"/>
                </a:lnTo>
                <a:lnTo>
                  <a:pt x="34590" y="42920"/>
                </a:lnTo>
                <a:lnTo>
                  <a:pt x="34660" y="42910"/>
                </a:lnTo>
                <a:lnTo>
                  <a:pt x="34730" y="42930"/>
                </a:lnTo>
                <a:lnTo>
                  <a:pt x="34840" y="42900"/>
                </a:lnTo>
                <a:lnTo>
                  <a:pt x="34900" y="42950"/>
                </a:lnTo>
                <a:lnTo>
                  <a:pt x="34950" y="43010"/>
                </a:lnTo>
                <a:lnTo>
                  <a:pt x="35030" y="42970"/>
                </a:lnTo>
                <a:lnTo>
                  <a:pt x="35080" y="42970"/>
                </a:lnTo>
                <a:lnTo>
                  <a:pt x="35180" y="42890"/>
                </a:lnTo>
                <a:lnTo>
                  <a:pt x="35190" y="42690"/>
                </a:lnTo>
                <a:lnTo>
                  <a:pt x="35270" y="42680"/>
                </a:lnTo>
                <a:lnTo>
                  <a:pt x="35240" y="42580"/>
                </a:lnTo>
                <a:lnTo>
                  <a:pt x="35160" y="42520"/>
                </a:lnTo>
                <a:lnTo>
                  <a:pt x="35120" y="42510"/>
                </a:lnTo>
                <a:lnTo>
                  <a:pt x="35080" y="42440"/>
                </a:lnTo>
                <a:lnTo>
                  <a:pt x="35130" y="42400"/>
                </a:lnTo>
                <a:lnTo>
                  <a:pt x="35150" y="42340"/>
                </a:lnTo>
                <a:lnTo>
                  <a:pt x="35120" y="42260"/>
                </a:lnTo>
                <a:lnTo>
                  <a:pt x="35070" y="42240"/>
                </a:lnTo>
                <a:lnTo>
                  <a:pt x="35100" y="42150"/>
                </a:lnTo>
                <a:lnTo>
                  <a:pt x="35070" y="42090"/>
                </a:lnTo>
                <a:lnTo>
                  <a:pt x="35110" y="42010"/>
                </a:lnTo>
                <a:lnTo>
                  <a:pt x="34960" y="41940"/>
                </a:lnTo>
                <a:lnTo>
                  <a:pt x="34900" y="41980"/>
                </a:lnTo>
                <a:lnTo>
                  <a:pt x="34840" y="42050"/>
                </a:lnTo>
                <a:lnTo>
                  <a:pt x="34730" y="42130"/>
                </a:lnTo>
                <a:lnTo>
                  <a:pt x="34720" y="42260"/>
                </a:lnTo>
                <a:lnTo>
                  <a:pt x="34670" y="42260"/>
                </a:lnTo>
                <a:lnTo>
                  <a:pt x="34650" y="42320"/>
                </a:lnTo>
                <a:lnTo>
                  <a:pt x="34540" y="42320"/>
                </a:lnTo>
                <a:lnTo>
                  <a:pt x="34440" y="42250"/>
                </a:lnTo>
                <a:lnTo>
                  <a:pt x="34330" y="42240"/>
                </a:lnTo>
                <a:lnTo>
                  <a:pt x="34300" y="42280"/>
                </a:lnTo>
                <a:lnTo>
                  <a:pt x="34230" y="42280"/>
                </a:lnTo>
                <a:lnTo>
                  <a:pt x="34190" y="42350"/>
                </a:lnTo>
                <a:lnTo>
                  <a:pt x="34100" y="42350"/>
                </a:lnTo>
                <a:lnTo>
                  <a:pt x="34010" y="42360"/>
                </a:lnTo>
                <a:lnTo>
                  <a:pt x="33990" y="42420"/>
                </a:lnTo>
                <a:lnTo>
                  <a:pt x="33930" y="42420"/>
                </a:lnTo>
                <a:lnTo>
                  <a:pt x="33930" y="42360"/>
                </a:lnTo>
                <a:lnTo>
                  <a:pt x="33830" y="42290"/>
                </a:lnTo>
                <a:lnTo>
                  <a:pt x="33690" y="42260"/>
                </a:lnTo>
                <a:lnTo>
                  <a:pt x="33500" y="42310"/>
                </a:lnTo>
                <a:lnTo>
                  <a:pt x="33490" y="42250"/>
                </a:lnTo>
                <a:lnTo>
                  <a:pt x="33410" y="42210"/>
                </a:lnTo>
                <a:lnTo>
                  <a:pt x="33340" y="42230"/>
                </a:lnTo>
                <a:lnTo>
                  <a:pt x="33250" y="42220"/>
                </a:lnTo>
                <a:lnTo>
                  <a:pt x="33130" y="42110"/>
                </a:lnTo>
                <a:lnTo>
                  <a:pt x="33100" y="42130"/>
                </a:lnTo>
                <a:lnTo>
                  <a:pt x="33040" y="42090"/>
                </a:lnTo>
                <a:lnTo>
                  <a:pt x="33000" y="41960"/>
                </a:lnTo>
                <a:lnTo>
                  <a:pt x="32930" y="41920"/>
                </a:lnTo>
                <a:lnTo>
                  <a:pt x="32920" y="41830"/>
                </a:lnTo>
                <a:lnTo>
                  <a:pt x="32860" y="41720"/>
                </a:lnTo>
                <a:lnTo>
                  <a:pt x="32810" y="41660"/>
                </a:lnTo>
                <a:lnTo>
                  <a:pt x="32820" y="41600"/>
                </a:lnTo>
                <a:lnTo>
                  <a:pt x="32780" y="41510"/>
                </a:lnTo>
                <a:lnTo>
                  <a:pt x="32800" y="41420"/>
                </a:lnTo>
                <a:lnTo>
                  <a:pt x="32800" y="41340"/>
                </a:lnTo>
                <a:lnTo>
                  <a:pt x="32750" y="41300"/>
                </a:lnTo>
                <a:lnTo>
                  <a:pt x="32780" y="41230"/>
                </a:lnTo>
                <a:lnTo>
                  <a:pt x="32690" y="41160"/>
                </a:lnTo>
                <a:lnTo>
                  <a:pt x="32710" y="41090"/>
                </a:lnTo>
                <a:lnTo>
                  <a:pt x="32760" y="41060"/>
                </a:lnTo>
                <a:lnTo>
                  <a:pt x="32830" y="41050"/>
                </a:lnTo>
                <a:lnTo>
                  <a:pt x="32840" y="41010"/>
                </a:lnTo>
                <a:lnTo>
                  <a:pt x="32820" y="40940"/>
                </a:lnTo>
                <a:lnTo>
                  <a:pt x="32840" y="40840"/>
                </a:lnTo>
                <a:lnTo>
                  <a:pt x="32890" y="40760"/>
                </a:lnTo>
                <a:lnTo>
                  <a:pt x="32940" y="40720"/>
                </a:lnTo>
                <a:lnTo>
                  <a:pt x="32990" y="40630"/>
                </a:lnTo>
                <a:lnTo>
                  <a:pt x="33020" y="40610"/>
                </a:lnTo>
                <a:lnTo>
                  <a:pt x="33120" y="40610"/>
                </a:lnTo>
                <a:lnTo>
                  <a:pt x="33140" y="40520"/>
                </a:lnTo>
                <a:lnTo>
                  <a:pt x="33230" y="40500"/>
                </a:lnTo>
                <a:lnTo>
                  <a:pt x="33340" y="40530"/>
                </a:lnTo>
                <a:lnTo>
                  <a:pt x="33390" y="40530"/>
                </a:lnTo>
                <a:lnTo>
                  <a:pt x="33470" y="40470"/>
                </a:lnTo>
                <a:lnTo>
                  <a:pt x="33470" y="40400"/>
                </a:lnTo>
                <a:lnTo>
                  <a:pt x="33560" y="40400"/>
                </a:lnTo>
                <a:lnTo>
                  <a:pt x="33630" y="40320"/>
                </a:lnTo>
                <a:lnTo>
                  <a:pt x="33630" y="40280"/>
                </a:lnTo>
                <a:lnTo>
                  <a:pt x="33690" y="40200"/>
                </a:lnTo>
                <a:lnTo>
                  <a:pt x="33660" y="40140"/>
                </a:lnTo>
                <a:lnTo>
                  <a:pt x="33770" y="40060"/>
                </a:lnTo>
                <a:lnTo>
                  <a:pt x="33820" y="39950"/>
                </a:lnTo>
                <a:lnTo>
                  <a:pt x="33960" y="39910"/>
                </a:lnTo>
                <a:lnTo>
                  <a:pt x="34110" y="39810"/>
                </a:lnTo>
                <a:lnTo>
                  <a:pt x="34140" y="39740"/>
                </a:lnTo>
                <a:lnTo>
                  <a:pt x="34190" y="39690"/>
                </a:lnTo>
                <a:lnTo>
                  <a:pt x="34270" y="39660"/>
                </a:lnTo>
                <a:lnTo>
                  <a:pt x="34360" y="39660"/>
                </a:lnTo>
                <a:lnTo>
                  <a:pt x="34390" y="39630"/>
                </a:lnTo>
                <a:lnTo>
                  <a:pt x="34430" y="39520"/>
                </a:lnTo>
                <a:lnTo>
                  <a:pt x="34480" y="39500"/>
                </a:lnTo>
                <a:lnTo>
                  <a:pt x="34580" y="39480"/>
                </a:lnTo>
                <a:lnTo>
                  <a:pt x="34660" y="39510"/>
                </a:lnTo>
                <a:lnTo>
                  <a:pt x="34770" y="39430"/>
                </a:lnTo>
                <a:lnTo>
                  <a:pt x="34850" y="39390"/>
                </a:lnTo>
                <a:lnTo>
                  <a:pt x="34970" y="39270"/>
                </a:lnTo>
                <a:lnTo>
                  <a:pt x="34990" y="39170"/>
                </a:lnTo>
                <a:lnTo>
                  <a:pt x="35130" y="39100"/>
                </a:lnTo>
                <a:lnTo>
                  <a:pt x="35180" y="39120"/>
                </a:lnTo>
                <a:lnTo>
                  <a:pt x="35220" y="39110"/>
                </a:lnTo>
                <a:lnTo>
                  <a:pt x="35310" y="39120"/>
                </a:lnTo>
                <a:lnTo>
                  <a:pt x="35330" y="39070"/>
                </a:lnTo>
                <a:lnTo>
                  <a:pt x="35290" y="38990"/>
                </a:lnTo>
                <a:lnTo>
                  <a:pt x="35420" y="38960"/>
                </a:lnTo>
                <a:lnTo>
                  <a:pt x="35560" y="38960"/>
                </a:lnTo>
                <a:lnTo>
                  <a:pt x="35630" y="38890"/>
                </a:lnTo>
                <a:lnTo>
                  <a:pt x="35760" y="38840"/>
                </a:lnTo>
                <a:lnTo>
                  <a:pt x="35840" y="38760"/>
                </a:lnTo>
                <a:lnTo>
                  <a:pt x="35960" y="38670"/>
                </a:lnTo>
                <a:lnTo>
                  <a:pt x="36030" y="38700"/>
                </a:lnTo>
                <a:lnTo>
                  <a:pt x="36110" y="38660"/>
                </a:lnTo>
                <a:lnTo>
                  <a:pt x="36150" y="38570"/>
                </a:lnTo>
                <a:lnTo>
                  <a:pt x="36220" y="38540"/>
                </a:lnTo>
                <a:lnTo>
                  <a:pt x="36310" y="38550"/>
                </a:lnTo>
                <a:lnTo>
                  <a:pt x="36350" y="38540"/>
                </a:lnTo>
                <a:lnTo>
                  <a:pt x="36380" y="38480"/>
                </a:lnTo>
                <a:lnTo>
                  <a:pt x="36370" y="38400"/>
                </a:lnTo>
                <a:lnTo>
                  <a:pt x="36430" y="38350"/>
                </a:lnTo>
                <a:lnTo>
                  <a:pt x="36530" y="38340"/>
                </a:lnTo>
                <a:lnTo>
                  <a:pt x="36560" y="38300"/>
                </a:lnTo>
                <a:lnTo>
                  <a:pt x="36560" y="38230"/>
                </a:lnTo>
                <a:lnTo>
                  <a:pt x="36600" y="38190"/>
                </a:lnTo>
                <a:lnTo>
                  <a:pt x="36700" y="38210"/>
                </a:lnTo>
                <a:lnTo>
                  <a:pt x="36780" y="38160"/>
                </a:lnTo>
                <a:lnTo>
                  <a:pt x="36840" y="38080"/>
                </a:lnTo>
                <a:lnTo>
                  <a:pt x="37000" y="38120"/>
                </a:lnTo>
                <a:lnTo>
                  <a:pt x="37070" y="38160"/>
                </a:lnTo>
                <a:lnTo>
                  <a:pt x="37100" y="38130"/>
                </a:lnTo>
                <a:lnTo>
                  <a:pt x="37110" y="37970"/>
                </a:lnTo>
                <a:lnTo>
                  <a:pt x="37170" y="37940"/>
                </a:lnTo>
                <a:lnTo>
                  <a:pt x="37120" y="37870"/>
                </a:lnTo>
                <a:lnTo>
                  <a:pt x="37120" y="37820"/>
                </a:lnTo>
                <a:lnTo>
                  <a:pt x="37190" y="37780"/>
                </a:lnTo>
                <a:lnTo>
                  <a:pt x="37260" y="37810"/>
                </a:lnTo>
                <a:lnTo>
                  <a:pt x="37340" y="37810"/>
                </a:lnTo>
                <a:lnTo>
                  <a:pt x="37350" y="37780"/>
                </a:lnTo>
                <a:lnTo>
                  <a:pt x="37300" y="37700"/>
                </a:lnTo>
                <a:lnTo>
                  <a:pt x="37440" y="37670"/>
                </a:lnTo>
                <a:lnTo>
                  <a:pt x="37470" y="37670"/>
                </a:lnTo>
                <a:lnTo>
                  <a:pt x="37560" y="37720"/>
                </a:lnTo>
                <a:lnTo>
                  <a:pt x="37590" y="37710"/>
                </a:lnTo>
                <a:lnTo>
                  <a:pt x="37590" y="37630"/>
                </a:lnTo>
                <a:lnTo>
                  <a:pt x="37630" y="37590"/>
                </a:lnTo>
                <a:lnTo>
                  <a:pt x="37800" y="37560"/>
                </a:lnTo>
                <a:lnTo>
                  <a:pt x="37850" y="37570"/>
                </a:lnTo>
                <a:lnTo>
                  <a:pt x="37920" y="37700"/>
                </a:lnTo>
                <a:lnTo>
                  <a:pt x="38030" y="37690"/>
                </a:lnTo>
                <a:lnTo>
                  <a:pt x="38080" y="37770"/>
                </a:lnTo>
                <a:lnTo>
                  <a:pt x="38120" y="37800"/>
                </a:lnTo>
                <a:lnTo>
                  <a:pt x="38270" y="37830"/>
                </a:lnTo>
                <a:lnTo>
                  <a:pt x="38410" y="37910"/>
                </a:lnTo>
                <a:lnTo>
                  <a:pt x="38510" y="37920"/>
                </a:lnTo>
                <a:lnTo>
                  <a:pt x="38560" y="37860"/>
                </a:lnTo>
                <a:lnTo>
                  <a:pt x="38670" y="37880"/>
                </a:lnTo>
                <a:lnTo>
                  <a:pt x="38720" y="37810"/>
                </a:lnTo>
                <a:lnTo>
                  <a:pt x="38820" y="37780"/>
                </a:lnTo>
                <a:lnTo>
                  <a:pt x="38830" y="37840"/>
                </a:lnTo>
                <a:lnTo>
                  <a:pt x="38890" y="37810"/>
                </a:lnTo>
                <a:lnTo>
                  <a:pt x="38950" y="37890"/>
                </a:lnTo>
                <a:lnTo>
                  <a:pt x="39080" y="37890"/>
                </a:lnTo>
                <a:lnTo>
                  <a:pt x="39160" y="38010"/>
                </a:lnTo>
                <a:lnTo>
                  <a:pt x="39230" y="38080"/>
                </a:lnTo>
                <a:lnTo>
                  <a:pt x="39340" y="38050"/>
                </a:lnTo>
                <a:lnTo>
                  <a:pt x="39460" y="38100"/>
                </a:lnTo>
                <a:lnTo>
                  <a:pt x="39430" y="38180"/>
                </a:lnTo>
                <a:lnTo>
                  <a:pt x="39460" y="38210"/>
                </a:lnTo>
                <a:lnTo>
                  <a:pt x="39560" y="38130"/>
                </a:lnTo>
                <a:lnTo>
                  <a:pt x="39600" y="38170"/>
                </a:lnTo>
                <a:lnTo>
                  <a:pt x="39560" y="38250"/>
                </a:lnTo>
                <a:lnTo>
                  <a:pt x="39610" y="38320"/>
                </a:lnTo>
                <a:lnTo>
                  <a:pt x="39610" y="38370"/>
                </a:lnTo>
                <a:lnTo>
                  <a:pt x="39550" y="38420"/>
                </a:lnTo>
                <a:lnTo>
                  <a:pt x="39590" y="38480"/>
                </a:lnTo>
                <a:lnTo>
                  <a:pt x="39590" y="38550"/>
                </a:lnTo>
                <a:lnTo>
                  <a:pt x="39690" y="38590"/>
                </a:lnTo>
                <a:lnTo>
                  <a:pt x="39680" y="38630"/>
                </a:lnTo>
                <a:lnTo>
                  <a:pt x="39770" y="38690"/>
                </a:lnTo>
                <a:lnTo>
                  <a:pt x="39770" y="38750"/>
                </a:lnTo>
                <a:lnTo>
                  <a:pt x="39730" y="38820"/>
                </a:lnTo>
                <a:lnTo>
                  <a:pt x="39790" y="38870"/>
                </a:lnTo>
                <a:lnTo>
                  <a:pt x="39850" y="38830"/>
                </a:lnTo>
                <a:lnTo>
                  <a:pt x="39950" y="38870"/>
                </a:lnTo>
                <a:lnTo>
                  <a:pt x="39920" y="38960"/>
                </a:lnTo>
                <a:lnTo>
                  <a:pt x="39820" y="38990"/>
                </a:lnTo>
                <a:lnTo>
                  <a:pt x="39840" y="39080"/>
                </a:lnTo>
                <a:lnTo>
                  <a:pt x="39810" y="39120"/>
                </a:lnTo>
                <a:lnTo>
                  <a:pt x="39920" y="39150"/>
                </a:lnTo>
                <a:lnTo>
                  <a:pt x="39950" y="39270"/>
                </a:lnTo>
                <a:lnTo>
                  <a:pt x="39870" y="39270"/>
                </a:lnTo>
                <a:lnTo>
                  <a:pt x="39810" y="39350"/>
                </a:lnTo>
                <a:lnTo>
                  <a:pt x="39760" y="39360"/>
                </a:lnTo>
                <a:lnTo>
                  <a:pt x="39730" y="39450"/>
                </a:lnTo>
                <a:lnTo>
                  <a:pt x="39770" y="39480"/>
                </a:lnTo>
                <a:lnTo>
                  <a:pt x="39710" y="39530"/>
                </a:lnTo>
                <a:lnTo>
                  <a:pt x="39650" y="39520"/>
                </a:lnTo>
                <a:lnTo>
                  <a:pt x="39650" y="39580"/>
                </a:lnTo>
                <a:lnTo>
                  <a:pt x="39610" y="39630"/>
                </a:lnTo>
                <a:lnTo>
                  <a:pt x="39530" y="39640"/>
                </a:lnTo>
                <a:lnTo>
                  <a:pt x="39610" y="39700"/>
                </a:lnTo>
                <a:lnTo>
                  <a:pt x="39600" y="39760"/>
                </a:lnTo>
                <a:lnTo>
                  <a:pt x="39490" y="39760"/>
                </a:lnTo>
                <a:lnTo>
                  <a:pt x="39450" y="39810"/>
                </a:lnTo>
                <a:lnTo>
                  <a:pt x="39510" y="39850"/>
                </a:lnTo>
                <a:lnTo>
                  <a:pt x="39520" y="39900"/>
                </a:lnTo>
                <a:lnTo>
                  <a:pt x="39610" y="39980"/>
                </a:lnTo>
                <a:lnTo>
                  <a:pt x="39550" y="40010"/>
                </a:lnTo>
                <a:lnTo>
                  <a:pt x="39450" y="40120"/>
                </a:lnTo>
                <a:lnTo>
                  <a:pt x="39460" y="40150"/>
                </a:lnTo>
                <a:lnTo>
                  <a:pt x="39440" y="40260"/>
                </a:lnTo>
                <a:lnTo>
                  <a:pt x="39370" y="40380"/>
                </a:lnTo>
                <a:lnTo>
                  <a:pt x="39310" y="40460"/>
                </a:lnTo>
                <a:lnTo>
                  <a:pt x="39260" y="40490"/>
                </a:lnTo>
                <a:lnTo>
                  <a:pt x="39290" y="40540"/>
                </a:lnTo>
                <a:lnTo>
                  <a:pt x="39280" y="40610"/>
                </a:lnTo>
                <a:lnTo>
                  <a:pt x="39210" y="40620"/>
                </a:lnTo>
                <a:lnTo>
                  <a:pt x="39170" y="40700"/>
                </a:lnTo>
                <a:lnTo>
                  <a:pt x="39230" y="40730"/>
                </a:lnTo>
                <a:lnTo>
                  <a:pt x="39230" y="40830"/>
                </a:lnTo>
                <a:lnTo>
                  <a:pt x="39160" y="40820"/>
                </a:lnTo>
                <a:lnTo>
                  <a:pt x="39160" y="40780"/>
                </a:lnTo>
                <a:lnTo>
                  <a:pt x="39100" y="40740"/>
                </a:lnTo>
                <a:lnTo>
                  <a:pt x="39110" y="40840"/>
                </a:lnTo>
                <a:lnTo>
                  <a:pt x="39050" y="40840"/>
                </a:lnTo>
                <a:lnTo>
                  <a:pt x="38990" y="40960"/>
                </a:lnTo>
                <a:lnTo>
                  <a:pt x="38910" y="40990"/>
                </a:lnTo>
                <a:lnTo>
                  <a:pt x="38900" y="41030"/>
                </a:lnTo>
                <a:lnTo>
                  <a:pt x="38940" y="41080"/>
                </a:lnTo>
                <a:lnTo>
                  <a:pt x="39030" y="41110"/>
                </a:lnTo>
                <a:lnTo>
                  <a:pt x="39080" y="41220"/>
                </a:lnTo>
                <a:lnTo>
                  <a:pt x="39080" y="41310"/>
                </a:lnTo>
                <a:lnTo>
                  <a:pt x="39070" y="41370"/>
                </a:lnTo>
                <a:lnTo>
                  <a:pt x="39040" y="41390"/>
                </a:lnTo>
                <a:lnTo>
                  <a:pt x="38870" y="41440"/>
                </a:lnTo>
                <a:lnTo>
                  <a:pt x="38810" y="41430"/>
                </a:lnTo>
                <a:lnTo>
                  <a:pt x="38720" y="41460"/>
                </a:lnTo>
                <a:lnTo>
                  <a:pt x="38640" y="41550"/>
                </a:lnTo>
                <a:lnTo>
                  <a:pt x="38560" y="41530"/>
                </a:lnTo>
                <a:lnTo>
                  <a:pt x="38520" y="41480"/>
                </a:lnTo>
                <a:lnTo>
                  <a:pt x="38450" y="41550"/>
                </a:lnTo>
                <a:lnTo>
                  <a:pt x="38360" y="41550"/>
                </a:lnTo>
                <a:lnTo>
                  <a:pt x="38310" y="41530"/>
                </a:lnTo>
                <a:lnTo>
                  <a:pt x="38180" y="41510"/>
                </a:lnTo>
                <a:lnTo>
                  <a:pt x="38090" y="41590"/>
                </a:lnTo>
                <a:lnTo>
                  <a:pt x="38030" y="41560"/>
                </a:lnTo>
                <a:lnTo>
                  <a:pt x="37980" y="41650"/>
                </a:lnTo>
                <a:lnTo>
                  <a:pt x="37980" y="41730"/>
                </a:lnTo>
                <a:lnTo>
                  <a:pt x="38020" y="41810"/>
                </a:lnTo>
                <a:lnTo>
                  <a:pt x="37940" y="41840"/>
                </a:lnTo>
                <a:lnTo>
                  <a:pt x="37920" y="41890"/>
                </a:lnTo>
                <a:lnTo>
                  <a:pt x="37850" y="41910"/>
                </a:lnTo>
                <a:lnTo>
                  <a:pt x="37810" y="41890"/>
                </a:lnTo>
                <a:lnTo>
                  <a:pt x="37780" y="41960"/>
                </a:lnTo>
                <a:lnTo>
                  <a:pt x="37770" y="42040"/>
                </a:lnTo>
                <a:lnTo>
                  <a:pt x="37670" y="42150"/>
                </a:lnTo>
                <a:lnTo>
                  <a:pt x="37750" y="42190"/>
                </a:lnTo>
                <a:lnTo>
                  <a:pt x="37770" y="42240"/>
                </a:lnTo>
                <a:lnTo>
                  <a:pt x="37700" y="42320"/>
                </a:lnTo>
                <a:lnTo>
                  <a:pt x="37810" y="42360"/>
                </a:lnTo>
                <a:lnTo>
                  <a:pt x="37810" y="42410"/>
                </a:lnTo>
                <a:lnTo>
                  <a:pt x="37850" y="42460"/>
                </a:lnTo>
                <a:lnTo>
                  <a:pt x="37830" y="42510"/>
                </a:lnTo>
                <a:lnTo>
                  <a:pt x="37890" y="42580"/>
                </a:lnTo>
                <a:lnTo>
                  <a:pt x="37940" y="42590"/>
                </a:lnTo>
                <a:lnTo>
                  <a:pt x="37920" y="42670"/>
                </a:lnTo>
                <a:lnTo>
                  <a:pt x="37970" y="42690"/>
                </a:lnTo>
                <a:lnTo>
                  <a:pt x="38000" y="42740"/>
                </a:lnTo>
                <a:lnTo>
                  <a:pt x="38080" y="42740"/>
                </a:lnTo>
                <a:lnTo>
                  <a:pt x="38070" y="42790"/>
                </a:lnTo>
                <a:lnTo>
                  <a:pt x="38020" y="42820"/>
                </a:lnTo>
                <a:lnTo>
                  <a:pt x="38020" y="42890"/>
                </a:lnTo>
                <a:lnTo>
                  <a:pt x="37930" y="42880"/>
                </a:lnTo>
                <a:lnTo>
                  <a:pt x="37870" y="42950"/>
                </a:lnTo>
                <a:lnTo>
                  <a:pt x="37770" y="42980"/>
                </a:lnTo>
                <a:lnTo>
                  <a:pt x="37750" y="43010"/>
                </a:lnTo>
                <a:lnTo>
                  <a:pt x="37770" y="43130"/>
                </a:lnTo>
                <a:lnTo>
                  <a:pt x="37790" y="43180"/>
                </a:lnTo>
                <a:lnTo>
                  <a:pt x="37760" y="43260"/>
                </a:lnTo>
                <a:lnTo>
                  <a:pt x="37700" y="43300"/>
                </a:lnTo>
                <a:lnTo>
                  <a:pt x="37650" y="43360"/>
                </a:lnTo>
                <a:lnTo>
                  <a:pt x="37580" y="43410"/>
                </a:lnTo>
                <a:lnTo>
                  <a:pt x="37560" y="43440"/>
                </a:lnTo>
                <a:lnTo>
                  <a:pt x="37450" y="43520"/>
                </a:lnTo>
                <a:lnTo>
                  <a:pt x="37410" y="43580"/>
                </a:lnTo>
                <a:lnTo>
                  <a:pt x="37330" y="43610"/>
                </a:lnTo>
                <a:lnTo>
                  <a:pt x="37310" y="43650"/>
                </a:lnTo>
                <a:lnTo>
                  <a:pt x="37310" y="43720"/>
                </a:lnTo>
                <a:lnTo>
                  <a:pt x="37370" y="43740"/>
                </a:lnTo>
                <a:lnTo>
                  <a:pt x="37430" y="43830"/>
                </a:lnTo>
                <a:lnTo>
                  <a:pt x="37480" y="43940"/>
                </a:lnTo>
                <a:lnTo>
                  <a:pt x="37460" y="43990"/>
                </a:lnTo>
                <a:lnTo>
                  <a:pt x="37480" y="44060"/>
                </a:lnTo>
                <a:lnTo>
                  <a:pt x="37550" y="44150"/>
                </a:lnTo>
                <a:lnTo>
                  <a:pt x="37600" y="44260"/>
                </a:lnTo>
                <a:lnTo>
                  <a:pt x="37560" y="44320"/>
                </a:lnTo>
                <a:lnTo>
                  <a:pt x="37600" y="44420"/>
                </a:lnTo>
                <a:lnTo>
                  <a:pt x="37560" y="44610"/>
                </a:lnTo>
                <a:lnTo>
                  <a:pt x="37480" y="44650"/>
                </a:lnTo>
                <a:lnTo>
                  <a:pt x="37460" y="44700"/>
                </a:lnTo>
                <a:lnTo>
                  <a:pt x="37510" y="44740"/>
                </a:lnTo>
                <a:lnTo>
                  <a:pt x="37520" y="44800"/>
                </a:lnTo>
                <a:lnTo>
                  <a:pt x="37580" y="44820"/>
                </a:lnTo>
                <a:lnTo>
                  <a:pt x="37570" y="44890"/>
                </a:lnTo>
                <a:lnTo>
                  <a:pt x="37590" y="44930"/>
                </a:lnTo>
                <a:lnTo>
                  <a:pt x="37730" y="45040"/>
                </a:lnTo>
                <a:lnTo>
                  <a:pt x="37780" y="45060"/>
                </a:lnTo>
                <a:lnTo>
                  <a:pt x="37850" y="45140"/>
                </a:lnTo>
                <a:lnTo>
                  <a:pt x="37760" y="45260"/>
                </a:lnTo>
                <a:lnTo>
                  <a:pt x="37800" y="45350"/>
                </a:lnTo>
                <a:lnTo>
                  <a:pt x="37850" y="45380"/>
                </a:lnTo>
                <a:lnTo>
                  <a:pt x="37920" y="45450"/>
                </a:lnTo>
                <a:lnTo>
                  <a:pt x="37980" y="45440"/>
                </a:lnTo>
                <a:lnTo>
                  <a:pt x="37990" y="45410"/>
                </a:lnTo>
                <a:lnTo>
                  <a:pt x="38050" y="45380"/>
                </a:lnTo>
                <a:lnTo>
                  <a:pt x="38070" y="45300"/>
                </a:lnTo>
                <a:lnTo>
                  <a:pt x="38140" y="45250"/>
                </a:lnTo>
                <a:lnTo>
                  <a:pt x="38160" y="45170"/>
                </a:lnTo>
                <a:lnTo>
                  <a:pt x="38230" y="45090"/>
                </a:lnTo>
                <a:lnTo>
                  <a:pt x="38270" y="45100"/>
                </a:lnTo>
                <a:lnTo>
                  <a:pt x="38310" y="45150"/>
                </a:lnTo>
                <a:lnTo>
                  <a:pt x="38370" y="45190"/>
                </a:lnTo>
                <a:lnTo>
                  <a:pt x="38450" y="45200"/>
                </a:lnTo>
                <a:lnTo>
                  <a:pt x="38520" y="45320"/>
                </a:lnTo>
                <a:lnTo>
                  <a:pt x="38570" y="45340"/>
                </a:lnTo>
                <a:lnTo>
                  <a:pt x="38550" y="45380"/>
                </a:lnTo>
                <a:lnTo>
                  <a:pt x="38650" y="45450"/>
                </a:lnTo>
                <a:lnTo>
                  <a:pt x="38690" y="45540"/>
                </a:lnTo>
                <a:lnTo>
                  <a:pt x="38770" y="45570"/>
                </a:lnTo>
                <a:lnTo>
                  <a:pt x="38830" y="45550"/>
                </a:lnTo>
                <a:lnTo>
                  <a:pt x="38850" y="45510"/>
                </a:lnTo>
                <a:lnTo>
                  <a:pt x="38900" y="45550"/>
                </a:lnTo>
                <a:lnTo>
                  <a:pt x="38930" y="45530"/>
                </a:lnTo>
                <a:lnTo>
                  <a:pt x="38980" y="45640"/>
                </a:lnTo>
                <a:lnTo>
                  <a:pt x="39010" y="45720"/>
                </a:lnTo>
                <a:lnTo>
                  <a:pt x="39070" y="45720"/>
                </a:lnTo>
                <a:lnTo>
                  <a:pt x="39080" y="45650"/>
                </a:lnTo>
                <a:lnTo>
                  <a:pt x="39130" y="45660"/>
                </a:lnTo>
                <a:lnTo>
                  <a:pt x="39160" y="45630"/>
                </a:lnTo>
                <a:lnTo>
                  <a:pt x="39210" y="45630"/>
                </a:lnTo>
                <a:lnTo>
                  <a:pt x="39270" y="45590"/>
                </a:lnTo>
                <a:lnTo>
                  <a:pt x="39270" y="45510"/>
                </a:lnTo>
                <a:lnTo>
                  <a:pt x="39350" y="45450"/>
                </a:lnTo>
                <a:lnTo>
                  <a:pt x="39350" y="45370"/>
                </a:lnTo>
                <a:lnTo>
                  <a:pt x="39410" y="45320"/>
                </a:lnTo>
                <a:lnTo>
                  <a:pt x="39510" y="45200"/>
                </a:lnTo>
                <a:lnTo>
                  <a:pt x="39510" y="45150"/>
                </a:lnTo>
                <a:lnTo>
                  <a:pt x="39550" y="45020"/>
                </a:lnTo>
                <a:lnTo>
                  <a:pt x="39570" y="44990"/>
                </a:lnTo>
                <a:lnTo>
                  <a:pt x="39550" y="44930"/>
                </a:lnTo>
                <a:lnTo>
                  <a:pt x="39450" y="44940"/>
                </a:lnTo>
                <a:lnTo>
                  <a:pt x="39410" y="44890"/>
                </a:lnTo>
                <a:lnTo>
                  <a:pt x="39360" y="44880"/>
                </a:lnTo>
                <a:lnTo>
                  <a:pt x="39330" y="44810"/>
                </a:lnTo>
                <a:lnTo>
                  <a:pt x="39360" y="44770"/>
                </a:lnTo>
                <a:lnTo>
                  <a:pt x="39390" y="44810"/>
                </a:lnTo>
                <a:lnTo>
                  <a:pt x="39440" y="44820"/>
                </a:lnTo>
                <a:lnTo>
                  <a:pt x="39510" y="44780"/>
                </a:lnTo>
                <a:lnTo>
                  <a:pt x="39450" y="44740"/>
                </a:lnTo>
                <a:lnTo>
                  <a:pt x="39440" y="44640"/>
                </a:lnTo>
                <a:lnTo>
                  <a:pt x="39450" y="44610"/>
                </a:lnTo>
                <a:lnTo>
                  <a:pt x="39360" y="44530"/>
                </a:lnTo>
                <a:lnTo>
                  <a:pt x="39340" y="44460"/>
                </a:lnTo>
                <a:lnTo>
                  <a:pt x="39310" y="44430"/>
                </a:lnTo>
                <a:lnTo>
                  <a:pt x="39280" y="44350"/>
                </a:lnTo>
                <a:lnTo>
                  <a:pt x="39220" y="44350"/>
                </a:lnTo>
                <a:lnTo>
                  <a:pt x="39170" y="44380"/>
                </a:lnTo>
                <a:lnTo>
                  <a:pt x="39140" y="44440"/>
                </a:lnTo>
                <a:lnTo>
                  <a:pt x="39060" y="44450"/>
                </a:lnTo>
                <a:lnTo>
                  <a:pt x="38990" y="44490"/>
                </a:lnTo>
                <a:lnTo>
                  <a:pt x="38920" y="44460"/>
                </a:lnTo>
                <a:lnTo>
                  <a:pt x="38910" y="44360"/>
                </a:lnTo>
                <a:lnTo>
                  <a:pt x="38890" y="44290"/>
                </a:lnTo>
                <a:lnTo>
                  <a:pt x="38940" y="44240"/>
                </a:lnTo>
                <a:lnTo>
                  <a:pt x="38980" y="44160"/>
                </a:lnTo>
                <a:lnTo>
                  <a:pt x="38950" y="43970"/>
                </a:lnTo>
                <a:lnTo>
                  <a:pt x="38950" y="43880"/>
                </a:lnTo>
                <a:lnTo>
                  <a:pt x="39000" y="43820"/>
                </a:lnTo>
                <a:lnTo>
                  <a:pt x="38950" y="43680"/>
                </a:lnTo>
                <a:lnTo>
                  <a:pt x="38770" y="43580"/>
                </a:lnTo>
                <a:lnTo>
                  <a:pt x="38690" y="43560"/>
                </a:lnTo>
                <a:lnTo>
                  <a:pt x="38650" y="43430"/>
                </a:lnTo>
                <a:lnTo>
                  <a:pt x="38570" y="43380"/>
                </a:lnTo>
                <a:lnTo>
                  <a:pt x="38590" y="43310"/>
                </a:lnTo>
                <a:lnTo>
                  <a:pt x="38610" y="43190"/>
                </a:lnTo>
                <a:lnTo>
                  <a:pt x="38630" y="43160"/>
                </a:lnTo>
                <a:lnTo>
                  <a:pt x="38620" y="43080"/>
                </a:lnTo>
                <a:lnTo>
                  <a:pt x="38560" y="42990"/>
                </a:lnTo>
                <a:lnTo>
                  <a:pt x="38500" y="42970"/>
                </a:lnTo>
                <a:lnTo>
                  <a:pt x="38490" y="42790"/>
                </a:lnTo>
                <a:lnTo>
                  <a:pt x="38420" y="42650"/>
                </a:lnTo>
                <a:lnTo>
                  <a:pt x="38400" y="42580"/>
                </a:lnTo>
                <a:lnTo>
                  <a:pt x="38420" y="42480"/>
                </a:lnTo>
                <a:lnTo>
                  <a:pt x="38370" y="42440"/>
                </a:lnTo>
                <a:lnTo>
                  <a:pt x="38330" y="42440"/>
                </a:lnTo>
                <a:lnTo>
                  <a:pt x="38290" y="42390"/>
                </a:lnTo>
                <a:lnTo>
                  <a:pt x="38240" y="42410"/>
                </a:lnTo>
                <a:lnTo>
                  <a:pt x="38200" y="42380"/>
                </a:lnTo>
                <a:lnTo>
                  <a:pt x="38100" y="42440"/>
                </a:lnTo>
                <a:lnTo>
                  <a:pt x="38040" y="42410"/>
                </a:lnTo>
                <a:lnTo>
                  <a:pt x="38040" y="42360"/>
                </a:lnTo>
                <a:lnTo>
                  <a:pt x="38150" y="42350"/>
                </a:lnTo>
                <a:lnTo>
                  <a:pt x="38200" y="42290"/>
                </a:lnTo>
                <a:lnTo>
                  <a:pt x="38240" y="42350"/>
                </a:lnTo>
                <a:lnTo>
                  <a:pt x="38300" y="42340"/>
                </a:lnTo>
                <a:lnTo>
                  <a:pt x="38320" y="42260"/>
                </a:lnTo>
                <a:lnTo>
                  <a:pt x="38310" y="42160"/>
                </a:lnTo>
                <a:lnTo>
                  <a:pt x="38380" y="42210"/>
                </a:lnTo>
                <a:lnTo>
                  <a:pt x="38440" y="42200"/>
                </a:lnTo>
                <a:lnTo>
                  <a:pt x="38440" y="42120"/>
                </a:lnTo>
                <a:lnTo>
                  <a:pt x="38510" y="42000"/>
                </a:lnTo>
                <a:lnTo>
                  <a:pt x="38600" y="42020"/>
                </a:lnTo>
                <a:lnTo>
                  <a:pt x="38590" y="41950"/>
                </a:lnTo>
                <a:lnTo>
                  <a:pt x="38660" y="41920"/>
                </a:lnTo>
                <a:lnTo>
                  <a:pt x="38750" y="41920"/>
                </a:lnTo>
                <a:lnTo>
                  <a:pt x="38780" y="41970"/>
                </a:lnTo>
                <a:lnTo>
                  <a:pt x="38690" y="42040"/>
                </a:lnTo>
                <a:lnTo>
                  <a:pt x="38660" y="42090"/>
                </a:lnTo>
                <a:lnTo>
                  <a:pt x="38800" y="42120"/>
                </a:lnTo>
                <a:lnTo>
                  <a:pt x="38790" y="42180"/>
                </a:lnTo>
                <a:lnTo>
                  <a:pt x="38880" y="42210"/>
                </a:lnTo>
                <a:lnTo>
                  <a:pt x="38950" y="42180"/>
                </a:lnTo>
                <a:lnTo>
                  <a:pt x="38940" y="42040"/>
                </a:lnTo>
                <a:lnTo>
                  <a:pt x="38900" y="42010"/>
                </a:lnTo>
                <a:lnTo>
                  <a:pt x="39040" y="41970"/>
                </a:lnTo>
                <a:lnTo>
                  <a:pt x="39020" y="41930"/>
                </a:lnTo>
                <a:lnTo>
                  <a:pt x="38960" y="41960"/>
                </a:lnTo>
                <a:lnTo>
                  <a:pt x="38910" y="41910"/>
                </a:lnTo>
                <a:lnTo>
                  <a:pt x="38850" y="41860"/>
                </a:lnTo>
                <a:lnTo>
                  <a:pt x="38850" y="41780"/>
                </a:lnTo>
                <a:lnTo>
                  <a:pt x="38930" y="41820"/>
                </a:lnTo>
                <a:lnTo>
                  <a:pt x="39020" y="41800"/>
                </a:lnTo>
                <a:lnTo>
                  <a:pt x="39200" y="41890"/>
                </a:lnTo>
                <a:lnTo>
                  <a:pt x="39210" y="41850"/>
                </a:lnTo>
                <a:lnTo>
                  <a:pt x="39180" y="41780"/>
                </a:lnTo>
                <a:lnTo>
                  <a:pt x="39130" y="41740"/>
                </a:lnTo>
                <a:lnTo>
                  <a:pt x="39140" y="41700"/>
                </a:lnTo>
                <a:lnTo>
                  <a:pt x="39260" y="41680"/>
                </a:lnTo>
                <a:lnTo>
                  <a:pt x="39240" y="41620"/>
                </a:lnTo>
                <a:lnTo>
                  <a:pt x="39290" y="41570"/>
                </a:lnTo>
                <a:lnTo>
                  <a:pt x="39400" y="41570"/>
                </a:lnTo>
                <a:lnTo>
                  <a:pt x="39440" y="41590"/>
                </a:lnTo>
                <a:lnTo>
                  <a:pt x="39440" y="41660"/>
                </a:lnTo>
                <a:lnTo>
                  <a:pt x="39370" y="41700"/>
                </a:lnTo>
                <a:lnTo>
                  <a:pt x="39420" y="41770"/>
                </a:lnTo>
                <a:lnTo>
                  <a:pt x="39410" y="41840"/>
                </a:lnTo>
                <a:lnTo>
                  <a:pt x="39330" y="41910"/>
                </a:lnTo>
                <a:lnTo>
                  <a:pt x="39410" y="41970"/>
                </a:lnTo>
                <a:lnTo>
                  <a:pt x="39440" y="41930"/>
                </a:lnTo>
                <a:lnTo>
                  <a:pt x="39490" y="41940"/>
                </a:lnTo>
                <a:lnTo>
                  <a:pt x="39520" y="41990"/>
                </a:lnTo>
                <a:lnTo>
                  <a:pt x="39510" y="42060"/>
                </a:lnTo>
                <a:lnTo>
                  <a:pt x="39530" y="42140"/>
                </a:lnTo>
                <a:lnTo>
                  <a:pt x="39460" y="42140"/>
                </a:lnTo>
                <a:lnTo>
                  <a:pt x="39430" y="42200"/>
                </a:lnTo>
                <a:lnTo>
                  <a:pt x="39320" y="42160"/>
                </a:lnTo>
                <a:lnTo>
                  <a:pt x="39310" y="42110"/>
                </a:lnTo>
                <a:lnTo>
                  <a:pt x="39410" y="42120"/>
                </a:lnTo>
                <a:lnTo>
                  <a:pt x="39440" y="42040"/>
                </a:lnTo>
                <a:lnTo>
                  <a:pt x="39370" y="42050"/>
                </a:lnTo>
                <a:lnTo>
                  <a:pt x="39330" y="42090"/>
                </a:lnTo>
                <a:lnTo>
                  <a:pt x="39260" y="42090"/>
                </a:lnTo>
                <a:lnTo>
                  <a:pt x="39160" y="42200"/>
                </a:lnTo>
                <a:lnTo>
                  <a:pt x="39140" y="42260"/>
                </a:lnTo>
                <a:lnTo>
                  <a:pt x="39090" y="42320"/>
                </a:lnTo>
                <a:lnTo>
                  <a:pt x="39030" y="42310"/>
                </a:lnTo>
                <a:lnTo>
                  <a:pt x="39030" y="42380"/>
                </a:lnTo>
                <a:lnTo>
                  <a:pt x="39090" y="42370"/>
                </a:lnTo>
                <a:lnTo>
                  <a:pt x="39070" y="42440"/>
                </a:lnTo>
                <a:lnTo>
                  <a:pt x="39150" y="42560"/>
                </a:lnTo>
                <a:lnTo>
                  <a:pt x="39180" y="42560"/>
                </a:lnTo>
                <a:lnTo>
                  <a:pt x="39220" y="42410"/>
                </a:lnTo>
                <a:lnTo>
                  <a:pt x="39250" y="42380"/>
                </a:lnTo>
                <a:lnTo>
                  <a:pt x="39210" y="42300"/>
                </a:lnTo>
                <a:lnTo>
                  <a:pt x="39290" y="42210"/>
                </a:lnTo>
                <a:lnTo>
                  <a:pt x="39410" y="42260"/>
                </a:lnTo>
                <a:lnTo>
                  <a:pt x="39480" y="42210"/>
                </a:lnTo>
                <a:lnTo>
                  <a:pt x="39470" y="42320"/>
                </a:lnTo>
                <a:lnTo>
                  <a:pt x="39520" y="42380"/>
                </a:lnTo>
                <a:lnTo>
                  <a:pt x="39450" y="42420"/>
                </a:lnTo>
                <a:lnTo>
                  <a:pt x="39440" y="42470"/>
                </a:lnTo>
                <a:lnTo>
                  <a:pt x="39350" y="42430"/>
                </a:lnTo>
                <a:lnTo>
                  <a:pt x="39320" y="42510"/>
                </a:lnTo>
                <a:lnTo>
                  <a:pt x="39250" y="42500"/>
                </a:lnTo>
                <a:lnTo>
                  <a:pt x="39240" y="42560"/>
                </a:lnTo>
                <a:lnTo>
                  <a:pt x="39280" y="42610"/>
                </a:lnTo>
                <a:lnTo>
                  <a:pt x="39240" y="42690"/>
                </a:lnTo>
                <a:lnTo>
                  <a:pt x="39260" y="42770"/>
                </a:lnTo>
                <a:lnTo>
                  <a:pt x="39330" y="42720"/>
                </a:lnTo>
                <a:lnTo>
                  <a:pt x="39390" y="42630"/>
                </a:lnTo>
                <a:lnTo>
                  <a:pt x="39470" y="42600"/>
                </a:lnTo>
                <a:lnTo>
                  <a:pt x="39510" y="42610"/>
                </a:lnTo>
                <a:lnTo>
                  <a:pt x="39550" y="42660"/>
                </a:lnTo>
                <a:lnTo>
                  <a:pt x="39600" y="42610"/>
                </a:lnTo>
                <a:lnTo>
                  <a:pt x="39590" y="42560"/>
                </a:lnTo>
                <a:lnTo>
                  <a:pt x="39520" y="42530"/>
                </a:lnTo>
                <a:lnTo>
                  <a:pt x="39560" y="42430"/>
                </a:lnTo>
                <a:lnTo>
                  <a:pt x="39630" y="42430"/>
                </a:lnTo>
                <a:lnTo>
                  <a:pt x="39640" y="42510"/>
                </a:lnTo>
                <a:lnTo>
                  <a:pt x="39670" y="42550"/>
                </a:lnTo>
                <a:lnTo>
                  <a:pt x="39750" y="42580"/>
                </a:lnTo>
                <a:lnTo>
                  <a:pt x="39670" y="42700"/>
                </a:lnTo>
                <a:lnTo>
                  <a:pt x="39700" y="42740"/>
                </a:lnTo>
                <a:lnTo>
                  <a:pt x="39660" y="42830"/>
                </a:lnTo>
                <a:lnTo>
                  <a:pt x="39710" y="42850"/>
                </a:lnTo>
                <a:lnTo>
                  <a:pt x="39760" y="42810"/>
                </a:lnTo>
                <a:lnTo>
                  <a:pt x="39770" y="42740"/>
                </a:lnTo>
                <a:lnTo>
                  <a:pt x="39830" y="42680"/>
                </a:lnTo>
                <a:lnTo>
                  <a:pt x="39850" y="42730"/>
                </a:lnTo>
                <a:lnTo>
                  <a:pt x="39930" y="42770"/>
                </a:lnTo>
                <a:lnTo>
                  <a:pt x="39890" y="42830"/>
                </a:lnTo>
                <a:lnTo>
                  <a:pt x="39940" y="42870"/>
                </a:lnTo>
                <a:lnTo>
                  <a:pt x="39960" y="42930"/>
                </a:lnTo>
                <a:lnTo>
                  <a:pt x="40090" y="42910"/>
                </a:lnTo>
                <a:lnTo>
                  <a:pt x="40060" y="42820"/>
                </a:lnTo>
                <a:lnTo>
                  <a:pt x="40110" y="42810"/>
                </a:lnTo>
                <a:lnTo>
                  <a:pt x="40140" y="42880"/>
                </a:lnTo>
                <a:lnTo>
                  <a:pt x="40250" y="42910"/>
                </a:lnTo>
                <a:lnTo>
                  <a:pt x="40250" y="42830"/>
                </a:lnTo>
                <a:lnTo>
                  <a:pt x="40220" y="42790"/>
                </a:lnTo>
                <a:lnTo>
                  <a:pt x="40290" y="42780"/>
                </a:lnTo>
                <a:lnTo>
                  <a:pt x="40320" y="42840"/>
                </a:lnTo>
                <a:lnTo>
                  <a:pt x="40300" y="42870"/>
                </a:lnTo>
                <a:lnTo>
                  <a:pt x="40360" y="42900"/>
                </a:lnTo>
                <a:lnTo>
                  <a:pt x="40370" y="42860"/>
                </a:lnTo>
                <a:lnTo>
                  <a:pt x="40420" y="42870"/>
                </a:lnTo>
                <a:lnTo>
                  <a:pt x="40460" y="42800"/>
                </a:lnTo>
                <a:lnTo>
                  <a:pt x="40430" y="42730"/>
                </a:lnTo>
                <a:lnTo>
                  <a:pt x="40380" y="42690"/>
                </a:lnTo>
                <a:lnTo>
                  <a:pt x="40360" y="42630"/>
                </a:lnTo>
                <a:lnTo>
                  <a:pt x="40400" y="42540"/>
                </a:lnTo>
                <a:lnTo>
                  <a:pt x="40450" y="42600"/>
                </a:lnTo>
                <a:lnTo>
                  <a:pt x="40530" y="42570"/>
                </a:lnTo>
                <a:lnTo>
                  <a:pt x="40530" y="42440"/>
                </a:lnTo>
                <a:lnTo>
                  <a:pt x="40460" y="42470"/>
                </a:lnTo>
                <a:lnTo>
                  <a:pt x="40380" y="42410"/>
                </a:lnTo>
                <a:lnTo>
                  <a:pt x="40340" y="42460"/>
                </a:lnTo>
                <a:lnTo>
                  <a:pt x="40300" y="42420"/>
                </a:lnTo>
                <a:lnTo>
                  <a:pt x="40310" y="42320"/>
                </a:lnTo>
                <a:lnTo>
                  <a:pt x="40410" y="42230"/>
                </a:lnTo>
                <a:lnTo>
                  <a:pt x="40550" y="42260"/>
                </a:lnTo>
                <a:lnTo>
                  <a:pt x="40520" y="42300"/>
                </a:lnTo>
                <a:lnTo>
                  <a:pt x="40560" y="42390"/>
                </a:lnTo>
                <a:lnTo>
                  <a:pt x="40570" y="42460"/>
                </a:lnTo>
                <a:lnTo>
                  <a:pt x="40600" y="42450"/>
                </a:lnTo>
                <a:lnTo>
                  <a:pt x="40620" y="42380"/>
                </a:lnTo>
                <a:lnTo>
                  <a:pt x="40700" y="42420"/>
                </a:lnTo>
                <a:lnTo>
                  <a:pt x="40700" y="42470"/>
                </a:lnTo>
                <a:lnTo>
                  <a:pt x="40840" y="42490"/>
                </a:lnTo>
                <a:lnTo>
                  <a:pt x="40790" y="42530"/>
                </a:lnTo>
                <a:lnTo>
                  <a:pt x="40810" y="42600"/>
                </a:lnTo>
                <a:lnTo>
                  <a:pt x="40780" y="42650"/>
                </a:lnTo>
                <a:lnTo>
                  <a:pt x="40720" y="42630"/>
                </a:lnTo>
                <a:lnTo>
                  <a:pt x="40710" y="42690"/>
                </a:lnTo>
                <a:lnTo>
                  <a:pt x="40650" y="42750"/>
                </a:lnTo>
                <a:lnTo>
                  <a:pt x="40640" y="42810"/>
                </a:lnTo>
                <a:lnTo>
                  <a:pt x="40670" y="42900"/>
                </a:lnTo>
                <a:lnTo>
                  <a:pt x="40720" y="42910"/>
                </a:lnTo>
                <a:lnTo>
                  <a:pt x="40740" y="42860"/>
                </a:lnTo>
                <a:lnTo>
                  <a:pt x="40790" y="42880"/>
                </a:lnTo>
                <a:lnTo>
                  <a:pt x="40790" y="42940"/>
                </a:lnTo>
                <a:lnTo>
                  <a:pt x="40890" y="42870"/>
                </a:lnTo>
                <a:lnTo>
                  <a:pt x="40860" y="42970"/>
                </a:lnTo>
                <a:lnTo>
                  <a:pt x="40940" y="43010"/>
                </a:lnTo>
                <a:lnTo>
                  <a:pt x="40970" y="42960"/>
                </a:lnTo>
                <a:lnTo>
                  <a:pt x="41020" y="42960"/>
                </a:lnTo>
                <a:lnTo>
                  <a:pt x="41010" y="42880"/>
                </a:lnTo>
                <a:lnTo>
                  <a:pt x="41050" y="42850"/>
                </a:lnTo>
                <a:lnTo>
                  <a:pt x="41110" y="42750"/>
                </a:lnTo>
                <a:lnTo>
                  <a:pt x="41160" y="42730"/>
                </a:lnTo>
                <a:lnTo>
                  <a:pt x="41170" y="42780"/>
                </a:lnTo>
                <a:lnTo>
                  <a:pt x="41240" y="42820"/>
                </a:lnTo>
                <a:lnTo>
                  <a:pt x="41300" y="42830"/>
                </a:lnTo>
                <a:lnTo>
                  <a:pt x="41330" y="42860"/>
                </a:lnTo>
                <a:lnTo>
                  <a:pt x="41420" y="42880"/>
                </a:lnTo>
                <a:lnTo>
                  <a:pt x="41450" y="42850"/>
                </a:lnTo>
                <a:lnTo>
                  <a:pt x="41540" y="42860"/>
                </a:lnTo>
                <a:lnTo>
                  <a:pt x="41620" y="42830"/>
                </a:lnTo>
                <a:lnTo>
                  <a:pt x="41710" y="42880"/>
                </a:lnTo>
                <a:lnTo>
                  <a:pt x="41860" y="42960"/>
                </a:lnTo>
                <a:lnTo>
                  <a:pt x="41940" y="42970"/>
                </a:lnTo>
                <a:lnTo>
                  <a:pt x="41910" y="42910"/>
                </a:lnTo>
                <a:lnTo>
                  <a:pt x="41960" y="42790"/>
                </a:lnTo>
                <a:lnTo>
                  <a:pt x="41960" y="42730"/>
                </a:lnTo>
                <a:lnTo>
                  <a:pt x="41930" y="42650"/>
                </a:lnTo>
                <a:lnTo>
                  <a:pt x="41960" y="42600"/>
                </a:lnTo>
                <a:lnTo>
                  <a:pt x="41910" y="42550"/>
                </a:lnTo>
                <a:lnTo>
                  <a:pt x="41990" y="42500"/>
                </a:lnTo>
                <a:lnTo>
                  <a:pt x="42050" y="42520"/>
                </a:lnTo>
                <a:lnTo>
                  <a:pt x="42120" y="42510"/>
                </a:lnTo>
                <a:lnTo>
                  <a:pt x="42200" y="42460"/>
                </a:lnTo>
                <a:lnTo>
                  <a:pt x="42330" y="42450"/>
                </a:lnTo>
                <a:lnTo>
                  <a:pt x="42320" y="42390"/>
                </a:lnTo>
                <a:lnTo>
                  <a:pt x="42370" y="42350"/>
                </a:lnTo>
                <a:lnTo>
                  <a:pt x="42360" y="42280"/>
                </a:lnTo>
                <a:lnTo>
                  <a:pt x="42390" y="42230"/>
                </a:lnTo>
                <a:lnTo>
                  <a:pt x="42530" y="42230"/>
                </a:lnTo>
                <a:lnTo>
                  <a:pt x="42570" y="42190"/>
                </a:lnTo>
                <a:lnTo>
                  <a:pt x="42690" y="42230"/>
                </a:lnTo>
                <a:lnTo>
                  <a:pt x="42710" y="42190"/>
                </a:lnTo>
                <a:lnTo>
                  <a:pt x="42770" y="42160"/>
                </a:lnTo>
                <a:lnTo>
                  <a:pt x="42770" y="42120"/>
                </a:lnTo>
                <a:lnTo>
                  <a:pt x="42850" y="42100"/>
                </a:lnTo>
                <a:lnTo>
                  <a:pt x="42850" y="42030"/>
                </a:lnTo>
                <a:lnTo>
                  <a:pt x="42920" y="42040"/>
                </a:lnTo>
                <a:lnTo>
                  <a:pt x="42970" y="42020"/>
                </a:lnTo>
                <a:lnTo>
                  <a:pt x="43010" y="42040"/>
                </a:lnTo>
                <a:lnTo>
                  <a:pt x="43040" y="41970"/>
                </a:lnTo>
                <a:lnTo>
                  <a:pt x="43090" y="41980"/>
                </a:lnTo>
                <a:lnTo>
                  <a:pt x="43180" y="42080"/>
                </a:lnTo>
                <a:lnTo>
                  <a:pt x="43190" y="42140"/>
                </a:lnTo>
                <a:lnTo>
                  <a:pt x="43170" y="42180"/>
                </a:lnTo>
                <a:lnTo>
                  <a:pt x="43190" y="42250"/>
                </a:lnTo>
                <a:lnTo>
                  <a:pt x="43190" y="42320"/>
                </a:lnTo>
                <a:lnTo>
                  <a:pt x="43170" y="42370"/>
                </a:lnTo>
                <a:lnTo>
                  <a:pt x="43190" y="42410"/>
                </a:lnTo>
                <a:lnTo>
                  <a:pt x="43270" y="42420"/>
                </a:lnTo>
                <a:lnTo>
                  <a:pt x="43320" y="42500"/>
                </a:lnTo>
                <a:lnTo>
                  <a:pt x="43370" y="42550"/>
                </a:lnTo>
                <a:lnTo>
                  <a:pt x="43430" y="42530"/>
                </a:lnTo>
                <a:lnTo>
                  <a:pt x="43440" y="42600"/>
                </a:lnTo>
                <a:lnTo>
                  <a:pt x="43500" y="42740"/>
                </a:lnTo>
                <a:lnTo>
                  <a:pt x="43470" y="42760"/>
                </a:lnTo>
                <a:lnTo>
                  <a:pt x="43400" y="42770"/>
                </a:lnTo>
                <a:lnTo>
                  <a:pt x="43290" y="42840"/>
                </a:lnTo>
                <a:lnTo>
                  <a:pt x="43290" y="42870"/>
                </a:lnTo>
                <a:lnTo>
                  <a:pt x="43220" y="42940"/>
                </a:lnTo>
                <a:lnTo>
                  <a:pt x="43170" y="43040"/>
                </a:lnTo>
                <a:lnTo>
                  <a:pt x="43110" y="43070"/>
                </a:lnTo>
                <a:lnTo>
                  <a:pt x="43070" y="43170"/>
                </a:lnTo>
                <a:lnTo>
                  <a:pt x="43130" y="43200"/>
                </a:lnTo>
                <a:lnTo>
                  <a:pt x="43200" y="43250"/>
                </a:lnTo>
                <a:lnTo>
                  <a:pt x="43230" y="43250"/>
                </a:lnTo>
                <a:lnTo>
                  <a:pt x="43340" y="43190"/>
                </a:lnTo>
                <a:lnTo>
                  <a:pt x="43380" y="43090"/>
                </a:lnTo>
                <a:lnTo>
                  <a:pt x="43420" y="43050"/>
                </a:lnTo>
                <a:lnTo>
                  <a:pt x="43490" y="43050"/>
                </a:lnTo>
                <a:lnTo>
                  <a:pt x="43540" y="43020"/>
                </a:lnTo>
                <a:lnTo>
                  <a:pt x="43600" y="43050"/>
                </a:lnTo>
                <a:lnTo>
                  <a:pt x="43620" y="43130"/>
                </a:lnTo>
                <a:lnTo>
                  <a:pt x="43710" y="43070"/>
                </a:lnTo>
                <a:lnTo>
                  <a:pt x="43670" y="42990"/>
                </a:lnTo>
                <a:lnTo>
                  <a:pt x="43730" y="42960"/>
                </a:lnTo>
                <a:lnTo>
                  <a:pt x="43760" y="43020"/>
                </a:lnTo>
                <a:lnTo>
                  <a:pt x="43820" y="43060"/>
                </a:lnTo>
                <a:lnTo>
                  <a:pt x="43920" y="43000"/>
                </a:lnTo>
                <a:lnTo>
                  <a:pt x="44000" y="43030"/>
                </a:lnTo>
                <a:lnTo>
                  <a:pt x="43950" y="42930"/>
                </a:lnTo>
                <a:lnTo>
                  <a:pt x="43960" y="42790"/>
                </a:lnTo>
                <a:lnTo>
                  <a:pt x="44040" y="42890"/>
                </a:lnTo>
                <a:lnTo>
                  <a:pt x="44000" y="42970"/>
                </a:lnTo>
                <a:lnTo>
                  <a:pt x="44090" y="42980"/>
                </a:lnTo>
                <a:lnTo>
                  <a:pt x="44130" y="43030"/>
                </a:lnTo>
                <a:lnTo>
                  <a:pt x="44200" y="43020"/>
                </a:lnTo>
                <a:lnTo>
                  <a:pt x="44180" y="43100"/>
                </a:lnTo>
                <a:lnTo>
                  <a:pt x="44330" y="43050"/>
                </a:lnTo>
                <a:lnTo>
                  <a:pt x="44350" y="43070"/>
                </a:lnTo>
                <a:lnTo>
                  <a:pt x="44460" y="43080"/>
                </a:lnTo>
                <a:lnTo>
                  <a:pt x="44460" y="43010"/>
                </a:lnTo>
                <a:lnTo>
                  <a:pt x="44380" y="42960"/>
                </a:lnTo>
                <a:lnTo>
                  <a:pt x="44310" y="42950"/>
                </a:lnTo>
                <a:lnTo>
                  <a:pt x="44300" y="42870"/>
                </a:lnTo>
                <a:lnTo>
                  <a:pt x="44390" y="42830"/>
                </a:lnTo>
                <a:lnTo>
                  <a:pt x="44480" y="42850"/>
                </a:lnTo>
                <a:lnTo>
                  <a:pt x="44530" y="42820"/>
                </a:lnTo>
                <a:lnTo>
                  <a:pt x="44580" y="42870"/>
                </a:lnTo>
                <a:lnTo>
                  <a:pt x="44620" y="42840"/>
                </a:lnTo>
                <a:lnTo>
                  <a:pt x="44640" y="42760"/>
                </a:lnTo>
                <a:lnTo>
                  <a:pt x="44630" y="42680"/>
                </a:lnTo>
                <a:lnTo>
                  <a:pt x="44720" y="42690"/>
                </a:lnTo>
                <a:lnTo>
                  <a:pt x="44820" y="42770"/>
                </a:lnTo>
                <a:lnTo>
                  <a:pt x="44760" y="42840"/>
                </a:lnTo>
                <a:lnTo>
                  <a:pt x="44710" y="42890"/>
                </a:lnTo>
                <a:lnTo>
                  <a:pt x="44730" y="42950"/>
                </a:lnTo>
                <a:lnTo>
                  <a:pt x="44700" y="43000"/>
                </a:lnTo>
                <a:lnTo>
                  <a:pt x="44720" y="43050"/>
                </a:lnTo>
                <a:lnTo>
                  <a:pt x="44640" y="43110"/>
                </a:lnTo>
                <a:lnTo>
                  <a:pt x="44610" y="43170"/>
                </a:lnTo>
                <a:lnTo>
                  <a:pt x="44660" y="43250"/>
                </a:lnTo>
                <a:lnTo>
                  <a:pt x="44580" y="43340"/>
                </a:lnTo>
                <a:lnTo>
                  <a:pt x="44520" y="43340"/>
                </a:lnTo>
                <a:lnTo>
                  <a:pt x="44530" y="43430"/>
                </a:lnTo>
                <a:lnTo>
                  <a:pt x="44580" y="43450"/>
                </a:lnTo>
                <a:lnTo>
                  <a:pt x="44680" y="43460"/>
                </a:lnTo>
                <a:lnTo>
                  <a:pt x="44770" y="43420"/>
                </a:lnTo>
                <a:lnTo>
                  <a:pt x="44790" y="43390"/>
                </a:lnTo>
                <a:lnTo>
                  <a:pt x="44900" y="43350"/>
                </a:lnTo>
                <a:lnTo>
                  <a:pt x="44950" y="43450"/>
                </a:lnTo>
                <a:lnTo>
                  <a:pt x="45070" y="43440"/>
                </a:lnTo>
                <a:lnTo>
                  <a:pt x="45150" y="43400"/>
                </a:lnTo>
                <a:lnTo>
                  <a:pt x="45280" y="43410"/>
                </a:lnTo>
                <a:lnTo>
                  <a:pt x="45320" y="43490"/>
                </a:lnTo>
                <a:lnTo>
                  <a:pt x="45430" y="43580"/>
                </a:lnTo>
                <a:lnTo>
                  <a:pt x="45460" y="43520"/>
                </a:lnTo>
                <a:lnTo>
                  <a:pt x="45500" y="43470"/>
                </a:lnTo>
                <a:lnTo>
                  <a:pt x="45520" y="43390"/>
                </a:lnTo>
                <a:lnTo>
                  <a:pt x="45640" y="43450"/>
                </a:lnTo>
                <a:lnTo>
                  <a:pt x="45630" y="43350"/>
                </a:lnTo>
                <a:lnTo>
                  <a:pt x="45660" y="43330"/>
                </a:lnTo>
                <a:lnTo>
                  <a:pt x="45630" y="43280"/>
                </a:lnTo>
                <a:lnTo>
                  <a:pt x="45680" y="43240"/>
                </a:lnTo>
                <a:lnTo>
                  <a:pt x="45750" y="43140"/>
                </a:lnTo>
                <a:lnTo>
                  <a:pt x="45790" y="43060"/>
                </a:lnTo>
                <a:lnTo>
                  <a:pt x="45780" y="43000"/>
                </a:lnTo>
                <a:lnTo>
                  <a:pt x="45750" y="42940"/>
                </a:lnTo>
                <a:lnTo>
                  <a:pt x="45780" y="42910"/>
                </a:lnTo>
                <a:lnTo>
                  <a:pt x="45790" y="42840"/>
                </a:lnTo>
                <a:lnTo>
                  <a:pt x="45830" y="42800"/>
                </a:lnTo>
                <a:lnTo>
                  <a:pt x="45810" y="42760"/>
                </a:lnTo>
                <a:lnTo>
                  <a:pt x="45980" y="42740"/>
                </a:lnTo>
                <a:lnTo>
                  <a:pt x="46030" y="42760"/>
                </a:lnTo>
                <a:lnTo>
                  <a:pt x="46080" y="42830"/>
                </a:lnTo>
                <a:lnTo>
                  <a:pt x="46140" y="42890"/>
                </a:lnTo>
                <a:lnTo>
                  <a:pt x="46250" y="42860"/>
                </a:lnTo>
                <a:lnTo>
                  <a:pt x="46280" y="42920"/>
                </a:lnTo>
                <a:lnTo>
                  <a:pt x="46270" y="42970"/>
                </a:lnTo>
                <a:lnTo>
                  <a:pt x="46400" y="43040"/>
                </a:lnTo>
                <a:lnTo>
                  <a:pt x="46430" y="43020"/>
                </a:lnTo>
                <a:lnTo>
                  <a:pt x="46420" y="42930"/>
                </a:lnTo>
                <a:lnTo>
                  <a:pt x="46380" y="42900"/>
                </a:lnTo>
                <a:lnTo>
                  <a:pt x="46380" y="42840"/>
                </a:lnTo>
                <a:lnTo>
                  <a:pt x="46420" y="42810"/>
                </a:lnTo>
                <a:lnTo>
                  <a:pt x="46500" y="42800"/>
                </a:lnTo>
                <a:lnTo>
                  <a:pt x="46520" y="42760"/>
                </a:lnTo>
                <a:lnTo>
                  <a:pt x="46470" y="42740"/>
                </a:lnTo>
                <a:lnTo>
                  <a:pt x="46480" y="42700"/>
                </a:lnTo>
                <a:lnTo>
                  <a:pt x="46530" y="42700"/>
                </a:lnTo>
                <a:lnTo>
                  <a:pt x="46630" y="42670"/>
                </a:lnTo>
                <a:lnTo>
                  <a:pt x="46680" y="42710"/>
                </a:lnTo>
                <a:lnTo>
                  <a:pt x="46670" y="42750"/>
                </a:lnTo>
                <a:lnTo>
                  <a:pt x="46730" y="42760"/>
                </a:lnTo>
                <a:lnTo>
                  <a:pt x="46770" y="42790"/>
                </a:lnTo>
                <a:lnTo>
                  <a:pt x="46700" y="42850"/>
                </a:lnTo>
                <a:lnTo>
                  <a:pt x="46690" y="42890"/>
                </a:lnTo>
                <a:lnTo>
                  <a:pt x="46760" y="42890"/>
                </a:lnTo>
                <a:lnTo>
                  <a:pt x="46810" y="42950"/>
                </a:lnTo>
                <a:lnTo>
                  <a:pt x="46700" y="43030"/>
                </a:lnTo>
                <a:lnTo>
                  <a:pt x="46780" y="43090"/>
                </a:lnTo>
                <a:lnTo>
                  <a:pt x="46850" y="43040"/>
                </a:lnTo>
                <a:lnTo>
                  <a:pt x="46930" y="43070"/>
                </a:lnTo>
                <a:lnTo>
                  <a:pt x="46940" y="43130"/>
                </a:lnTo>
                <a:lnTo>
                  <a:pt x="47010" y="43150"/>
                </a:lnTo>
                <a:lnTo>
                  <a:pt x="47040" y="43100"/>
                </a:lnTo>
                <a:lnTo>
                  <a:pt x="47240" y="43230"/>
                </a:lnTo>
                <a:lnTo>
                  <a:pt x="47350" y="43200"/>
                </a:lnTo>
                <a:lnTo>
                  <a:pt x="47390" y="43240"/>
                </a:lnTo>
                <a:lnTo>
                  <a:pt x="47470" y="43260"/>
                </a:lnTo>
                <a:lnTo>
                  <a:pt x="47540" y="43320"/>
                </a:lnTo>
                <a:lnTo>
                  <a:pt x="47550" y="43440"/>
                </a:lnTo>
                <a:lnTo>
                  <a:pt x="47570" y="43500"/>
                </a:lnTo>
                <a:lnTo>
                  <a:pt x="47530" y="43550"/>
                </a:lnTo>
                <a:lnTo>
                  <a:pt x="47550" y="43610"/>
                </a:lnTo>
                <a:lnTo>
                  <a:pt x="47620" y="43650"/>
                </a:lnTo>
                <a:lnTo>
                  <a:pt x="47610" y="43680"/>
                </a:lnTo>
                <a:lnTo>
                  <a:pt x="47710" y="43770"/>
                </a:lnTo>
                <a:lnTo>
                  <a:pt x="47720" y="43740"/>
                </a:lnTo>
                <a:lnTo>
                  <a:pt x="47830" y="43710"/>
                </a:lnTo>
                <a:lnTo>
                  <a:pt x="47990" y="43800"/>
                </a:lnTo>
                <a:lnTo>
                  <a:pt x="48040" y="43800"/>
                </a:lnTo>
                <a:lnTo>
                  <a:pt x="48090" y="43840"/>
                </a:lnTo>
                <a:lnTo>
                  <a:pt x="48120" y="43890"/>
                </a:lnTo>
                <a:lnTo>
                  <a:pt x="48170" y="43850"/>
                </a:lnTo>
                <a:lnTo>
                  <a:pt x="48250" y="43890"/>
                </a:lnTo>
                <a:lnTo>
                  <a:pt x="48290" y="43860"/>
                </a:lnTo>
                <a:lnTo>
                  <a:pt x="48380" y="43870"/>
                </a:lnTo>
                <a:lnTo>
                  <a:pt x="48350" y="43980"/>
                </a:lnTo>
                <a:lnTo>
                  <a:pt x="48440" y="43970"/>
                </a:lnTo>
                <a:lnTo>
                  <a:pt x="48470" y="44000"/>
                </a:lnTo>
                <a:lnTo>
                  <a:pt x="48480" y="44160"/>
                </a:lnTo>
                <a:lnTo>
                  <a:pt x="48440" y="44200"/>
                </a:lnTo>
                <a:lnTo>
                  <a:pt x="48440" y="44240"/>
                </a:lnTo>
                <a:lnTo>
                  <a:pt x="48550" y="44220"/>
                </a:lnTo>
                <a:lnTo>
                  <a:pt x="48610" y="44270"/>
                </a:lnTo>
                <a:lnTo>
                  <a:pt x="48630" y="44390"/>
                </a:lnTo>
                <a:lnTo>
                  <a:pt x="48660" y="44430"/>
                </a:lnTo>
                <a:lnTo>
                  <a:pt x="48720" y="44400"/>
                </a:lnTo>
                <a:lnTo>
                  <a:pt x="48760" y="44410"/>
                </a:lnTo>
                <a:lnTo>
                  <a:pt x="48800" y="44460"/>
                </a:lnTo>
                <a:lnTo>
                  <a:pt x="48930" y="44480"/>
                </a:lnTo>
                <a:lnTo>
                  <a:pt x="48920" y="44360"/>
                </a:lnTo>
                <a:lnTo>
                  <a:pt x="48940" y="44300"/>
                </a:lnTo>
                <a:lnTo>
                  <a:pt x="48910" y="44220"/>
                </a:lnTo>
                <a:lnTo>
                  <a:pt x="48960" y="44150"/>
                </a:lnTo>
                <a:lnTo>
                  <a:pt x="49000" y="44150"/>
                </a:lnTo>
                <a:lnTo>
                  <a:pt x="49040" y="44200"/>
                </a:lnTo>
                <a:lnTo>
                  <a:pt x="49040" y="44230"/>
                </a:lnTo>
                <a:lnTo>
                  <a:pt x="49120" y="44220"/>
                </a:lnTo>
                <a:lnTo>
                  <a:pt x="49150" y="44240"/>
                </a:lnTo>
                <a:lnTo>
                  <a:pt x="49230" y="44230"/>
                </a:lnTo>
                <a:lnTo>
                  <a:pt x="49260" y="44310"/>
                </a:lnTo>
                <a:lnTo>
                  <a:pt x="49380" y="44280"/>
                </a:lnTo>
                <a:lnTo>
                  <a:pt x="49420" y="44250"/>
                </a:lnTo>
                <a:lnTo>
                  <a:pt x="49560" y="44210"/>
                </a:lnTo>
                <a:lnTo>
                  <a:pt x="49630" y="44170"/>
                </a:lnTo>
                <a:lnTo>
                  <a:pt x="49720" y="44240"/>
                </a:lnTo>
                <a:lnTo>
                  <a:pt x="49710" y="44320"/>
                </a:lnTo>
                <a:lnTo>
                  <a:pt x="49730" y="44340"/>
                </a:lnTo>
                <a:lnTo>
                  <a:pt x="49800" y="44330"/>
                </a:lnTo>
                <a:lnTo>
                  <a:pt x="49910" y="44340"/>
                </a:lnTo>
                <a:lnTo>
                  <a:pt x="49920" y="44480"/>
                </a:lnTo>
                <a:lnTo>
                  <a:pt x="49990" y="44470"/>
                </a:lnTo>
                <a:lnTo>
                  <a:pt x="50010" y="44610"/>
                </a:lnTo>
                <a:lnTo>
                  <a:pt x="49860" y="44650"/>
                </a:lnTo>
                <a:lnTo>
                  <a:pt x="49770" y="44600"/>
                </a:lnTo>
                <a:lnTo>
                  <a:pt x="49770" y="44730"/>
                </a:lnTo>
                <a:lnTo>
                  <a:pt x="49830" y="44770"/>
                </a:lnTo>
                <a:lnTo>
                  <a:pt x="49790" y="44840"/>
                </a:lnTo>
                <a:lnTo>
                  <a:pt x="49800" y="44990"/>
                </a:lnTo>
                <a:lnTo>
                  <a:pt x="49770" y="45020"/>
                </a:lnTo>
                <a:lnTo>
                  <a:pt x="49750" y="45120"/>
                </a:lnTo>
                <a:lnTo>
                  <a:pt x="49780" y="45160"/>
                </a:lnTo>
                <a:lnTo>
                  <a:pt x="49890" y="45150"/>
                </a:lnTo>
                <a:lnTo>
                  <a:pt x="49910" y="45230"/>
                </a:lnTo>
                <a:lnTo>
                  <a:pt x="49890" y="45310"/>
                </a:lnTo>
                <a:lnTo>
                  <a:pt x="49900" y="45390"/>
                </a:lnTo>
                <a:lnTo>
                  <a:pt x="49870" y="45470"/>
                </a:lnTo>
                <a:lnTo>
                  <a:pt x="49870" y="45560"/>
                </a:lnTo>
                <a:lnTo>
                  <a:pt x="49800" y="45600"/>
                </a:lnTo>
                <a:lnTo>
                  <a:pt x="49830" y="45770"/>
                </a:lnTo>
                <a:lnTo>
                  <a:pt x="49790" y="45800"/>
                </a:lnTo>
                <a:lnTo>
                  <a:pt x="49780" y="45860"/>
                </a:lnTo>
                <a:lnTo>
                  <a:pt x="49700" y="45840"/>
                </a:lnTo>
                <a:lnTo>
                  <a:pt x="49650" y="45800"/>
                </a:lnTo>
                <a:lnTo>
                  <a:pt x="49610" y="45870"/>
                </a:lnTo>
                <a:lnTo>
                  <a:pt x="49630" y="45900"/>
                </a:lnTo>
                <a:lnTo>
                  <a:pt x="49730" y="45980"/>
                </a:lnTo>
                <a:lnTo>
                  <a:pt x="49750" y="46030"/>
                </a:lnTo>
                <a:lnTo>
                  <a:pt x="49800" y="46020"/>
                </a:lnTo>
                <a:lnTo>
                  <a:pt x="49880" y="46050"/>
                </a:lnTo>
                <a:lnTo>
                  <a:pt x="49880" y="46140"/>
                </a:lnTo>
                <a:lnTo>
                  <a:pt x="49840" y="46180"/>
                </a:lnTo>
                <a:lnTo>
                  <a:pt x="49850" y="46230"/>
                </a:lnTo>
                <a:lnTo>
                  <a:pt x="50010" y="46270"/>
                </a:lnTo>
                <a:lnTo>
                  <a:pt x="50000" y="46340"/>
                </a:lnTo>
                <a:lnTo>
                  <a:pt x="50020" y="46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