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Lakshadweep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India • State Map | Fully Editable Vector Shape</a:t>
            </a:r>
          </a:p>
        </p:txBody>
      </p:sp>
      <p:sp>
        <p:nvSpPr>
          <p:cNvPr id="101" name="Lakshadweep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23200" y="91240"/>
                </a:moveTo>
                <a:lnTo>
                  <a:pt x="23210" y="91240"/>
                </a:lnTo>
                <a:lnTo>
                  <a:pt x="23210" y="91250"/>
                </a:lnTo>
                <a:lnTo>
                  <a:pt x="23200" y="91250"/>
                </a:lnTo>
                <a:lnTo>
                  <a:pt x="23200" y="91240"/>
                </a:lnTo>
                <a:close/>
                <a:moveTo>
                  <a:pt x="23390" y="91110"/>
                </a:moveTo>
                <a:lnTo>
                  <a:pt x="23390" y="91120"/>
                </a:lnTo>
                <a:lnTo>
                  <a:pt x="23380" y="91120"/>
                </a:lnTo>
                <a:lnTo>
                  <a:pt x="23380" y="91130"/>
                </a:lnTo>
                <a:lnTo>
                  <a:pt x="23380" y="91140"/>
                </a:lnTo>
                <a:lnTo>
                  <a:pt x="23370" y="91140"/>
                </a:lnTo>
                <a:lnTo>
                  <a:pt x="23370" y="91150"/>
                </a:lnTo>
                <a:lnTo>
                  <a:pt x="23370" y="91160"/>
                </a:lnTo>
                <a:lnTo>
                  <a:pt x="23360" y="91160"/>
                </a:lnTo>
                <a:lnTo>
                  <a:pt x="23360" y="91170"/>
                </a:lnTo>
                <a:lnTo>
                  <a:pt x="23360" y="91180"/>
                </a:lnTo>
                <a:lnTo>
                  <a:pt x="23360" y="91190"/>
                </a:lnTo>
                <a:lnTo>
                  <a:pt x="23360" y="91200"/>
                </a:lnTo>
                <a:lnTo>
                  <a:pt x="23350" y="91200"/>
                </a:lnTo>
                <a:lnTo>
                  <a:pt x="23350" y="91210"/>
                </a:lnTo>
                <a:lnTo>
                  <a:pt x="23360" y="91210"/>
                </a:lnTo>
                <a:lnTo>
                  <a:pt x="23360" y="91220"/>
                </a:lnTo>
                <a:lnTo>
                  <a:pt x="23360" y="91230"/>
                </a:lnTo>
                <a:lnTo>
                  <a:pt x="23350" y="91230"/>
                </a:lnTo>
                <a:lnTo>
                  <a:pt x="23350" y="91240"/>
                </a:lnTo>
                <a:lnTo>
                  <a:pt x="23340" y="91240"/>
                </a:lnTo>
                <a:lnTo>
                  <a:pt x="23330" y="91240"/>
                </a:lnTo>
                <a:lnTo>
                  <a:pt x="23330" y="91250"/>
                </a:lnTo>
                <a:lnTo>
                  <a:pt x="23330" y="91260"/>
                </a:lnTo>
                <a:lnTo>
                  <a:pt x="23320" y="91260"/>
                </a:lnTo>
                <a:lnTo>
                  <a:pt x="23320" y="91270"/>
                </a:lnTo>
                <a:lnTo>
                  <a:pt x="23310" y="91270"/>
                </a:lnTo>
                <a:lnTo>
                  <a:pt x="23310" y="91280"/>
                </a:lnTo>
                <a:lnTo>
                  <a:pt x="23300" y="91280"/>
                </a:lnTo>
                <a:lnTo>
                  <a:pt x="23290" y="91280"/>
                </a:lnTo>
                <a:lnTo>
                  <a:pt x="23270" y="91280"/>
                </a:lnTo>
                <a:lnTo>
                  <a:pt x="23260" y="91280"/>
                </a:lnTo>
                <a:lnTo>
                  <a:pt x="23250" y="91280"/>
                </a:lnTo>
                <a:lnTo>
                  <a:pt x="23250" y="91270"/>
                </a:lnTo>
                <a:lnTo>
                  <a:pt x="23240" y="91270"/>
                </a:lnTo>
                <a:lnTo>
                  <a:pt x="23230" y="91270"/>
                </a:lnTo>
                <a:lnTo>
                  <a:pt x="23230" y="91260"/>
                </a:lnTo>
                <a:lnTo>
                  <a:pt x="23220" y="91260"/>
                </a:lnTo>
                <a:lnTo>
                  <a:pt x="23220" y="91250"/>
                </a:lnTo>
                <a:lnTo>
                  <a:pt x="23230" y="91250"/>
                </a:lnTo>
                <a:lnTo>
                  <a:pt x="23240" y="91250"/>
                </a:lnTo>
                <a:lnTo>
                  <a:pt x="23240" y="91260"/>
                </a:lnTo>
                <a:lnTo>
                  <a:pt x="23250" y="91260"/>
                </a:lnTo>
                <a:lnTo>
                  <a:pt x="23260" y="91260"/>
                </a:lnTo>
                <a:lnTo>
                  <a:pt x="23270" y="91260"/>
                </a:lnTo>
                <a:lnTo>
                  <a:pt x="23280" y="91260"/>
                </a:lnTo>
                <a:lnTo>
                  <a:pt x="23290" y="91260"/>
                </a:lnTo>
                <a:lnTo>
                  <a:pt x="23290" y="91250"/>
                </a:lnTo>
                <a:lnTo>
                  <a:pt x="23300" y="91250"/>
                </a:lnTo>
                <a:lnTo>
                  <a:pt x="23310" y="91250"/>
                </a:lnTo>
                <a:lnTo>
                  <a:pt x="23310" y="91240"/>
                </a:lnTo>
                <a:lnTo>
                  <a:pt x="23320" y="91240"/>
                </a:lnTo>
                <a:lnTo>
                  <a:pt x="23320" y="91230"/>
                </a:lnTo>
                <a:lnTo>
                  <a:pt x="23330" y="91230"/>
                </a:lnTo>
                <a:lnTo>
                  <a:pt x="23330" y="91220"/>
                </a:lnTo>
                <a:lnTo>
                  <a:pt x="23330" y="91210"/>
                </a:lnTo>
                <a:lnTo>
                  <a:pt x="23340" y="91210"/>
                </a:lnTo>
                <a:lnTo>
                  <a:pt x="23340" y="91200"/>
                </a:lnTo>
                <a:lnTo>
                  <a:pt x="23350" y="91200"/>
                </a:lnTo>
                <a:lnTo>
                  <a:pt x="23350" y="91190"/>
                </a:lnTo>
                <a:lnTo>
                  <a:pt x="23350" y="91180"/>
                </a:lnTo>
                <a:lnTo>
                  <a:pt x="23350" y="91170"/>
                </a:lnTo>
                <a:lnTo>
                  <a:pt x="23360" y="91170"/>
                </a:lnTo>
                <a:lnTo>
                  <a:pt x="23360" y="91160"/>
                </a:lnTo>
                <a:lnTo>
                  <a:pt x="23360" y="91150"/>
                </a:lnTo>
                <a:lnTo>
                  <a:pt x="23370" y="91150"/>
                </a:lnTo>
                <a:lnTo>
                  <a:pt x="23370" y="91140"/>
                </a:lnTo>
                <a:lnTo>
                  <a:pt x="23370" y="91130"/>
                </a:lnTo>
                <a:lnTo>
                  <a:pt x="23380" y="91130"/>
                </a:lnTo>
                <a:lnTo>
                  <a:pt x="23380" y="91120"/>
                </a:lnTo>
                <a:lnTo>
                  <a:pt x="23390" y="91120"/>
                </a:lnTo>
                <a:lnTo>
                  <a:pt x="23390" y="91110"/>
                </a:lnTo>
                <a:close/>
                <a:moveTo>
                  <a:pt x="21230" y="86330"/>
                </a:moveTo>
                <a:lnTo>
                  <a:pt x="21230" y="86340"/>
                </a:lnTo>
                <a:lnTo>
                  <a:pt x="21220" y="86340"/>
                </a:lnTo>
                <a:lnTo>
                  <a:pt x="21220" y="86350"/>
                </a:lnTo>
                <a:lnTo>
                  <a:pt x="21220" y="86360"/>
                </a:lnTo>
                <a:lnTo>
                  <a:pt x="21210" y="86360"/>
                </a:lnTo>
                <a:lnTo>
                  <a:pt x="21210" y="86370"/>
                </a:lnTo>
                <a:lnTo>
                  <a:pt x="21210" y="86360"/>
                </a:lnTo>
                <a:lnTo>
                  <a:pt x="21200" y="86360"/>
                </a:lnTo>
                <a:lnTo>
                  <a:pt x="21210" y="86360"/>
                </a:lnTo>
                <a:lnTo>
                  <a:pt x="21210" y="86350"/>
                </a:lnTo>
                <a:lnTo>
                  <a:pt x="21220" y="86350"/>
                </a:lnTo>
                <a:lnTo>
                  <a:pt x="21220" y="86340"/>
                </a:lnTo>
                <a:lnTo>
                  <a:pt x="21220" y="86330"/>
                </a:lnTo>
                <a:lnTo>
                  <a:pt x="21230" y="86330"/>
                </a:lnTo>
                <a:close/>
                <a:moveTo>
                  <a:pt x="24890" y="86260"/>
                </a:moveTo>
                <a:lnTo>
                  <a:pt x="24900" y="86260"/>
                </a:lnTo>
                <a:lnTo>
                  <a:pt x="24900" y="86270"/>
                </a:lnTo>
                <a:lnTo>
                  <a:pt x="24890" y="86270"/>
                </a:lnTo>
                <a:lnTo>
                  <a:pt x="24880" y="86270"/>
                </a:lnTo>
                <a:lnTo>
                  <a:pt x="24890" y="86270"/>
                </a:lnTo>
                <a:lnTo>
                  <a:pt x="24890" y="86260"/>
                </a:lnTo>
                <a:close/>
                <a:moveTo>
                  <a:pt x="24960" y="86180"/>
                </a:moveTo>
                <a:lnTo>
                  <a:pt x="24960" y="86190"/>
                </a:lnTo>
                <a:lnTo>
                  <a:pt x="24960" y="86200"/>
                </a:lnTo>
                <a:lnTo>
                  <a:pt x="24960" y="86210"/>
                </a:lnTo>
                <a:lnTo>
                  <a:pt x="24950" y="86210"/>
                </a:lnTo>
                <a:lnTo>
                  <a:pt x="24950" y="86220"/>
                </a:lnTo>
                <a:lnTo>
                  <a:pt x="24950" y="86230"/>
                </a:lnTo>
                <a:lnTo>
                  <a:pt x="24950" y="86240"/>
                </a:lnTo>
                <a:lnTo>
                  <a:pt x="24950" y="86250"/>
                </a:lnTo>
                <a:lnTo>
                  <a:pt x="24950" y="86260"/>
                </a:lnTo>
                <a:lnTo>
                  <a:pt x="24950" y="86270"/>
                </a:lnTo>
                <a:lnTo>
                  <a:pt x="24950" y="86280"/>
                </a:lnTo>
                <a:lnTo>
                  <a:pt x="24950" y="86290"/>
                </a:lnTo>
                <a:lnTo>
                  <a:pt x="24950" y="86300"/>
                </a:lnTo>
                <a:lnTo>
                  <a:pt x="24940" y="86300"/>
                </a:lnTo>
                <a:lnTo>
                  <a:pt x="24940" y="86310"/>
                </a:lnTo>
                <a:lnTo>
                  <a:pt x="24930" y="86310"/>
                </a:lnTo>
                <a:lnTo>
                  <a:pt x="24920" y="86310"/>
                </a:lnTo>
                <a:lnTo>
                  <a:pt x="24920" y="86300"/>
                </a:lnTo>
                <a:lnTo>
                  <a:pt x="24930" y="86300"/>
                </a:lnTo>
                <a:lnTo>
                  <a:pt x="24920" y="86300"/>
                </a:lnTo>
                <a:lnTo>
                  <a:pt x="24920" y="86290"/>
                </a:lnTo>
                <a:lnTo>
                  <a:pt x="24920" y="86280"/>
                </a:lnTo>
                <a:lnTo>
                  <a:pt x="24910" y="86280"/>
                </a:lnTo>
                <a:lnTo>
                  <a:pt x="24910" y="86270"/>
                </a:lnTo>
                <a:lnTo>
                  <a:pt x="24920" y="86270"/>
                </a:lnTo>
                <a:lnTo>
                  <a:pt x="24930" y="86270"/>
                </a:lnTo>
                <a:lnTo>
                  <a:pt x="24930" y="86260"/>
                </a:lnTo>
                <a:lnTo>
                  <a:pt x="24940" y="86260"/>
                </a:lnTo>
                <a:lnTo>
                  <a:pt x="24940" y="86250"/>
                </a:lnTo>
                <a:lnTo>
                  <a:pt x="24940" y="86240"/>
                </a:lnTo>
                <a:lnTo>
                  <a:pt x="24940" y="86230"/>
                </a:lnTo>
                <a:lnTo>
                  <a:pt x="24950" y="86230"/>
                </a:lnTo>
                <a:lnTo>
                  <a:pt x="24950" y="86220"/>
                </a:lnTo>
                <a:lnTo>
                  <a:pt x="24950" y="86210"/>
                </a:lnTo>
                <a:lnTo>
                  <a:pt x="24950" y="86200"/>
                </a:lnTo>
                <a:lnTo>
                  <a:pt x="24960" y="86200"/>
                </a:lnTo>
                <a:lnTo>
                  <a:pt x="24960" y="86180"/>
                </a:lnTo>
                <a:close/>
                <a:moveTo>
                  <a:pt x="21330" y="86090"/>
                </a:moveTo>
                <a:lnTo>
                  <a:pt x="21330" y="86100"/>
                </a:lnTo>
                <a:lnTo>
                  <a:pt x="21340" y="86100"/>
                </a:lnTo>
                <a:lnTo>
                  <a:pt x="21340" y="86110"/>
                </a:lnTo>
                <a:lnTo>
                  <a:pt x="21340" y="86120"/>
                </a:lnTo>
                <a:lnTo>
                  <a:pt x="21330" y="86120"/>
                </a:lnTo>
                <a:lnTo>
                  <a:pt x="21330" y="86110"/>
                </a:lnTo>
                <a:lnTo>
                  <a:pt x="21330" y="86100"/>
                </a:lnTo>
                <a:lnTo>
                  <a:pt x="21330" y="86090"/>
                </a:lnTo>
                <a:close/>
                <a:moveTo>
                  <a:pt x="24980" y="86040"/>
                </a:moveTo>
                <a:lnTo>
                  <a:pt x="24980" y="86050"/>
                </a:lnTo>
                <a:lnTo>
                  <a:pt x="24990" y="86050"/>
                </a:lnTo>
                <a:lnTo>
                  <a:pt x="24990" y="86060"/>
                </a:lnTo>
                <a:lnTo>
                  <a:pt x="24990" y="86070"/>
                </a:lnTo>
                <a:lnTo>
                  <a:pt x="24990" y="86080"/>
                </a:lnTo>
                <a:lnTo>
                  <a:pt x="24990" y="86090"/>
                </a:lnTo>
                <a:lnTo>
                  <a:pt x="24990" y="86100"/>
                </a:lnTo>
                <a:lnTo>
                  <a:pt x="24990" y="86110"/>
                </a:lnTo>
                <a:lnTo>
                  <a:pt x="24980" y="86110"/>
                </a:lnTo>
                <a:lnTo>
                  <a:pt x="24980" y="86100"/>
                </a:lnTo>
                <a:lnTo>
                  <a:pt x="24990" y="86100"/>
                </a:lnTo>
                <a:lnTo>
                  <a:pt x="24990" y="86090"/>
                </a:lnTo>
                <a:lnTo>
                  <a:pt x="24990" y="86080"/>
                </a:lnTo>
                <a:lnTo>
                  <a:pt x="24990" y="86070"/>
                </a:lnTo>
                <a:lnTo>
                  <a:pt x="24990" y="86060"/>
                </a:lnTo>
                <a:lnTo>
                  <a:pt x="24980" y="86060"/>
                </a:lnTo>
                <a:lnTo>
                  <a:pt x="24980" y="86050"/>
                </a:lnTo>
                <a:lnTo>
                  <a:pt x="24980" y="86040"/>
                </a:lnTo>
                <a:close/>
                <a:moveTo>
                  <a:pt x="22190" y="84860"/>
                </a:moveTo>
                <a:lnTo>
                  <a:pt x="22190" y="84870"/>
                </a:lnTo>
                <a:lnTo>
                  <a:pt x="22200" y="84870"/>
                </a:lnTo>
                <a:lnTo>
                  <a:pt x="22210" y="84870"/>
                </a:lnTo>
                <a:lnTo>
                  <a:pt x="22210" y="84880"/>
                </a:lnTo>
                <a:lnTo>
                  <a:pt x="22210" y="84890"/>
                </a:lnTo>
                <a:lnTo>
                  <a:pt x="22210" y="84900"/>
                </a:lnTo>
                <a:lnTo>
                  <a:pt x="22210" y="84910"/>
                </a:lnTo>
                <a:lnTo>
                  <a:pt x="22200" y="84910"/>
                </a:lnTo>
                <a:lnTo>
                  <a:pt x="22200" y="84920"/>
                </a:lnTo>
                <a:lnTo>
                  <a:pt x="22200" y="84910"/>
                </a:lnTo>
                <a:lnTo>
                  <a:pt x="22200" y="84920"/>
                </a:lnTo>
                <a:lnTo>
                  <a:pt x="22190" y="84920"/>
                </a:lnTo>
                <a:lnTo>
                  <a:pt x="22180" y="84920"/>
                </a:lnTo>
                <a:lnTo>
                  <a:pt x="22180" y="84930"/>
                </a:lnTo>
                <a:lnTo>
                  <a:pt x="22170" y="84930"/>
                </a:lnTo>
                <a:lnTo>
                  <a:pt x="22160" y="84930"/>
                </a:lnTo>
                <a:lnTo>
                  <a:pt x="22160" y="84940"/>
                </a:lnTo>
                <a:lnTo>
                  <a:pt x="22150" y="84940"/>
                </a:lnTo>
                <a:lnTo>
                  <a:pt x="22150" y="84950"/>
                </a:lnTo>
                <a:lnTo>
                  <a:pt x="22140" y="84950"/>
                </a:lnTo>
                <a:lnTo>
                  <a:pt x="22140" y="84960"/>
                </a:lnTo>
                <a:lnTo>
                  <a:pt x="22130" y="84960"/>
                </a:lnTo>
                <a:lnTo>
                  <a:pt x="22130" y="84970"/>
                </a:lnTo>
                <a:lnTo>
                  <a:pt x="22120" y="84970"/>
                </a:lnTo>
                <a:lnTo>
                  <a:pt x="22120" y="84960"/>
                </a:lnTo>
                <a:lnTo>
                  <a:pt x="22120" y="84950"/>
                </a:lnTo>
                <a:lnTo>
                  <a:pt x="22130" y="84950"/>
                </a:lnTo>
                <a:lnTo>
                  <a:pt x="22140" y="84950"/>
                </a:lnTo>
                <a:lnTo>
                  <a:pt x="22140" y="84940"/>
                </a:lnTo>
                <a:lnTo>
                  <a:pt x="22150" y="84940"/>
                </a:lnTo>
                <a:lnTo>
                  <a:pt x="22150" y="84930"/>
                </a:lnTo>
                <a:lnTo>
                  <a:pt x="22150" y="84920"/>
                </a:lnTo>
                <a:lnTo>
                  <a:pt x="22160" y="84920"/>
                </a:lnTo>
                <a:lnTo>
                  <a:pt x="22160" y="84910"/>
                </a:lnTo>
                <a:lnTo>
                  <a:pt x="22170" y="84910"/>
                </a:lnTo>
                <a:lnTo>
                  <a:pt x="22170" y="84900"/>
                </a:lnTo>
                <a:lnTo>
                  <a:pt x="22170" y="84890"/>
                </a:lnTo>
                <a:lnTo>
                  <a:pt x="22180" y="84890"/>
                </a:lnTo>
                <a:lnTo>
                  <a:pt x="22180" y="84880"/>
                </a:lnTo>
                <a:lnTo>
                  <a:pt x="22180" y="84870"/>
                </a:lnTo>
                <a:lnTo>
                  <a:pt x="22190" y="84870"/>
                </a:lnTo>
                <a:lnTo>
                  <a:pt x="22190" y="84860"/>
                </a:lnTo>
                <a:close/>
                <a:moveTo>
                  <a:pt x="20900" y="84200"/>
                </a:moveTo>
                <a:lnTo>
                  <a:pt x="20900" y="84210"/>
                </a:lnTo>
                <a:lnTo>
                  <a:pt x="20890" y="84210"/>
                </a:lnTo>
                <a:lnTo>
                  <a:pt x="20890" y="84200"/>
                </a:lnTo>
                <a:lnTo>
                  <a:pt x="20900" y="84200"/>
                </a:lnTo>
                <a:close/>
                <a:moveTo>
                  <a:pt x="20910" y="84190"/>
                </a:moveTo>
                <a:lnTo>
                  <a:pt x="20910" y="84200"/>
                </a:lnTo>
                <a:lnTo>
                  <a:pt x="20900" y="84200"/>
                </a:lnTo>
                <a:lnTo>
                  <a:pt x="20900" y="84190"/>
                </a:lnTo>
                <a:lnTo>
                  <a:pt x="20910" y="84190"/>
                </a:lnTo>
                <a:close/>
                <a:moveTo>
                  <a:pt x="25030" y="84180"/>
                </a:moveTo>
                <a:lnTo>
                  <a:pt x="25030" y="84190"/>
                </a:lnTo>
                <a:lnTo>
                  <a:pt x="25030" y="84200"/>
                </a:lnTo>
                <a:lnTo>
                  <a:pt x="25030" y="84190"/>
                </a:lnTo>
                <a:lnTo>
                  <a:pt x="25040" y="84190"/>
                </a:lnTo>
                <a:lnTo>
                  <a:pt x="25040" y="84200"/>
                </a:lnTo>
                <a:lnTo>
                  <a:pt x="25040" y="84190"/>
                </a:lnTo>
                <a:lnTo>
                  <a:pt x="25050" y="84190"/>
                </a:lnTo>
                <a:lnTo>
                  <a:pt x="25050" y="84200"/>
                </a:lnTo>
                <a:lnTo>
                  <a:pt x="25060" y="84200"/>
                </a:lnTo>
                <a:lnTo>
                  <a:pt x="25060" y="84190"/>
                </a:lnTo>
                <a:lnTo>
                  <a:pt x="25070" y="84190"/>
                </a:lnTo>
                <a:lnTo>
                  <a:pt x="25080" y="84190"/>
                </a:lnTo>
                <a:lnTo>
                  <a:pt x="25080" y="84200"/>
                </a:lnTo>
                <a:lnTo>
                  <a:pt x="25090" y="84200"/>
                </a:lnTo>
                <a:lnTo>
                  <a:pt x="25100" y="84200"/>
                </a:lnTo>
                <a:lnTo>
                  <a:pt x="25090" y="84200"/>
                </a:lnTo>
                <a:lnTo>
                  <a:pt x="25090" y="84210"/>
                </a:lnTo>
                <a:lnTo>
                  <a:pt x="25080" y="84210"/>
                </a:lnTo>
                <a:lnTo>
                  <a:pt x="25070" y="84210"/>
                </a:lnTo>
                <a:lnTo>
                  <a:pt x="25070" y="84220"/>
                </a:lnTo>
                <a:lnTo>
                  <a:pt x="25060" y="84220"/>
                </a:lnTo>
                <a:lnTo>
                  <a:pt x="25050" y="84220"/>
                </a:lnTo>
                <a:lnTo>
                  <a:pt x="25040" y="84220"/>
                </a:lnTo>
                <a:lnTo>
                  <a:pt x="25040" y="84230"/>
                </a:lnTo>
                <a:lnTo>
                  <a:pt x="25030" y="84230"/>
                </a:lnTo>
                <a:lnTo>
                  <a:pt x="25020" y="84230"/>
                </a:lnTo>
                <a:lnTo>
                  <a:pt x="25010" y="84230"/>
                </a:lnTo>
                <a:lnTo>
                  <a:pt x="25000" y="84230"/>
                </a:lnTo>
                <a:lnTo>
                  <a:pt x="24990" y="84230"/>
                </a:lnTo>
                <a:lnTo>
                  <a:pt x="24990" y="84220"/>
                </a:lnTo>
                <a:lnTo>
                  <a:pt x="24980" y="84220"/>
                </a:lnTo>
                <a:lnTo>
                  <a:pt x="24980" y="84210"/>
                </a:lnTo>
                <a:lnTo>
                  <a:pt x="24980" y="84200"/>
                </a:lnTo>
                <a:lnTo>
                  <a:pt x="24990" y="84200"/>
                </a:lnTo>
                <a:lnTo>
                  <a:pt x="24990" y="84190"/>
                </a:lnTo>
                <a:lnTo>
                  <a:pt x="25000" y="84190"/>
                </a:lnTo>
                <a:lnTo>
                  <a:pt x="25010" y="84190"/>
                </a:lnTo>
                <a:lnTo>
                  <a:pt x="25020" y="84190"/>
                </a:lnTo>
                <a:lnTo>
                  <a:pt x="25030" y="84190"/>
                </a:lnTo>
                <a:lnTo>
                  <a:pt x="25030" y="84180"/>
                </a:lnTo>
                <a:close/>
                <a:moveTo>
                  <a:pt x="20910" y="84190"/>
                </a:moveTo>
                <a:lnTo>
                  <a:pt x="20910" y="84180"/>
                </a:lnTo>
                <a:lnTo>
                  <a:pt x="20920" y="84180"/>
                </a:lnTo>
                <a:lnTo>
                  <a:pt x="20920" y="84170"/>
                </a:lnTo>
                <a:lnTo>
                  <a:pt x="20920" y="84160"/>
                </a:lnTo>
                <a:lnTo>
                  <a:pt x="20930" y="84160"/>
                </a:lnTo>
                <a:lnTo>
                  <a:pt x="20930" y="84150"/>
                </a:lnTo>
                <a:lnTo>
                  <a:pt x="20930" y="84140"/>
                </a:lnTo>
                <a:lnTo>
                  <a:pt x="20940" y="84140"/>
                </a:lnTo>
                <a:lnTo>
                  <a:pt x="20940" y="84130"/>
                </a:lnTo>
                <a:lnTo>
                  <a:pt x="20940" y="84120"/>
                </a:lnTo>
                <a:lnTo>
                  <a:pt x="20950" y="84120"/>
                </a:lnTo>
                <a:lnTo>
                  <a:pt x="20950" y="84110"/>
                </a:lnTo>
                <a:lnTo>
                  <a:pt x="20950" y="84100"/>
                </a:lnTo>
                <a:lnTo>
                  <a:pt x="20950" y="84090"/>
                </a:lnTo>
                <a:lnTo>
                  <a:pt x="20960" y="84090"/>
                </a:lnTo>
                <a:lnTo>
                  <a:pt x="20960" y="84080"/>
                </a:lnTo>
                <a:lnTo>
                  <a:pt x="20960" y="84070"/>
                </a:lnTo>
                <a:lnTo>
                  <a:pt x="20960" y="84060"/>
                </a:lnTo>
                <a:lnTo>
                  <a:pt x="20960" y="84050"/>
                </a:lnTo>
                <a:lnTo>
                  <a:pt x="20970" y="84050"/>
                </a:lnTo>
                <a:lnTo>
                  <a:pt x="20970" y="84040"/>
                </a:lnTo>
                <a:lnTo>
                  <a:pt x="20980" y="84040"/>
                </a:lnTo>
                <a:lnTo>
                  <a:pt x="20980" y="84030"/>
                </a:lnTo>
                <a:lnTo>
                  <a:pt x="20990" y="84030"/>
                </a:lnTo>
                <a:lnTo>
                  <a:pt x="21000" y="84030"/>
                </a:lnTo>
                <a:lnTo>
                  <a:pt x="21000" y="84040"/>
                </a:lnTo>
                <a:lnTo>
                  <a:pt x="21000" y="84030"/>
                </a:lnTo>
                <a:lnTo>
                  <a:pt x="21000" y="84040"/>
                </a:lnTo>
                <a:lnTo>
                  <a:pt x="20990" y="84040"/>
                </a:lnTo>
                <a:lnTo>
                  <a:pt x="20990" y="84050"/>
                </a:lnTo>
                <a:lnTo>
                  <a:pt x="20990" y="84060"/>
                </a:lnTo>
                <a:lnTo>
                  <a:pt x="20980" y="84060"/>
                </a:lnTo>
                <a:lnTo>
                  <a:pt x="20980" y="84070"/>
                </a:lnTo>
                <a:lnTo>
                  <a:pt x="20980" y="84080"/>
                </a:lnTo>
                <a:lnTo>
                  <a:pt x="20970" y="84080"/>
                </a:lnTo>
                <a:lnTo>
                  <a:pt x="20970" y="84090"/>
                </a:lnTo>
                <a:lnTo>
                  <a:pt x="20970" y="84100"/>
                </a:lnTo>
                <a:lnTo>
                  <a:pt x="20960" y="84100"/>
                </a:lnTo>
                <a:lnTo>
                  <a:pt x="20960" y="84110"/>
                </a:lnTo>
                <a:lnTo>
                  <a:pt x="20950" y="84110"/>
                </a:lnTo>
                <a:lnTo>
                  <a:pt x="20950" y="84120"/>
                </a:lnTo>
                <a:lnTo>
                  <a:pt x="20950" y="84130"/>
                </a:lnTo>
                <a:lnTo>
                  <a:pt x="20940" y="84130"/>
                </a:lnTo>
                <a:lnTo>
                  <a:pt x="20940" y="84140"/>
                </a:lnTo>
                <a:lnTo>
                  <a:pt x="20940" y="84150"/>
                </a:lnTo>
                <a:lnTo>
                  <a:pt x="20930" y="84150"/>
                </a:lnTo>
                <a:lnTo>
                  <a:pt x="20930" y="84160"/>
                </a:lnTo>
                <a:lnTo>
                  <a:pt x="20930" y="84170"/>
                </a:lnTo>
                <a:lnTo>
                  <a:pt x="20920" y="84170"/>
                </a:lnTo>
                <a:lnTo>
                  <a:pt x="20920" y="84180"/>
                </a:lnTo>
                <a:lnTo>
                  <a:pt x="20910" y="84180"/>
                </a:lnTo>
                <a:lnTo>
                  <a:pt x="20910" y="84190"/>
                </a:lnTo>
                <a:close/>
                <a:moveTo>
                  <a:pt x="21230" y="83840"/>
                </a:moveTo>
                <a:lnTo>
                  <a:pt x="21220" y="83840"/>
                </a:lnTo>
                <a:lnTo>
                  <a:pt x="21220" y="83850"/>
                </a:lnTo>
                <a:lnTo>
                  <a:pt x="21230" y="83850"/>
                </a:lnTo>
                <a:lnTo>
                  <a:pt x="21230" y="83860"/>
                </a:lnTo>
                <a:lnTo>
                  <a:pt x="21230" y="83870"/>
                </a:lnTo>
                <a:lnTo>
                  <a:pt x="21220" y="83870"/>
                </a:lnTo>
                <a:lnTo>
                  <a:pt x="21210" y="83870"/>
                </a:lnTo>
                <a:lnTo>
                  <a:pt x="21210" y="83860"/>
                </a:lnTo>
                <a:lnTo>
                  <a:pt x="21210" y="83850"/>
                </a:lnTo>
                <a:lnTo>
                  <a:pt x="21220" y="83850"/>
                </a:lnTo>
                <a:lnTo>
                  <a:pt x="21220" y="83840"/>
                </a:lnTo>
                <a:lnTo>
                  <a:pt x="21230" y="83840"/>
                </a:lnTo>
                <a:close/>
                <a:moveTo>
                  <a:pt x="21330" y="83820"/>
                </a:moveTo>
                <a:lnTo>
                  <a:pt x="21320" y="83820"/>
                </a:lnTo>
                <a:lnTo>
                  <a:pt x="21320" y="83830"/>
                </a:lnTo>
                <a:lnTo>
                  <a:pt x="21310" y="83830"/>
                </a:lnTo>
                <a:lnTo>
                  <a:pt x="21310" y="83840"/>
                </a:lnTo>
                <a:lnTo>
                  <a:pt x="21300" y="83840"/>
                </a:lnTo>
                <a:lnTo>
                  <a:pt x="21300" y="83850"/>
                </a:lnTo>
                <a:lnTo>
                  <a:pt x="21290" y="83850"/>
                </a:lnTo>
                <a:lnTo>
                  <a:pt x="21290" y="83840"/>
                </a:lnTo>
                <a:lnTo>
                  <a:pt x="21290" y="83830"/>
                </a:lnTo>
                <a:lnTo>
                  <a:pt x="21300" y="83830"/>
                </a:lnTo>
                <a:lnTo>
                  <a:pt x="21310" y="83830"/>
                </a:lnTo>
                <a:lnTo>
                  <a:pt x="21320" y="83830"/>
                </a:lnTo>
                <a:lnTo>
                  <a:pt x="21320" y="83820"/>
                </a:lnTo>
                <a:lnTo>
                  <a:pt x="21330" y="83820"/>
                </a:lnTo>
                <a:close/>
                <a:moveTo>
                  <a:pt x="21350" y="83800"/>
                </a:moveTo>
                <a:lnTo>
                  <a:pt x="21350" y="83810"/>
                </a:lnTo>
                <a:lnTo>
                  <a:pt x="21340" y="83810"/>
                </a:lnTo>
                <a:lnTo>
                  <a:pt x="21340" y="83800"/>
                </a:lnTo>
                <a:lnTo>
                  <a:pt x="21350" y="83800"/>
                </a:lnTo>
                <a:close/>
                <a:moveTo>
                  <a:pt x="22440" y="83310"/>
                </a:moveTo>
                <a:lnTo>
                  <a:pt x="22450" y="83310"/>
                </a:lnTo>
                <a:lnTo>
                  <a:pt x="22450" y="83320"/>
                </a:lnTo>
                <a:lnTo>
                  <a:pt x="22440" y="83320"/>
                </a:lnTo>
                <a:lnTo>
                  <a:pt x="22440" y="83330"/>
                </a:lnTo>
                <a:lnTo>
                  <a:pt x="22440" y="83340"/>
                </a:lnTo>
                <a:lnTo>
                  <a:pt x="22430" y="83340"/>
                </a:lnTo>
                <a:lnTo>
                  <a:pt x="22430" y="83350"/>
                </a:lnTo>
                <a:lnTo>
                  <a:pt x="22430" y="83360"/>
                </a:lnTo>
                <a:lnTo>
                  <a:pt x="22420" y="83360"/>
                </a:lnTo>
                <a:lnTo>
                  <a:pt x="22420" y="83370"/>
                </a:lnTo>
                <a:lnTo>
                  <a:pt x="22410" y="83370"/>
                </a:lnTo>
                <a:lnTo>
                  <a:pt x="22410" y="83380"/>
                </a:lnTo>
                <a:lnTo>
                  <a:pt x="22400" y="83380"/>
                </a:lnTo>
                <a:lnTo>
                  <a:pt x="22410" y="83380"/>
                </a:lnTo>
                <a:lnTo>
                  <a:pt x="22410" y="83370"/>
                </a:lnTo>
                <a:lnTo>
                  <a:pt x="22400" y="83370"/>
                </a:lnTo>
                <a:lnTo>
                  <a:pt x="22400" y="83360"/>
                </a:lnTo>
                <a:lnTo>
                  <a:pt x="22390" y="83360"/>
                </a:lnTo>
                <a:lnTo>
                  <a:pt x="22390" y="83350"/>
                </a:lnTo>
                <a:lnTo>
                  <a:pt x="22390" y="83340"/>
                </a:lnTo>
                <a:lnTo>
                  <a:pt x="22400" y="83340"/>
                </a:lnTo>
                <a:lnTo>
                  <a:pt x="22390" y="83340"/>
                </a:lnTo>
                <a:lnTo>
                  <a:pt x="22400" y="83340"/>
                </a:lnTo>
                <a:lnTo>
                  <a:pt x="22400" y="83330"/>
                </a:lnTo>
                <a:lnTo>
                  <a:pt x="22410" y="83330"/>
                </a:lnTo>
                <a:lnTo>
                  <a:pt x="22410" y="83320"/>
                </a:lnTo>
                <a:lnTo>
                  <a:pt x="22420" y="83320"/>
                </a:lnTo>
                <a:lnTo>
                  <a:pt x="22420" y="83310"/>
                </a:lnTo>
                <a:lnTo>
                  <a:pt x="22430" y="83310"/>
                </a:lnTo>
                <a:lnTo>
                  <a:pt x="22440" y="83310"/>
                </a:lnTo>
                <a:close/>
                <a:moveTo>
                  <a:pt x="22600" y="82960"/>
                </a:moveTo>
                <a:lnTo>
                  <a:pt x="22600" y="82970"/>
                </a:lnTo>
                <a:lnTo>
                  <a:pt x="22600" y="82980"/>
                </a:lnTo>
                <a:lnTo>
                  <a:pt x="22590" y="82980"/>
                </a:lnTo>
                <a:lnTo>
                  <a:pt x="22590" y="82990"/>
                </a:lnTo>
                <a:lnTo>
                  <a:pt x="22590" y="83000"/>
                </a:lnTo>
                <a:lnTo>
                  <a:pt x="22590" y="83010"/>
                </a:lnTo>
                <a:lnTo>
                  <a:pt x="22580" y="83010"/>
                </a:lnTo>
                <a:lnTo>
                  <a:pt x="22580" y="83020"/>
                </a:lnTo>
                <a:lnTo>
                  <a:pt x="22580" y="83030"/>
                </a:lnTo>
                <a:lnTo>
                  <a:pt x="22580" y="83040"/>
                </a:lnTo>
                <a:lnTo>
                  <a:pt x="22570" y="83040"/>
                </a:lnTo>
                <a:lnTo>
                  <a:pt x="22570" y="83050"/>
                </a:lnTo>
                <a:lnTo>
                  <a:pt x="22570" y="83060"/>
                </a:lnTo>
                <a:lnTo>
                  <a:pt x="22570" y="83070"/>
                </a:lnTo>
                <a:lnTo>
                  <a:pt x="22570" y="83080"/>
                </a:lnTo>
                <a:lnTo>
                  <a:pt x="22560" y="83080"/>
                </a:lnTo>
                <a:lnTo>
                  <a:pt x="22560" y="83090"/>
                </a:lnTo>
                <a:lnTo>
                  <a:pt x="22560" y="83100"/>
                </a:lnTo>
                <a:lnTo>
                  <a:pt x="22550" y="83100"/>
                </a:lnTo>
                <a:lnTo>
                  <a:pt x="22550" y="83110"/>
                </a:lnTo>
                <a:lnTo>
                  <a:pt x="22540" y="83110"/>
                </a:lnTo>
                <a:lnTo>
                  <a:pt x="22540" y="83120"/>
                </a:lnTo>
                <a:lnTo>
                  <a:pt x="22540" y="83130"/>
                </a:lnTo>
                <a:lnTo>
                  <a:pt x="22540" y="83140"/>
                </a:lnTo>
                <a:lnTo>
                  <a:pt x="22530" y="83140"/>
                </a:lnTo>
                <a:lnTo>
                  <a:pt x="22530" y="83150"/>
                </a:lnTo>
                <a:lnTo>
                  <a:pt x="22530" y="83160"/>
                </a:lnTo>
                <a:lnTo>
                  <a:pt x="22530" y="83170"/>
                </a:lnTo>
                <a:lnTo>
                  <a:pt x="22520" y="83170"/>
                </a:lnTo>
                <a:lnTo>
                  <a:pt x="22520" y="83180"/>
                </a:lnTo>
                <a:lnTo>
                  <a:pt x="22520" y="83170"/>
                </a:lnTo>
                <a:lnTo>
                  <a:pt x="22520" y="83150"/>
                </a:lnTo>
                <a:lnTo>
                  <a:pt x="22520" y="83140"/>
                </a:lnTo>
                <a:lnTo>
                  <a:pt x="22530" y="83140"/>
                </a:lnTo>
                <a:lnTo>
                  <a:pt x="22530" y="83130"/>
                </a:lnTo>
                <a:lnTo>
                  <a:pt x="22530" y="83120"/>
                </a:lnTo>
                <a:lnTo>
                  <a:pt x="22530" y="83110"/>
                </a:lnTo>
                <a:lnTo>
                  <a:pt x="22540" y="83110"/>
                </a:lnTo>
                <a:lnTo>
                  <a:pt x="22540" y="83100"/>
                </a:lnTo>
                <a:lnTo>
                  <a:pt x="22540" y="83090"/>
                </a:lnTo>
                <a:lnTo>
                  <a:pt x="22550" y="83090"/>
                </a:lnTo>
                <a:lnTo>
                  <a:pt x="22550" y="83080"/>
                </a:lnTo>
                <a:lnTo>
                  <a:pt x="22550" y="83070"/>
                </a:lnTo>
                <a:lnTo>
                  <a:pt x="22550" y="83060"/>
                </a:lnTo>
                <a:lnTo>
                  <a:pt x="22550" y="83050"/>
                </a:lnTo>
                <a:lnTo>
                  <a:pt x="22560" y="83050"/>
                </a:lnTo>
                <a:lnTo>
                  <a:pt x="22560" y="83040"/>
                </a:lnTo>
                <a:lnTo>
                  <a:pt x="22560" y="83030"/>
                </a:lnTo>
                <a:lnTo>
                  <a:pt x="22560" y="83020"/>
                </a:lnTo>
                <a:lnTo>
                  <a:pt x="22570" y="83020"/>
                </a:lnTo>
                <a:lnTo>
                  <a:pt x="22560" y="83020"/>
                </a:lnTo>
                <a:lnTo>
                  <a:pt x="22560" y="83010"/>
                </a:lnTo>
                <a:lnTo>
                  <a:pt x="22570" y="83010"/>
                </a:lnTo>
                <a:lnTo>
                  <a:pt x="22570" y="83000"/>
                </a:lnTo>
                <a:lnTo>
                  <a:pt x="22570" y="82990"/>
                </a:lnTo>
                <a:lnTo>
                  <a:pt x="22580" y="82990"/>
                </a:lnTo>
                <a:lnTo>
                  <a:pt x="22580" y="82980"/>
                </a:lnTo>
                <a:lnTo>
                  <a:pt x="22580" y="82970"/>
                </a:lnTo>
                <a:lnTo>
                  <a:pt x="22590" y="82970"/>
                </a:lnTo>
                <a:lnTo>
                  <a:pt x="22590" y="82960"/>
                </a:lnTo>
                <a:lnTo>
                  <a:pt x="22600" y="82960"/>
                </a:lnTo>
                <a:close/>
                <a:moveTo>
                  <a:pt x="23180" y="82320"/>
                </a:moveTo>
                <a:lnTo>
                  <a:pt x="23180" y="82330"/>
                </a:lnTo>
                <a:lnTo>
                  <a:pt x="23170" y="82330"/>
                </a:lnTo>
                <a:lnTo>
                  <a:pt x="23170" y="82320"/>
                </a:lnTo>
                <a:lnTo>
                  <a:pt x="23180" y="82320"/>
                </a:lnTo>
                <a:close/>
                <a:moveTo>
                  <a:pt x="23170" y="82300"/>
                </a:moveTo>
                <a:lnTo>
                  <a:pt x="23180" y="82300"/>
                </a:lnTo>
                <a:lnTo>
                  <a:pt x="23180" y="82310"/>
                </a:lnTo>
                <a:lnTo>
                  <a:pt x="23190" y="82310"/>
                </a:lnTo>
                <a:lnTo>
                  <a:pt x="23190" y="82320"/>
                </a:lnTo>
                <a:lnTo>
                  <a:pt x="23200" y="82320"/>
                </a:lnTo>
                <a:lnTo>
                  <a:pt x="23200" y="82330"/>
                </a:lnTo>
                <a:lnTo>
                  <a:pt x="23200" y="82340"/>
                </a:lnTo>
                <a:lnTo>
                  <a:pt x="23200" y="82350"/>
                </a:lnTo>
                <a:lnTo>
                  <a:pt x="23200" y="82360"/>
                </a:lnTo>
                <a:lnTo>
                  <a:pt x="23200" y="82370"/>
                </a:lnTo>
                <a:lnTo>
                  <a:pt x="23200" y="82380"/>
                </a:lnTo>
                <a:lnTo>
                  <a:pt x="23190" y="82380"/>
                </a:lnTo>
                <a:lnTo>
                  <a:pt x="23190" y="82370"/>
                </a:lnTo>
                <a:lnTo>
                  <a:pt x="23190" y="82360"/>
                </a:lnTo>
                <a:lnTo>
                  <a:pt x="23190" y="82350"/>
                </a:lnTo>
                <a:lnTo>
                  <a:pt x="23180" y="82350"/>
                </a:lnTo>
                <a:lnTo>
                  <a:pt x="23180" y="82340"/>
                </a:lnTo>
                <a:lnTo>
                  <a:pt x="23180" y="82330"/>
                </a:lnTo>
                <a:lnTo>
                  <a:pt x="23180" y="82320"/>
                </a:lnTo>
                <a:lnTo>
                  <a:pt x="23180" y="82310"/>
                </a:lnTo>
                <a:lnTo>
                  <a:pt x="23170" y="82310"/>
                </a:lnTo>
                <a:lnTo>
                  <a:pt x="23170" y="82300"/>
                </a:lnTo>
                <a:lnTo>
                  <a:pt x="23160" y="82300"/>
                </a:lnTo>
                <a:lnTo>
                  <a:pt x="23170" y="82300"/>
                </a:lnTo>
                <a:close/>
                <a:moveTo>
                  <a:pt x="20940" y="82010"/>
                </a:moveTo>
                <a:lnTo>
                  <a:pt x="20950" y="82010"/>
                </a:lnTo>
                <a:lnTo>
                  <a:pt x="20950" y="82020"/>
                </a:lnTo>
                <a:lnTo>
                  <a:pt x="20940" y="82020"/>
                </a:lnTo>
                <a:lnTo>
                  <a:pt x="20940" y="82010"/>
                </a:lnTo>
                <a:close/>
                <a:moveTo>
                  <a:pt x="22390" y="81710"/>
                </a:moveTo>
                <a:lnTo>
                  <a:pt x="22390" y="81720"/>
                </a:lnTo>
                <a:lnTo>
                  <a:pt x="22400" y="81720"/>
                </a:lnTo>
                <a:lnTo>
                  <a:pt x="22400" y="81730"/>
                </a:lnTo>
                <a:lnTo>
                  <a:pt x="22400" y="81740"/>
                </a:lnTo>
                <a:lnTo>
                  <a:pt x="22400" y="81750"/>
                </a:lnTo>
                <a:lnTo>
                  <a:pt x="22400" y="81760"/>
                </a:lnTo>
                <a:lnTo>
                  <a:pt x="22390" y="81760"/>
                </a:lnTo>
                <a:lnTo>
                  <a:pt x="22390" y="81770"/>
                </a:lnTo>
                <a:lnTo>
                  <a:pt x="22380" y="81770"/>
                </a:lnTo>
                <a:lnTo>
                  <a:pt x="22380" y="81780"/>
                </a:lnTo>
                <a:lnTo>
                  <a:pt x="22370" y="81780"/>
                </a:lnTo>
                <a:lnTo>
                  <a:pt x="22370" y="81790"/>
                </a:lnTo>
                <a:lnTo>
                  <a:pt x="22360" y="81790"/>
                </a:lnTo>
                <a:lnTo>
                  <a:pt x="22360" y="81780"/>
                </a:lnTo>
                <a:lnTo>
                  <a:pt x="22370" y="81780"/>
                </a:lnTo>
                <a:lnTo>
                  <a:pt x="22370" y="81770"/>
                </a:lnTo>
                <a:lnTo>
                  <a:pt x="22370" y="81760"/>
                </a:lnTo>
                <a:lnTo>
                  <a:pt x="22380" y="81760"/>
                </a:lnTo>
                <a:lnTo>
                  <a:pt x="22380" y="81750"/>
                </a:lnTo>
                <a:lnTo>
                  <a:pt x="22380" y="81740"/>
                </a:lnTo>
                <a:lnTo>
                  <a:pt x="22390" y="81740"/>
                </a:lnTo>
                <a:lnTo>
                  <a:pt x="22390" y="81730"/>
                </a:lnTo>
                <a:lnTo>
                  <a:pt x="22390" y="81720"/>
                </a:lnTo>
                <a:lnTo>
                  <a:pt x="22390" y="817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