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Ladakh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Ladak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510" y="17380"/>
                </a:moveTo>
                <a:lnTo>
                  <a:pt x="33480" y="17380"/>
                </a:lnTo>
                <a:lnTo>
                  <a:pt x="33470" y="17380"/>
                </a:lnTo>
                <a:lnTo>
                  <a:pt x="33450" y="17370"/>
                </a:lnTo>
                <a:lnTo>
                  <a:pt x="33440" y="17360"/>
                </a:lnTo>
                <a:lnTo>
                  <a:pt x="33430" y="17350"/>
                </a:lnTo>
                <a:lnTo>
                  <a:pt x="33410" y="17340"/>
                </a:lnTo>
                <a:lnTo>
                  <a:pt x="33400" y="17330"/>
                </a:lnTo>
                <a:lnTo>
                  <a:pt x="33400" y="17320"/>
                </a:lnTo>
                <a:lnTo>
                  <a:pt x="33410" y="17310"/>
                </a:lnTo>
                <a:lnTo>
                  <a:pt x="33400" y="17300"/>
                </a:lnTo>
                <a:lnTo>
                  <a:pt x="33390" y="17280"/>
                </a:lnTo>
                <a:lnTo>
                  <a:pt x="33390" y="17270"/>
                </a:lnTo>
                <a:lnTo>
                  <a:pt x="33380" y="17260"/>
                </a:lnTo>
                <a:lnTo>
                  <a:pt x="33370" y="17240"/>
                </a:lnTo>
                <a:lnTo>
                  <a:pt x="33380" y="17240"/>
                </a:lnTo>
                <a:lnTo>
                  <a:pt x="33380" y="17220"/>
                </a:lnTo>
                <a:lnTo>
                  <a:pt x="33390" y="17210"/>
                </a:lnTo>
                <a:lnTo>
                  <a:pt x="33380" y="17200"/>
                </a:lnTo>
                <a:lnTo>
                  <a:pt x="33380" y="17190"/>
                </a:lnTo>
                <a:lnTo>
                  <a:pt x="33380" y="17180"/>
                </a:lnTo>
                <a:lnTo>
                  <a:pt x="33370" y="17170"/>
                </a:lnTo>
                <a:lnTo>
                  <a:pt x="33370" y="17160"/>
                </a:lnTo>
                <a:lnTo>
                  <a:pt x="33350" y="17110"/>
                </a:lnTo>
                <a:lnTo>
                  <a:pt x="33330" y="17110"/>
                </a:lnTo>
                <a:lnTo>
                  <a:pt x="33320" y="17110"/>
                </a:lnTo>
                <a:lnTo>
                  <a:pt x="33300" y="17110"/>
                </a:lnTo>
                <a:lnTo>
                  <a:pt x="33290" y="17110"/>
                </a:lnTo>
                <a:lnTo>
                  <a:pt x="33270" y="17110"/>
                </a:lnTo>
                <a:lnTo>
                  <a:pt x="33260" y="17100"/>
                </a:lnTo>
                <a:lnTo>
                  <a:pt x="33260" y="17090"/>
                </a:lnTo>
                <a:lnTo>
                  <a:pt x="33240" y="17080"/>
                </a:lnTo>
                <a:lnTo>
                  <a:pt x="33230" y="17080"/>
                </a:lnTo>
                <a:lnTo>
                  <a:pt x="33230" y="17070"/>
                </a:lnTo>
                <a:lnTo>
                  <a:pt x="33230" y="17060"/>
                </a:lnTo>
                <a:lnTo>
                  <a:pt x="33230" y="17050"/>
                </a:lnTo>
                <a:lnTo>
                  <a:pt x="33230" y="17040"/>
                </a:lnTo>
                <a:lnTo>
                  <a:pt x="33220" y="17030"/>
                </a:lnTo>
                <a:lnTo>
                  <a:pt x="33190" y="17020"/>
                </a:lnTo>
                <a:lnTo>
                  <a:pt x="33190" y="17010"/>
                </a:lnTo>
                <a:lnTo>
                  <a:pt x="33190" y="17000"/>
                </a:lnTo>
                <a:lnTo>
                  <a:pt x="33190" y="16990"/>
                </a:lnTo>
                <a:lnTo>
                  <a:pt x="33180" y="16980"/>
                </a:lnTo>
                <a:lnTo>
                  <a:pt x="33170" y="16970"/>
                </a:lnTo>
                <a:lnTo>
                  <a:pt x="33170" y="16950"/>
                </a:lnTo>
                <a:lnTo>
                  <a:pt x="33170" y="16930"/>
                </a:lnTo>
                <a:lnTo>
                  <a:pt x="33150" y="16920"/>
                </a:lnTo>
                <a:lnTo>
                  <a:pt x="33150" y="16910"/>
                </a:lnTo>
                <a:lnTo>
                  <a:pt x="33140" y="16910"/>
                </a:lnTo>
                <a:lnTo>
                  <a:pt x="33130" y="16880"/>
                </a:lnTo>
                <a:lnTo>
                  <a:pt x="33130" y="16860"/>
                </a:lnTo>
                <a:lnTo>
                  <a:pt x="33120" y="16850"/>
                </a:lnTo>
                <a:lnTo>
                  <a:pt x="33130" y="16840"/>
                </a:lnTo>
                <a:lnTo>
                  <a:pt x="33130" y="16830"/>
                </a:lnTo>
                <a:lnTo>
                  <a:pt x="33130" y="16820"/>
                </a:lnTo>
                <a:lnTo>
                  <a:pt x="33120" y="16810"/>
                </a:lnTo>
                <a:lnTo>
                  <a:pt x="33110" y="16790"/>
                </a:lnTo>
                <a:lnTo>
                  <a:pt x="33110" y="16780"/>
                </a:lnTo>
                <a:lnTo>
                  <a:pt x="33110" y="16770"/>
                </a:lnTo>
                <a:lnTo>
                  <a:pt x="33110" y="16760"/>
                </a:lnTo>
                <a:lnTo>
                  <a:pt x="33100" y="16760"/>
                </a:lnTo>
                <a:lnTo>
                  <a:pt x="33080" y="16750"/>
                </a:lnTo>
                <a:lnTo>
                  <a:pt x="33070" y="16750"/>
                </a:lnTo>
                <a:lnTo>
                  <a:pt x="33060" y="16760"/>
                </a:lnTo>
                <a:lnTo>
                  <a:pt x="33050" y="16770"/>
                </a:lnTo>
                <a:lnTo>
                  <a:pt x="33040" y="16770"/>
                </a:lnTo>
                <a:lnTo>
                  <a:pt x="33030" y="16780"/>
                </a:lnTo>
                <a:lnTo>
                  <a:pt x="33020" y="16780"/>
                </a:lnTo>
                <a:lnTo>
                  <a:pt x="33010" y="16790"/>
                </a:lnTo>
                <a:lnTo>
                  <a:pt x="32980" y="16790"/>
                </a:lnTo>
                <a:lnTo>
                  <a:pt x="32970" y="16790"/>
                </a:lnTo>
                <a:lnTo>
                  <a:pt x="32970" y="16780"/>
                </a:lnTo>
                <a:lnTo>
                  <a:pt x="32970" y="16750"/>
                </a:lnTo>
                <a:lnTo>
                  <a:pt x="32970" y="16740"/>
                </a:lnTo>
                <a:lnTo>
                  <a:pt x="32970" y="16720"/>
                </a:lnTo>
                <a:lnTo>
                  <a:pt x="32960" y="16700"/>
                </a:lnTo>
                <a:lnTo>
                  <a:pt x="32950" y="16670"/>
                </a:lnTo>
                <a:lnTo>
                  <a:pt x="32940" y="16670"/>
                </a:lnTo>
                <a:lnTo>
                  <a:pt x="32920" y="16670"/>
                </a:lnTo>
                <a:lnTo>
                  <a:pt x="32890" y="16660"/>
                </a:lnTo>
                <a:lnTo>
                  <a:pt x="32870" y="16650"/>
                </a:lnTo>
                <a:lnTo>
                  <a:pt x="32850" y="16610"/>
                </a:lnTo>
                <a:lnTo>
                  <a:pt x="32830" y="16600"/>
                </a:lnTo>
                <a:lnTo>
                  <a:pt x="32820" y="16590"/>
                </a:lnTo>
                <a:lnTo>
                  <a:pt x="32820" y="16570"/>
                </a:lnTo>
                <a:lnTo>
                  <a:pt x="32800" y="16570"/>
                </a:lnTo>
                <a:lnTo>
                  <a:pt x="32790" y="16560"/>
                </a:lnTo>
                <a:lnTo>
                  <a:pt x="32780" y="16550"/>
                </a:lnTo>
                <a:lnTo>
                  <a:pt x="32780" y="16540"/>
                </a:lnTo>
                <a:lnTo>
                  <a:pt x="32770" y="16520"/>
                </a:lnTo>
                <a:lnTo>
                  <a:pt x="32770" y="16510"/>
                </a:lnTo>
                <a:lnTo>
                  <a:pt x="32760" y="16500"/>
                </a:lnTo>
                <a:lnTo>
                  <a:pt x="32750" y="16500"/>
                </a:lnTo>
                <a:lnTo>
                  <a:pt x="32730" y="16500"/>
                </a:lnTo>
                <a:lnTo>
                  <a:pt x="32700" y="16460"/>
                </a:lnTo>
                <a:lnTo>
                  <a:pt x="32680" y="16460"/>
                </a:lnTo>
                <a:lnTo>
                  <a:pt x="32650" y="16450"/>
                </a:lnTo>
                <a:lnTo>
                  <a:pt x="32650" y="16440"/>
                </a:lnTo>
                <a:lnTo>
                  <a:pt x="32640" y="16420"/>
                </a:lnTo>
                <a:lnTo>
                  <a:pt x="32650" y="16410"/>
                </a:lnTo>
                <a:lnTo>
                  <a:pt x="32660" y="16390"/>
                </a:lnTo>
                <a:lnTo>
                  <a:pt x="32650" y="16380"/>
                </a:lnTo>
                <a:lnTo>
                  <a:pt x="32630" y="16360"/>
                </a:lnTo>
                <a:lnTo>
                  <a:pt x="32620" y="16340"/>
                </a:lnTo>
                <a:lnTo>
                  <a:pt x="32610" y="16340"/>
                </a:lnTo>
                <a:lnTo>
                  <a:pt x="32600" y="16350"/>
                </a:lnTo>
                <a:lnTo>
                  <a:pt x="32600" y="16360"/>
                </a:lnTo>
                <a:lnTo>
                  <a:pt x="32590" y="16390"/>
                </a:lnTo>
                <a:lnTo>
                  <a:pt x="32580" y="16410"/>
                </a:lnTo>
                <a:lnTo>
                  <a:pt x="32550" y="16430"/>
                </a:lnTo>
                <a:lnTo>
                  <a:pt x="32530" y="16420"/>
                </a:lnTo>
                <a:lnTo>
                  <a:pt x="32500" y="16410"/>
                </a:lnTo>
                <a:lnTo>
                  <a:pt x="32490" y="16400"/>
                </a:lnTo>
                <a:lnTo>
                  <a:pt x="32460" y="16390"/>
                </a:lnTo>
                <a:lnTo>
                  <a:pt x="32440" y="16380"/>
                </a:lnTo>
                <a:lnTo>
                  <a:pt x="32430" y="16380"/>
                </a:lnTo>
                <a:lnTo>
                  <a:pt x="32420" y="16360"/>
                </a:lnTo>
                <a:lnTo>
                  <a:pt x="32410" y="16330"/>
                </a:lnTo>
                <a:lnTo>
                  <a:pt x="32420" y="16320"/>
                </a:lnTo>
                <a:lnTo>
                  <a:pt x="32430" y="16310"/>
                </a:lnTo>
                <a:lnTo>
                  <a:pt x="32430" y="16300"/>
                </a:lnTo>
                <a:lnTo>
                  <a:pt x="32420" y="16290"/>
                </a:lnTo>
                <a:lnTo>
                  <a:pt x="32410" y="16280"/>
                </a:lnTo>
                <a:lnTo>
                  <a:pt x="32380" y="16260"/>
                </a:lnTo>
                <a:lnTo>
                  <a:pt x="32370" y="16240"/>
                </a:lnTo>
                <a:lnTo>
                  <a:pt x="32370" y="16220"/>
                </a:lnTo>
                <a:lnTo>
                  <a:pt x="32370" y="16210"/>
                </a:lnTo>
                <a:lnTo>
                  <a:pt x="32360" y="16210"/>
                </a:lnTo>
                <a:lnTo>
                  <a:pt x="32340" y="16210"/>
                </a:lnTo>
                <a:lnTo>
                  <a:pt x="32320" y="16200"/>
                </a:lnTo>
                <a:lnTo>
                  <a:pt x="32310" y="16190"/>
                </a:lnTo>
                <a:lnTo>
                  <a:pt x="32300" y="16190"/>
                </a:lnTo>
                <a:lnTo>
                  <a:pt x="32300" y="16200"/>
                </a:lnTo>
                <a:lnTo>
                  <a:pt x="32290" y="16200"/>
                </a:lnTo>
                <a:lnTo>
                  <a:pt x="32280" y="16210"/>
                </a:lnTo>
                <a:lnTo>
                  <a:pt x="32270" y="16210"/>
                </a:lnTo>
                <a:lnTo>
                  <a:pt x="32260" y="16200"/>
                </a:lnTo>
                <a:lnTo>
                  <a:pt x="32250" y="16190"/>
                </a:lnTo>
                <a:lnTo>
                  <a:pt x="32240" y="16190"/>
                </a:lnTo>
                <a:lnTo>
                  <a:pt x="32230" y="16190"/>
                </a:lnTo>
                <a:lnTo>
                  <a:pt x="32220" y="16210"/>
                </a:lnTo>
                <a:lnTo>
                  <a:pt x="32210" y="16230"/>
                </a:lnTo>
                <a:lnTo>
                  <a:pt x="32230" y="16320"/>
                </a:lnTo>
                <a:lnTo>
                  <a:pt x="32100" y="16340"/>
                </a:lnTo>
                <a:lnTo>
                  <a:pt x="32030" y="16390"/>
                </a:lnTo>
                <a:lnTo>
                  <a:pt x="32000" y="16380"/>
                </a:lnTo>
                <a:lnTo>
                  <a:pt x="31950" y="16310"/>
                </a:lnTo>
                <a:lnTo>
                  <a:pt x="32000" y="16300"/>
                </a:lnTo>
                <a:lnTo>
                  <a:pt x="32020" y="16260"/>
                </a:lnTo>
                <a:lnTo>
                  <a:pt x="32010" y="16220"/>
                </a:lnTo>
                <a:lnTo>
                  <a:pt x="32010" y="16210"/>
                </a:lnTo>
                <a:lnTo>
                  <a:pt x="32040" y="16210"/>
                </a:lnTo>
                <a:lnTo>
                  <a:pt x="32050" y="16190"/>
                </a:lnTo>
                <a:lnTo>
                  <a:pt x="32040" y="16160"/>
                </a:lnTo>
                <a:lnTo>
                  <a:pt x="32010" y="16130"/>
                </a:lnTo>
                <a:lnTo>
                  <a:pt x="32020" y="16120"/>
                </a:lnTo>
                <a:lnTo>
                  <a:pt x="32130" y="16070"/>
                </a:lnTo>
                <a:lnTo>
                  <a:pt x="32140" y="16050"/>
                </a:lnTo>
                <a:lnTo>
                  <a:pt x="32160" y="16020"/>
                </a:lnTo>
                <a:lnTo>
                  <a:pt x="32120" y="15970"/>
                </a:lnTo>
                <a:lnTo>
                  <a:pt x="32120" y="15960"/>
                </a:lnTo>
                <a:lnTo>
                  <a:pt x="32120" y="15950"/>
                </a:lnTo>
                <a:lnTo>
                  <a:pt x="32110" y="15910"/>
                </a:lnTo>
                <a:lnTo>
                  <a:pt x="32110" y="15880"/>
                </a:lnTo>
                <a:lnTo>
                  <a:pt x="32120" y="15820"/>
                </a:lnTo>
                <a:lnTo>
                  <a:pt x="32120" y="15790"/>
                </a:lnTo>
                <a:lnTo>
                  <a:pt x="32090" y="15710"/>
                </a:lnTo>
                <a:lnTo>
                  <a:pt x="32080" y="15690"/>
                </a:lnTo>
                <a:lnTo>
                  <a:pt x="32040" y="15660"/>
                </a:lnTo>
                <a:lnTo>
                  <a:pt x="32000" y="15650"/>
                </a:lnTo>
                <a:lnTo>
                  <a:pt x="31920" y="15640"/>
                </a:lnTo>
                <a:lnTo>
                  <a:pt x="31850" y="15580"/>
                </a:lnTo>
                <a:lnTo>
                  <a:pt x="31800" y="15500"/>
                </a:lnTo>
                <a:lnTo>
                  <a:pt x="31800" y="15440"/>
                </a:lnTo>
                <a:lnTo>
                  <a:pt x="31770" y="15420"/>
                </a:lnTo>
                <a:lnTo>
                  <a:pt x="31730" y="15380"/>
                </a:lnTo>
                <a:lnTo>
                  <a:pt x="31620" y="15270"/>
                </a:lnTo>
                <a:lnTo>
                  <a:pt x="31600" y="15240"/>
                </a:lnTo>
                <a:lnTo>
                  <a:pt x="31510" y="15130"/>
                </a:lnTo>
                <a:lnTo>
                  <a:pt x="31490" y="15090"/>
                </a:lnTo>
                <a:lnTo>
                  <a:pt x="31480" y="15060"/>
                </a:lnTo>
                <a:lnTo>
                  <a:pt x="31490" y="15020"/>
                </a:lnTo>
                <a:lnTo>
                  <a:pt x="31460" y="14940"/>
                </a:lnTo>
                <a:lnTo>
                  <a:pt x="31440" y="14910"/>
                </a:lnTo>
                <a:lnTo>
                  <a:pt x="31420" y="14900"/>
                </a:lnTo>
                <a:lnTo>
                  <a:pt x="31390" y="14900"/>
                </a:lnTo>
                <a:lnTo>
                  <a:pt x="31330" y="14900"/>
                </a:lnTo>
                <a:lnTo>
                  <a:pt x="31320" y="14910"/>
                </a:lnTo>
                <a:lnTo>
                  <a:pt x="31320" y="14940"/>
                </a:lnTo>
                <a:lnTo>
                  <a:pt x="31330" y="14970"/>
                </a:lnTo>
                <a:lnTo>
                  <a:pt x="31310" y="14970"/>
                </a:lnTo>
                <a:lnTo>
                  <a:pt x="31220" y="14950"/>
                </a:lnTo>
                <a:lnTo>
                  <a:pt x="31150" y="14950"/>
                </a:lnTo>
                <a:lnTo>
                  <a:pt x="31110" y="14970"/>
                </a:lnTo>
                <a:lnTo>
                  <a:pt x="31050" y="14980"/>
                </a:lnTo>
                <a:lnTo>
                  <a:pt x="31010" y="14970"/>
                </a:lnTo>
                <a:lnTo>
                  <a:pt x="30990" y="15000"/>
                </a:lnTo>
                <a:lnTo>
                  <a:pt x="30980" y="14970"/>
                </a:lnTo>
                <a:lnTo>
                  <a:pt x="30990" y="14940"/>
                </a:lnTo>
                <a:lnTo>
                  <a:pt x="31000" y="14910"/>
                </a:lnTo>
                <a:lnTo>
                  <a:pt x="31010" y="14860"/>
                </a:lnTo>
                <a:lnTo>
                  <a:pt x="30990" y="14830"/>
                </a:lnTo>
                <a:lnTo>
                  <a:pt x="30960" y="14830"/>
                </a:lnTo>
                <a:lnTo>
                  <a:pt x="30930" y="14810"/>
                </a:lnTo>
                <a:lnTo>
                  <a:pt x="30900" y="14750"/>
                </a:lnTo>
                <a:lnTo>
                  <a:pt x="30870" y="14760"/>
                </a:lnTo>
                <a:lnTo>
                  <a:pt x="30860" y="14760"/>
                </a:lnTo>
                <a:lnTo>
                  <a:pt x="30810" y="14750"/>
                </a:lnTo>
                <a:lnTo>
                  <a:pt x="30750" y="14710"/>
                </a:lnTo>
                <a:lnTo>
                  <a:pt x="30730" y="14660"/>
                </a:lnTo>
                <a:lnTo>
                  <a:pt x="30700" y="14600"/>
                </a:lnTo>
                <a:lnTo>
                  <a:pt x="30690" y="14570"/>
                </a:lnTo>
                <a:lnTo>
                  <a:pt x="30650" y="14540"/>
                </a:lnTo>
                <a:lnTo>
                  <a:pt x="30600" y="14520"/>
                </a:lnTo>
                <a:lnTo>
                  <a:pt x="30570" y="14440"/>
                </a:lnTo>
                <a:lnTo>
                  <a:pt x="30540" y="14390"/>
                </a:lnTo>
                <a:lnTo>
                  <a:pt x="30530" y="14350"/>
                </a:lnTo>
                <a:lnTo>
                  <a:pt x="30550" y="14320"/>
                </a:lnTo>
                <a:lnTo>
                  <a:pt x="30560" y="14280"/>
                </a:lnTo>
                <a:lnTo>
                  <a:pt x="30560" y="14170"/>
                </a:lnTo>
                <a:lnTo>
                  <a:pt x="30550" y="14150"/>
                </a:lnTo>
                <a:lnTo>
                  <a:pt x="30540" y="14140"/>
                </a:lnTo>
                <a:lnTo>
                  <a:pt x="30500" y="14150"/>
                </a:lnTo>
                <a:lnTo>
                  <a:pt x="30460" y="14140"/>
                </a:lnTo>
                <a:lnTo>
                  <a:pt x="30440" y="14110"/>
                </a:lnTo>
                <a:lnTo>
                  <a:pt x="30280" y="14250"/>
                </a:lnTo>
                <a:lnTo>
                  <a:pt x="30240" y="14200"/>
                </a:lnTo>
                <a:lnTo>
                  <a:pt x="30200" y="14210"/>
                </a:lnTo>
                <a:lnTo>
                  <a:pt x="30150" y="14200"/>
                </a:lnTo>
                <a:lnTo>
                  <a:pt x="30130" y="14170"/>
                </a:lnTo>
                <a:lnTo>
                  <a:pt x="30100" y="14160"/>
                </a:lnTo>
                <a:lnTo>
                  <a:pt x="30090" y="14150"/>
                </a:lnTo>
                <a:lnTo>
                  <a:pt x="30050" y="14150"/>
                </a:lnTo>
                <a:lnTo>
                  <a:pt x="30030" y="14130"/>
                </a:lnTo>
                <a:lnTo>
                  <a:pt x="30010" y="14130"/>
                </a:lnTo>
                <a:lnTo>
                  <a:pt x="30000" y="14100"/>
                </a:lnTo>
                <a:lnTo>
                  <a:pt x="29980" y="14070"/>
                </a:lnTo>
                <a:lnTo>
                  <a:pt x="29970" y="14030"/>
                </a:lnTo>
                <a:lnTo>
                  <a:pt x="29970" y="14000"/>
                </a:lnTo>
                <a:lnTo>
                  <a:pt x="29940" y="13970"/>
                </a:lnTo>
                <a:lnTo>
                  <a:pt x="29910" y="13970"/>
                </a:lnTo>
                <a:lnTo>
                  <a:pt x="29890" y="13950"/>
                </a:lnTo>
                <a:lnTo>
                  <a:pt x="29870" y="13980"/>
                </a:lnTo>
                <a:lnTo>
                  <a:pt x="29820" y="13970"/>
                </a:lnTo>
                <a:lnTo>
                  <a:pt x="29750" y="13970"/>
                </a:lnTo>
                <a:lnTo>
                  <a:pt x="29730" y="13940"/>
                </a:lnTo>
                <a:lnTo>
                  <a:pt x="29720" y="13900"/>
                </a:lnTo>
                <a:lnTo>
                  <a:pt x="29720" y="13880"/>
                </a:lnTo>
                <a:lnTo>
                  <a:pt x="29730" y="13850"/>
                </a:lnTo>
                <a:lnTo>
                  <a:pt x="29730" y="13840"/>
                </a:lnTo>
                <a:lnTo>
                  <a:pt x="29710" y="13810"/>
                </a:lnTo>
                <a:lnTo>
                  <a:pt x="29700" y="13780"/>
                </a:lnTo>
                <a:lnTo>
                  <a:pt x="29680" y="13750"/>
                </a:lnTo>
                <a:lnTo>
                  <a:pt x="29700" y="13730"/>
                </a:lnTo>
                <a:lnTo>
                  <a:pt x="29690" y="13710"/>
                </a:lnTo>
                <a:lnTo>
                  <a:pt x="29700" y="13680"/>
                </a:lnTo>
                <a:lnTo>
                  <a:pt x="29670" y="13670"/>
                </a:lnTo>
                <a:lnTo>
                  <a:pt x="29680" y="13640"/>
                </a:lnTo>
                <a:lnTo>
                  <a:pt x="29670" y="13620"/>
                </a:lnTo>
                <a:lnTo>
                  <a:pt x="29830" y="13320"/>
                </a:lnTo>
                <a:lnTo>
                  <a:pt x="29650" y="13120"/>
                </a:lnTo>
                <a:lnTo>
                  <a:pt x="29630" y="13110"/>
                </a:lnTo>
                <a:lnTo>
                  <a:pt x="29610" y="13070"/>
                </a:lnTo>
                <a:lnTo>
                  <a:pt x="29590" y="13040"/>
                </a:lnTo>
                <a:lnTo>
                  <a:pt x="29580" y="13040"/>
                </a:lnTo>
                <a:lnTo>
                  <a:pt x="29560" y="13020"/>
                </a:lnTo>
                <a:lnTo>
                  <a:pt x="29550" y="13020"/>
                </a:lnTo>
                <a:lnTo>
                  <a:pt x="29520" y="13030"/>
                </a:lnTo>
                <a:lnTo>
                  <a:pt x="29510" y="13010"/>
                </a:lnTo>
                <a:lnTo>
                  <a:pt x="29500" y="12990"/>
                </a:lnTo>
                <a:lnTo>
                  <a:pt x="29490" y="12990"/>
                </a:lnTo>
                <a:lnTo>
                  <a:pt x="29470" y="12960"/>
                </a:lnTo>
                <a:lnTo>
                  <a:pt x="29460" y="12960"/>
                </a:lnTo>
                <a:lnTo>
                  <a:pt x="29450" y="12960"/>
                </a:lnTo>
                <a:lnTo>
                  <a:pt x="29440" y="12950"/>
                </a:lnTo>
                <a:lnTo>
                  <a:pt x="29430" y="12930"/>
                </a:lnTo>
                <a:lnTo>
                  <a:pt x="29410" y="12930"/>
                </a:lnTo>
                <a:lnTo>
                  <a:pt x="29390" y="12920"/>
                </a:lnTo>
                <a:lnTo>
                  <a:pt x="29380" y="12920"/>
                </a:lnTo>
                <a:lnTo>
                  <a:pt x="29380" y="12910"/>
                </a:lnTo>
                <a:lnTo>
                  <a:pt x="29370" y="12910"/>
                </a:lnTo>
                <a:lnTo>
                  <a:pt x="29360" y="12920"/>
                </a:lnTo>
                <a:lnTo>
                  <a:pt x="29340" y="12920"/>
                </a:lnTo>
                <a:lnTo>
                  <a:pt x="29330" y="12910"/>
                </a:lnTo>
                <a:lnTo>
                  <a:pt x="29330" y="12900"/>
                </a:lnTo>
                <a:lnTo>
                  <a:pt x="29340" y="12870"/>
                </a:lnTo>
                <a:lnTo>
                  <a:pt x="29340" y="12860"/>
                </a:lnTo>
                <a:lnTo>
                  <a:pt x="29350" y="12850"/>
                </a:lnTo>
                <a:lnTo>
                  <a:pt x="29350" y="12860"/>
                </a:lnTo>
                <a:lnTo>
                  <a:pt x="29360" y="12860"/>
                </a:lnTo>
                <a:lnTo>
                  <a:pt x="29380" y="12850"/>
                </a:lnTo>
                <a:lnTo>
                  <a:pt x="29380" y="12840"/>
                </a:lnTo>
                <a:lnTo>
                  <a:pt x="29380" y="12830"/>
                </a:lnTo>
                <a:lnTo>
                  <a:pt x="29390" y="12830"/>
                </a:lnTo>
                <a:lnTo>
                  <a:pt x="29390" y="12820"/>
                </a:lnTo>
                <a:lnTo>
                  <a:pt x="29380" y="12800"/>
                </a:lnTo>
                <a:lnTo>
                  <a:pt x="29380" y="12790"/>
                </a:lnTo>
                <a:lnTo>
                  <a:pt x="29370" y="12790"/>
                </a:lnTo>
                <a:lnTo>
                  <a:pt x="29350" y="12790"/>
                </a:lnTo>
                <a:lnTo>
                  <a:pt x="29300" y="12780"/>
                </a:lnTo>
                <a:lnTo>
                  <a:pt x="29290" y="12780"/>
                </a:lnTo>
                <a:lnTo>
                  <a:pt x="29270" y="12780"/>
                </a:lnTo>
                <a:lnTo>
                  <a:pt x="29240" y="12770"/>
                </a:lnTo>
                <a:lnTo>
                  <a:pt x="29230" y="12770"/>
                </a:lnTo>
                <a:lnTo>
                  <a:pt x="29230" y="12760"/>
                </a:lnTo>
                <a:lnTo>
                  <a:pt x="29220" y="12760"/>
                </a:lnTo>
                <a:lnTo>
                  <a:pt x="29220" y="12790"/>
                </a:lnTo>
                <a:lnTo>
                  <a:pt x="29210" y="12770"/>
                </a:lnTo>
                <a:lnTo>
                  <a:pt x="29270" y="12710"/>
                </a:lnTo>
                <a:lnTo>
                  <a:pt x="29270" y="12700"/>
                </a:lnTo>
                <a:lnTo>
                  <a:pt x="29270" y="12680"/>
                </a:lnTo>
                <a:lnTo>
                  <a:pt x="29280" y="12680"/>
                </a:lnTo>
                <a:lnTo>
                  <a:pt x="29300" y="12660"/>
                </a:lnTo>
                <a:lnTo>
                  <a:pt x="29310" y="12640"/>
                </a:lnTo>
                <a:lnTo>
                  <a:pt x="29350" y="12630"/>
                </a:lnTo>
                <a:lnTo>
                  <a:pt x="29350" y="12620"/>
                </a:lnTo>
                <a:lnTo>
                  <a:pt x="29340" y="12600"/>
                </a:lnTo>
                <a:lnTo>
                  <a:pt x="29340" y="12590"/>
                </a:lnTo>
                <a:lnTo>
                  <a:pt x="29340" y="12570"/>
                </a:lnTo>
                <a:lnTo>
                  <a:pt x="29350" y="12550"/>
                </a:lnTo>
                <a:lnTo>
                  <a:pt x="29350" y="12540"/>
                </a:lnTo>
                <a:lnTo>
                  <a:pt x="29360" y="12530"/>
                </a:lnTo>
                <a:lnTo>
                  <a:pt x="29370" y="12520"/>
                </a:lnTo>
                <a:lnTo>
                  <a:pt x="29360" y="12500"/>
                </a:lnTo>
                <a:lnTo>
                  <a:pt x="29370" y="12490"/>
                </a:lnTo>
                <a:lnTo>
                  <a:pt x="29350" y="12450"/>
                </a:lnTo>
                <a:lnTo>
                  <a:pt x="29330" y="12420"/>
                </a:lnTo>
                <a:lnTo>
                  <a:pt x="29330" y="12390"/>
                </a:lnTo>
                <a:lnTo>
                  <a:pt x="29330" y="12360"/>
                </a:lnTo>
                <a:lnTo>
                  <a:pt x="29330" y="12340"/>
                </a:lnTo>
                <a:lnTo>
                  <a:pt x="29320" y="12320"/>
                </a:lnTo>
                <a:lnTo>
                  <a:pt x="29330" y="12300"/>
                </a:lnTo>
                <a:lnTo>
                  <a:pt x="29320" y="12290"/>
                </a:lnTo>
                <a:lnTo>
                  <a:pt x="29310" y="12280"/>
                </a:lnTo>
                <a:lnTo>
                  <a:pt x="29300" y="12260"/>
                </a:lnTo>
                <a:lnTo>
                  <a:pt x="29290" y="12250"/>
                </a:lnTo>
                <a:lnTo>
                  <a:pt x="29280" y="12240"/>
                </a:lnTo>
                <a:lnTo>
                  <a:pt x="29280" y="12230"/>
                </a:lnTo>
                <a:lnTo>
                  <a:pt x="29260" y="12230"/>
                </a:lnTo>
                <a:lnTo>
                  <a:pt x="29260" y="12210"/>
                </a:lnTo>
                <a:lnTo>
                  <a:pt x="29230" y="12200"/>
                </a:lnTo>
                <a:lnTo>
                  <a:pt x="29210" y="12190"/>
                </a:lnTo>
                <a:lnTo>
                  <a:pt x="29190" y="12190"/>
                </a:lnTo>
                <a:lnTo>
                  <a:pt x="29190" y="12170"/>
                </a:lnTo>
                <a:lnTo>
                  <a:pt x="29160" y="12150"/>
                </a:lnTo>
                <a:lnTo>
                  <a:pt x="29130" y="12140"/>
                </a:lnTo>
                <a:lnTo>
                  <a:pt x="29130" y="12130"/>
                </a:lnTo>
                <a:lnTo>
                  <a:pt x="29100" y="12140"/>
                </a:lnTo>
                <a:lnTo>
                  <a:pt x="29080" y="12130"/>
                </a:lnTo>
                <a:lnTo>
                  <a:pt x="29060" y="12140"/>
                </a:lnTo>
                <a:lnTo>
                  <a:pt x="29050" y="12130"/>
                </a:lnTo>
                <a:lnTo>
                  <a:pt x="29040" y="12090"/>
                </a:lnTo>
                <a:lnTo>
                  <a:pt x="29050" y="12090"/>
                </a:lnTo>
                <a:lnTo>
                  <a:pt x="29040" y="12060"/>
                </a:lnTo>
                <a:lnTo>
                  <a:pt x="29050" y="12030"/>
                </a:lnTo>
                <a:lnTo>
                  <a:pt x="29030" y="12020"/>
                </a:lnTo>
                <a:lnTo>
                  <a:pt x="29010" y="12010"/>
                </a:lnTo>
                <a:lnTo>
                  <a:pt x="28980" y="12000"/>
                </a:lnTo>
                <a:lnTo>
                  <a:pt x="28970" y="12000"/>
                </a:lnTo>
                <a:lnTo>
                  <a:pt x="28970" y="11990"/>
                </a:lnTo>
                <a:lnTo>
                  <a:pt x="28970" y="11980"/>
                </a:lnTo>
                <a:lnTo>
                  <a:pt x="28960" y="11970"/>
                </a:lnTo>
                <a:lnTo>
                  <a:pt x="28940" y="11950"/>
                </a:lnTo>
                <a:lnTo>
                  <a:pt x="28930" y="11910"/>
                </a:lnTo>
                <a:lnTo>
                  <a:pt x="28890" y="11900"/>
                </a:lnTo>
                <a:lnTo>
                  <a:pt x="28870" y="11920"/>
                </a:lnTo>
                <a:lnTo>
                  <a:pt x="28840" y="11930"/>
                </a:lnTo>
                <a:lnTo>
                  <a:pt x="28850" y="11950"/>
                </a:lnTo>
                <a:lnTo>
                  <a:pt x="28870" y="11950"/>
                </a:lnTo>
                <a:lnTo>
                  <a:pt x="28870" y="11960"/>
                </a:lnTo>
                <a:lnTo>
                  <a:pt x="28860" y="11970"/>
                </a:lnTo>
                <a:lnTo>
                  <a:pt x="28870" y="11980"/>
                </a:lnTo>
                <a:lnTo>
                  <a:pt x="28860" y="11990"/>
                </a:lnTo>
                <a:lnTo>
                  <a:pt x="28850" y="12000"/>
                </a:lnTo>
                <a:lnTo>
                  <a:pt x="28850" y="12010"/>
                </a:lnTo>
                <a:lnTo>
                  <a:pt x="28840" y="12020"/>
                </a:lnTo>
                <a:lnTo>
                  <a:pt x="28830" y="12030"/>
                </a:lnTo>
                <a:lnTo>
                  <a:pt x="28830" y="12040"/>
                </a:lnTo>
                <a:lnTo>
                  <a:pt x="28840" y="12050"/>
                </a:lnTo>
                <a:lnTo>
                  <a:pt x="28830" y="12080"/>
                </a:lnTo>
                <a:lnTo>
                  <a:pt x="28840" y="12100"/>
                </a:lnTo>
                <a:lnTo>
                  <a:pt x="28830" y="12120"/>
                </a:lnTo>
                <a:lnTo>
                  <a:pt x="28840" y="12140"/>
                </a:lnTo>
                <a:lnTo>
                  <a:pt x="28850" y="12150"/>
                </a:lnTo>
                <a:lnTo>
                  <a:pt x="28820" y="12160"/>
                </a:lnTo>
                <a:lnTo>
                  <a:pt x="28800" y="12170"/>
                </a:lnTo>
                <a:lnTo>
                  <a:pt x="28810" y="12140"/>
                </a:lnTo>
                <a:lnTo>
                  <a:pt x="28790" y="12130"/>
                </a:lnTo>
                <a:lnTo>
                  <a:pt x="28750" y="12100"/>
                </a:lnTo>
                <a:lnTo>
                  <a:pt x="28710" y="12060"/>
                </a:lnTo>
                <a:lnTo>
                  <a:pt x="28660" y="12040"/>
                </a:lnTo>
                <a:lnTo>
                  <a:pt x="28610" y="12020"/>
                </a:lnTo>
                <a:lnTo>
                  <a:pt x="28540" y="12000"/>
                </a:lnTo>
                <a:lnTo>
                  <a:pt x="28500" y="11990"/>
                </a:lnTo>
                <a:lnTo>
                  <a:pt x="28480" y="11990"/>
                </a:lnTo>
                <a:lnTo>
                  <a:pt x="28410" y="11960"/>
                </a:lnTo>
                <a:lnTo>
                  <a:pt x="28330" y="11930"/>
                </a:lnTo>
                <a:lnTo>
                  <a:pt x="28290" y="11870"/>
                </a:lnTo>
                <a:lnTo>
                  <a:pt x="28250" y="11820"/>
                </a:lnTo>
                <a:lnTo>
                  <a:pt x="28210" y="11800"/>
                </a:lnTo>
                <a:lnTo>
                  <a:pt x="28160" y="11800"/>
                </a:lnTo>
                <a:lnTo>
                  <a:pt x="28130" y="11780"/>
                </a:lnTo>
                <a:lnTo>
                  <a:pt x="28080" y="11870"/>
                </a:lnTo>
                <a:lnTo>
                  <a:pt x="28070" y="11800"/>
                </a:lnTo>
                <a:lnTo>
                  <a:pt x="28080" y="11750"/>
                </a:lnTo>
                <a:lnTo>
                  <a:pt x="28070" y="11710"/>
                </a:lnTo>
                <a:lnTo>
                  <a:pt x="28080" y="11580"/>
                </a:lnTo>
                <a:lnTo>
                  <a:pt x="28110" y="11500"/>
                </a:lnTo>
                <a:lnTo>
                  <a:pt x="28140" y="11420"/>
                </a:lnTo>
                <a:lnTo>
                  <a:pt x="28030" y="11380"/>
                </a:lnTo>
                <a:lnTo>
                  <a:pt x="27920" y="11280"/>
                </a:lnTo>
                <a:lnTo>
                  <a:pt x="27840" y="11250"/>
                </a:lnTo>
                <a:lnTo>
                  <a:pt x="27690" y="11110"/>
                </a:lnTo>
                <a:lnTo>
                  <a:pt x="27660" y="11060"/>
                </a:lnTo>
                <a:lnTo>
                  <a:pt x="27620" y="11090"/>
                </a:lnTo>
                <a:lnTo>
                  <a:pt x="27600" y="11110"/>
                </a:lnTo>
                <a:lnTo>
                  <a:pt x="27560" y="11120"/>
                </a:lnTo>
                <a:lnTo>
                  <a:pt x="27500" y="11160"/>
                </a:lnTo>
                <a:lnTo>
                  <a:pt x="27370" y="11210"/>
                </a:lnTo>
                <a:lnTo>
                  <a:pt x="27250" y="11320"/>
                </a:lnTo>
                <a:lnTo>
                  <a:pt x="27170" y="11320"/>
                </a:lnTo>
                <a:lnTo>
                  <a:pt x="27140" y="11300"/>
                </a:lnTo>
                <a:lnTo>
                  <a:pt x="27090" y="11230"/>
                </a:lnTo>
                <a:lnTo>
                  <a:pt x="27060" y="11200"/>
                </a:lnTo>
                <a:lnTo>
                  <a:pt x="27000" y="11190"/>
                </a:lnTo>
                <a:lnTo>
                  <a:pt x="26880" y="11140"/>
                </a:lnTo>
                <a:lnTo>
                  <a:pt x="26720" y="11110"/>
                </a:lnTo>
                <a:lnTo>
                  <a:pt x="26650" y="11120"/>
                </a:lnTo>
                <a:lnTo>
                  <a:pt x="26520" y="11100"/>
                </a:lnTo>
                <a:lnTo>
                  <a:pt x="26460" y="11110"/>
                </a:lnTo>
                <a:lnTo>
                  <a:pt x="26260" y="11170"/>
                </a:lnTo>
                <a:lnTo>
                  <a:pt x="26250" y="11170"/>
                </a:lnTo>
                <a:lnTo>
                  <a:pt x="26130" y="11060"/>
                </a:lnTo>
                <a:lnTo>
                  <a:pt x="26050" y="11090"/>
                </a:lnTo>
                <a:lnTo>
                  <a:pt x="25990" y="11080"/>
                </a:lnTo>
                <a:lnTo>
                  <a:pt x="25940" y="11030"/>
                </a:lnTo>
                <a:lnTo>
                  <a:pt x="25910" y="10970"/>
                </a:lnTo>
                <a:lnTo>
                  <a:pt x="25800" y="11000"/>
                </a:lnTo>
                <a:lnTo>
                  <a:pt x="25690" y="10870"/>
                </a:lnTo>
                <a:lnTo>
                  <a:pt x="25540" y="10880"/>
                </a:lnTo>
                <a:lnTo>
                  <a:pt x="25500" y="10820"/>
                </a:lnTo>
                <a:lnTo>
                  <a:pt x="25390" y="10770"/>
                </a:lnTo>
                <a:lnTo>
                  <a:pt x="25300" y="10770"/>
                </a:lnTo>
                <a:lnTo>
                  <a:pt x="25220" y="10840"/>
                </a:lnTo>
                <a:lnTo>
                  <a:pt x="25170" y="10860"/>
                </a:lnTo>
                <a:lnTo>
                  <a:pt x="25130" y="10820"/>
                </a:lnTo>
                <a:lnTo>
                  <a:pt x="25160" y="10630"/>
                </a:lnTo>
                <a:lnTo>
                  <a:pt x="25090" y="10500"/>
                </a:lnTo>
                <a:lnTo>
                  <a:pt x="25090" y="10380"/>
                </a:lnTo>
                <a:lnTo>
                  <a:pt x="25110" y="10300"/>
                </a:lnTo>
                <a:lnTo>
                  <a:pt x="25180" y="10170"/>
                </a:lnTo>
                <a:lnTo>
                  <a:pt x="25260" y="10080"/>
                </a:lnTo>
                <a:lnTo>
                  <a:pt x="25350" y="10040"/>
                </a:lnTo>
                <a:lnTo>
                  <a:pt x="25330" y="9910"/>
                </a:lnTo>
                <a:lnTo>
                  <a:pt x="25330" y="9820"/>
                </a:lnTo>
                <a:lnTo>
                  <a:pt x="25240" y="9810"/>
                </a:lnTo>
                <a:lnTo>
                  <a:pt x="25140" y="9730"/>
                </a:lnTo>
                <a:lnTo>
                  <a:pt x="25020" y="9740"/>
                </a:lnTo>
                <a:lnTo>
                  <a:pt x="24930" y="9670"/>
                </a:lnTo>
                <a:lnTo>
                  <a:pt x="24770" y="9720"/>
                </a:lnTo>
                <a:lnTo>
                  <a:pt x="24700" y="9720"/>
                </a:lnTo>
                <a:lnTo>
                  <a:pt x="24640" y="9670"/>
                </a:lnTo>
                <a:lnTo>
                  <a:pt x="24550" y="9690"/>
                </a:lnTo>
                <a:lnTo>
                  <a:pt x="24500" y="9650"/>
                </a:lnTo>
                <a:lnTo>
                  <a:pt x="24280" y="9690"/>
                </a:lnTo>
                <a:lnTo>
                  <a:pt x="24180" y="9550"/>
                </a:lnTo>
                <a:lnTo>
                  <a:pt x="24010" y="9510"/>
                </a:lnTo>
                <a:lnTo>
                  <a:pt x="23840" y="9400"/>
                </a:lnTo>
                <a:lnTo>
                  <a:pt x="23770" y="9330"/>
                </a:lnTo>
                <a:lnTo>
                  <a:pt x="23690" y="9280"/>
                </a:lnTo>
                <a:lnTo>
                  <a:pt x="23600" y="9200"/>
                </a:lnTo>
                <a:lnTo>
                  <a:pt x="23540" y="9170"/>
                </a:lnTo>
                <a:lnTo>
                  <a:pt x="23550" y="9000"/>
                </a:lnTo>
                <a:lnTo>
                  <a:pt x="23540" y="8920"/>
                </a:lnTo>
                <a:lnTo>
                  <a:pt x="23590" y="8770"/>
                </a:lnTo>
                <a:lnTo>
                  <a:pt x="23520" y="8720"/>
                </a:lnTo>
                <a:lnTo>
                  <a:pt x="23420" y="8610"/>
                </a:lnTo>
                <a:lnTo>
                  <a:pt x="23370" y="8610"/>
                </a:lnTo>
                <a:lnTo>
                  <a:pt x="23330" y="8690"/>
                </a:lnTo>
                <a:lnTo>
                  <a:pt x="23240" y="8720"/>
                </a:lnTo>
                <a:lnTo>
                  <a:pt x="23180" y="8690"/>
                </a:lnTo>
                <a:lnTo>
                  <a:pt x="23120" y="8700"/>
                </a:lnTo>
                <a:lnTo>
                  <a:pt x="23060" y="8740"/>
                </a:lnTo>
                <a:lnTo>
                  <a:pt x="22930" y="8740"/>
                </a:lnTo>
                <a:lnTo>
                  <a:pt x="22910" y="8720"/>
                </a:lnTo>
                <a:lnTo>
                  <a:pt x="22900" y="8620"/>
                </a:lnTo>
                <a:lnTo>
                  <a:pt x="22770" y="8630"/>
                </a:lnTo>
                <a:lnTo>
                  <a:pt x="22720" y="8600"/>
                </a:lnTo>
                <a:lnTo>
                  <a:pt x="22690" y="8640"/>
                </a:lnTo>
                <a:lnTo>
                  <a:pt x="22620" y="8660"/>
                </a:lnTo>
                <a:lnTo>
                  <a:pt x="22620" y="8710"/>
                </a:lnTo>
                <a:lnTo>
                  <a:pt x="22530" y="8750"/>
                </a:lnTo>
                <a:lnTo>
                  <a:pt x="22470" y="8700"/>
                </a:lnTo>
                <a:lnTo>
                  <a:pt x="22410" y="8720"/>
                </a:lnTo>
                <a:lnTo>
                  <a:pt x="22330" y="8790"/>
                </a:lnTo>
                <a:lnTo>
                  <a:pt x="22250" y="8740"/>
                </a:lnTo>
                <a:lnTo>
                  <a:pt x="22210" y="8670"/>
                </a:lnTo>
                <a:lnTo>
                  <a:pt x="22080" y="8650"/>
                </a:lnTo>
                <a:lnTo>
                  <a:pt x="21990" y="8530"/>
                </a:lnTo>
                <a:lnTo>
                  <a:pt x="21950" y="8530"/>
                </a:lnTo>
                <a:lnTo>
                  <a:pt x="21890" y="8480"/>
                </a:lnTo>
                <a:lnTo>
                  <a:pt x="21890" y="8380"/>
                </a:lnTo>
                <a:lnTo>
                  <a:pt x="21940" y="8330"/>
                </a:lnTo>
                <a:lnTo>
                  <a:pt x="21960" y="8230"/>
                </a:lnTo>
                <a:lnTo>
                  <a:pt x="22010" y="8230"/>
                </a:lnTo>
                <a:lnTo>
                  <a:pt x="22030" y="8150"/>
                </a:lnTo>
                <a:lnTo>
                  <a:pt x="22070" y="8130"/>
                </a:lnTo>
                <a:lnTo>
                  <a:pt x="22040" y="8050"/>
                </a:lnTo>
                <a:lnTo>
                  <a:pt x="21940" y="8030"/>
                </a:lnTo>
                <a:lnTo>
                  <a:pt x="21890" y="7970"/>
                </a:lnTo>
                <a:lnTo>
                  <a:pt x="21890" y="7850"/>
                </a:lnTo>
                <a:lnTo>
                  <a:pt x="21930" y="7770"/>
                </a:lnTo>
                <a:lnTo>
                  <a:pt x="22010" y="7710"/>
                </a:lnTo>
                <a:lnTo>
                  <a:pt x="21940" y="7610"/>
                </a:lnTo>
                <a:lnTo>
                  <a:pt x="21970" y="7500"/>
                </a:lnTo>
                <a:lnTo>
                  <a:pt x="22040" y="7440"/>
                </a:lnTo>
                <a:lnTo>
                  <a:pt x="22060" y="7330"/>
                </a:lnTo>
                <a:lnTo>
                  <a:pt x="22170" y="7280"/>
                </a:lnTo>
                <a:lnTo>
                  <a:pt x="22250" y="7330"/>
                </a:lnTo>
                <a:lnTo>
                  <a:pt x="22300" y="7330"/>
                </a:lnTo>
                <a:lnTo>
                  <a:pt x="22330" y="7280"/>
                </a:lnTo>
                <a:lnTo>
                  <a:pt x="22400" y="7270"/>
                </a:lnTo>
                <a:lnTo>
                  <a:pt x="22490" y="7190"/>
                </a:lnTo>
                <a:lnTo>
                  <a:pt x="22570" y="7160"/>
                </a:lnTo>
                <a:lnTo>
                  <a:pt x="22690" y="7020"/>
                </a:lnTo>
                <a:lnTo>
                  <a:pt x="22750" y="6960"/>
                </a:lnTo>
                <a:lnTo>
                  <a:pt x="22810" y="6960"/>
                </a:lnTo>
                <a:lnTo>
                  <a:pt x="22860" y="6900"/>
                </a:lnTo>
                <a:lnTo>
                  <a:pt x="22870" y="6780"/>
                </a:lnTo>
                <a:lnTo>
                  <a:pt x="22840" y="6730"/>
                </a:lnTo>
                <a:lnTo>
                  <a:pt x="22970" y="6650"/>
                </a:lnTo>
                <a:lnTo>
                  <a:pt x="23050" y="6640"/>
                </a:lnTo>
                <a:lnTo>
                  <a:pt x="23160" y="6660"/>
                </a:lnTo>
                <a:lnTo>
                  <a:pt x="23150" y="6540"/>
                </a:lnTo>
                <a:lnTo>
                  <a:pt x="23170" y="6470"/>
                </a:lnTo>
                <a:lnTo>
                  <a:pt x="23230" y="6430"/>
                </a:lnTo>
                <a:lnTo>
                  <a:pt x="23330" y="6400"/>
                </a:lnTo>
                <a:lnTo>
                  <a:pt x="23370" y="6310"/>
                </a:lnTo>
                <a:lnTo>
                  <a:pt x="23480" y="6150"/>
                </a:lnTo>
                <a:lnTo>
                  <a:pt x="23420" y="6060"/>
                </a:lnTo>
                <a:lnTo>
                  <a:pt x="23430" y="5960"/>
                </a:lnTo>
                <a:lnTo>
                  <a:pt x="23410" y="5900"/>
                </a:lnTo>
                <a:lnTo>
                  <a:pt x="23530" y="5880"/>
                </a:lnTo>
                <a:lnTo>
                  <a:pt x="23610" y="5820"/>
                </a:lnTo>
                <a:lnTo>
                  <a:pt x="23720" y="5780"/>
                </a:lnTo>
                <a:lnTo>
                  <a:pt x="23740" y="5830"/>
                </a:lnTo>
                <a:lnTo>
                  <a:pt x="23810" y="5840"/>
                </a:lnTo>
                <a:lnTo>
                  <a:pt x="23860" y="5810"/>
                </a:lnTo>
                <a:lnTo>
                  <a:pt x="24010" y="5810"/>
                </a:lnTo>
                <a:lnTo>
                  <a:pt x="24110" y="5780"/>
                </a:lnTo>
                <a:lnTo>
                  <a:pt x="24160" y="5790"/>
                </a:lnTo>
                <a:lnTo>
                  <a:pt x="24180" y="5730"/>
                </a:lnTo>
                <a:lnTo>
                  <a:pt x="24290" y="5730"/>
                </a:lnTo>
                <a:lnTo>
                  <a:pt x="24370" y="5690"/>
                </a:lnTo>
                <a:lnTo>
                  <a:pt x="24460" y="5740"/>
                </a:lnTo>
                <a:lnTo>
                  <a:pt x="24530" y="5750"/>
                </a:lnTo>
                <a:lnTo>
                  <a:pt x="24580" y="5790"/>
                </a:lnTo>
                <a:lnTo>
                  <a:pt x="24630" y="5770"/>
                </a:lnTo>
                <a:lnTo>
                  <a:pt x="24780" y="5790"/>
                </a:lnTo>
                <a:lnTo>
                  <a:pt x="24830" y="5840"/>
                </a:lnTo>
                <a:lnTo>
                  <a:pt x="24930" y="5870"/>
                </a:lnTo>
                <a:lnTo>
                  <a:pt x="24960" y="5850"/>
                </a:lnTo>
                <a:lnTo>
                  <a:pt x="25110" y="5880"/>
                </a:lnTo>
                <a:lnTo>
                  <a:pt x="25160" y="5800"/>
                </a:lnTo>
                <a:lnTo>
                  <a:pt x="25320" y="5830"/>
                </a:lnTo>
                <a:lnTo>
                  <a:pt x="25390" y="5780"/>
                </a:lnTo>
                <a:lnTo>
                  <a:pt x="25540" y="5840"/>
                </a:lnTo>
                <a:lnTo>
                  <a:pt x="25640" y="5820"/>
                </a:lnTo>
                <a:lnTo>
                  <a:pt x="25660" y="5730"/>
                </a:lnTo>
                <a:lnTo>
                  <a:pt x="25620" y="5660"/>
                </a:lnTo>
                <a:lnTo>
                  <a:pt x="25550" y="5550"/>
                </a:lnTo>
                <a:lnTo>
                  <a:pt x="25460" y="5540"/>
                </a:lnTo>
                <a:lnTo>
                  <a:pt x="25390" y="5460"/>
                </a:lnTo>
                <a:lnTo>
                  <a:pt x="25300" y="5450"/>
                </a:lnTo>
                <a:lnTo>
                  <a:pt x="25260" y="5410"/>
                </a:lnTo>
                <a:lnTo>
                  <a:pt x="25160" y="5390"/>
                </a:lnTo>
                <a:lnTo>
                  <a:pt x="25150" y="5340"/>
                </a:lnTo>
                <a:lnTo>
                  <a:pt x="25100" y="5250"/>
                </a:lnTo>
                <a:lnTo>
                  <a:pt x="25040" y="5210"/>
                </a:lnTo>
                <a:lnTo>
                  <a:pt x="25070" y="5110"/>
                </a:lnTo>
                <a:lnTo>
                  <a:pt x="25140" y="5120"/>
                </a:lnTo>
                <a:lnTo>
                  <a:pt x="25220" y="5170"/>
                </a:lnTo>
                <a:lnTo>
                  <a:pt x="25260" y="5140"/>
                </a:lnTo>
                <a:lnTo>
                  <a:pt x="25340" y="5180"/>
                </a:lnTo>
                <a:lnTo>
                  <a:pt x="25390" y="5170"/>
                </a:lnTo>
                <a:lnTo>
                  <a:pt x="25450" y="5210"/>
                </a:lnTo>
                <a:lnTo>
                  <a:pt x="25480" y="5160"/>
                </a:lnTo>
                <a:lnTo>
                  <a:pt x="25620" y="5200"/>
                </a:lnTo>
                <a:lnTo>
                  <a:pt x="25650" y="5240"/>
                </a:lnTo>
                <a:lnTo>
                  <a:pt x="25720" y="5230"/>
                </a:lnTo>
                <a:lnTo>
                  <a:pt x="25760" y="5260"/>
                </a:lnTo>
                <a:lnTo>
                  <a:pt x="25830" y="5370"/>
                </a:lnTo>
                <a:lnTo>
                  <a:pt x="25910" y="5420"/>
                </a:lnTo>
                <a:lnTo>
                  <a:pt x="25980" y="5410"/>
                </a:lnTo>
                <a:lnTo>
                  <a:pt x="26060" y="5480"/>
                </a:lnTo>
                <a:lnTo>
                  <a:pt x="26150" y="5380"/>
                </a:lnTo>
                <a:lnTo>
                  <a:pt x="26230" y="5390"/>
                </a:lnTo>
                <a:lnTo>
                  <a:pt x="26300" y="5370"/>
                </a:lnTo>
                <a:lnTo>
                  <a:pt x="26350" y="5160"/>
                </a:lnTo>
                <a:lnTo>
                  <a:pt x="26380" y="5140"/>
                </a:lnTo>
                <a:lnTo>
                  <a:pt x="26540" y="5170"/>
                </a:lnTo>
                <a:lnTo>
                  <a:pt x="26630" y="5200"/>
                </a:lnTo>
                <a:lnTo>
                  <a:pt x="26680" y="5150"/>
                </a:lnTo>
                <a:lnTo>
                  <a:pt x="26780" y="5100"/>
                </a:lnTo>
                <a:lnTo>
                  <a:pt x="26920" y="4950"/>
                </a:lnTo>
                <a:lnTo>
                  <a:pt x="27020" y="4920"/>
                </a:lnTo>
                <a:lnTo>
                  <a:pt x="27090" y="4850"/>
                </a:lnTo>
                <a:lnTo>
                  <a:pt x="27220" y="4840"/>
                </a:lnTo>
                <a:lnTo>
                  <a:pt x="27260" y="4860"/>
                </a:lnTo>
                <a:lnTo>
                  <a:pt x="27370" y="4860"/>
                </a:lnTo>
                <a:lnTo>
                  <a:pt x="27440" y="4980"/>
                </a:lnTo>
                <a:lnTo>
                  <a:pt x="27490" y="4980"/>
                </a:lnTo>
                <a:lnTo>
                  <a:pt x="27540" y="4660"/>
                </a:lnTo>
                <a:lnTo>
                  <a:pt x="27660" y="4620"/>
                </a:lnTo>
                <a:lnTo>
                  <a:pt x="27710" y="4620"/>
                </a:lnTo>
                <a:lnTo>
                  <a:pt x="27810" y="4550"/>
                </a:lnTo>
                <a:lnTo>
                  <a:pt x="27880" y="4600"/>
                </a:lnTo>
                <a:lnTo>
                  <a:pt x="27900" y="4720"/>
                </a:lnTo>
                <a:lnTo>
                  <a:pt x="27970" y="4770"/>
                </a:lnTo>
                <a:lnTo>
                  <a:pt x="28020" y="4710"/>
                </a:lnTo>
                <a:lnTo>
                  <a:pt x="28100" y="4730"/>
                </a:lnTo>
                <a:lnTo>
                  <a:pt x="28210" y="4730"/>
                </a:lnTo>
                <a:lnTo>
                  <a:pt x="28220" y="4830"/>
                </a:lnTo>
                <a:lnTo>
                  <a:pt x="28400" y="5100"/>
                </a:lnTo>
                <a:lnTo>
                  <a:pt x="28610" y="4960"/>
                </a:lnTo>
                <a:lnTo>
                  <a:pt x="28670" y="4940"/>
                </a:lnTo>
                <a:lnTo>
                  <a:pt x="28700" y="4900"/>
                </a:lnTo>
                <a:lnTo>
                  <a:pt x="28810" y="4940"/>
                </a:lnTo>
                <a:lnTo>
                  <a:pt x="28890" y="5010"/>
                </a:lnTo>
                <a:lnTo>
                  <a:pt x="28960" y="4990"/>
                </a:lnTo>
                <a:lnTo>
                  <a:pt x="29060" y="4930"/>
                </a:lnTo>
                <a:lnTo>
                  <a:pt x="29190" y="4750"/>
                </a:lnTo>
                <a:lnTo>
                  <a:pt x="29220" y="4690"/>
                </a:lnTo>
                <a:lnTo>
                  <a:pt x="29280" y="4680"/>
                </a:lnTo>
                <a:lnTo>
                  <a:pt x="29350" y="4640"/>
                </a:lnTo>
                <a:lnTo>
                  <a:pt x="29440" y="4650"/>
                </a:lnTo>
                <a:lnTo>
                  <a:pt x="29490" y="4630"/>
                </a:lnTo>
                <a:lnTo>
                  <a:pt x="29590" y="4640"/>
                </a:lnTo>
                <a:lnTo>
                  <a:pt x="29590" y="4820"/>
                </a:lnTo>
                <a:lnTo>
                  <a:pt x="29610" y="4880"/>
                </a:lnTo>
                <a:lnTo>
                  <a:pt x="29670" y="4950"/>
                </a:lnTo>
                <a:lnTo>
                  <a:pt x="29750" y="4920"/>
                </a:lnTo>
                <a:lnTo>
                  <a:pt x="29820" y="4960"/>
                </a:lnTo>
                <a:lnTo>
                  <a:pt x="29820" y="5030"/>
                </a:lnTo>
                <a:lnTo>
                  <a:pt x="29780" y="5080"/>
                </a:lnTo>
                <a:lnTo>
                  <a:pt x="29790" y="5200"/>
                </a:lnTo>
                <a:lnTo>
                  <a:pt x="29870" y="5200"/>
                </a:lnTo>
                <a:lnTo>
                  <a:pt x="29890" y="5260"/>
                </a:lnTo>
                <a:lnTo>
                  <a:pt x="29910" y="5400"/>
                </a:lnTo>
                <a:lnTo>
                  <a:pt x="29960" y="5480"/>
                </a:lnTo>
                <a:lnTo>
                  <a:pt x="30070" y="5530"/>
                </a:lnTo>
                <a:lnTo>
                  <a:pt x="30120" y="5540"/>
                </a:lnTo>
                <a:lnTo>
                  <a:pt x="30350" y="5670"/>
                </a:lnTo>
                <a:lnTo>
                  <a:pt x="30500" y="5850"/>
                </a:lnTo>
                <a:lnTo>
                  <a:pt x="30700" y="6230"/>
                </a:lnTo>
                <a:lnTo>
                  <a:pt x="30770" y="6290"/>
                </a:lnTo>
                <a:lnTo>
                  <a:pt x="30910" y="6360"/>
                </a:lnTo>
                <a:lnTo>
                  <a:pt x="30950" y="6360"/>
                </a:lnTo>
                <a:lnTo>
                  <a:pt x="31180" y="6510"/>
                </a:lnTo>
                <a:lnTo>
                  <a:pt x="31330" y="6570"/>
                </a:lnTo>
                <a:lnTo>
                  <a:pt x="31460" y="6570"/>
                </a:lnTo>
                <a:lnTo>
                  <a:pt x="31600" y="6610"/>
                </a:lnTo>
                <a:lnTo>
                  <a:pt x="31860" y="6900"/>
                </a:lnTo>
                <a:lnTo>
                  <a:pt x="31980" y="6950"/>
                </a:lnTo>
                <a:lnTo>
                  <a:pt x="32080" y="7040"/>
                </a:lnTo>
                <a:lnTo>
                  <a:pt x="32170" y="7040"/>
                </a:lnTo>
                <a:lnTo>
                  <a:pt x="32270" y="6990"/>
                </a:lnTo>
                <a:lnTo>
                  <a:pt x="32330" y="6990"/>
                </a:lnTo>
                <a:lnTo>
                  <a:pt x="32430" y="7070"/>
                </a:lnTo>
                <a:lnTo>
                  <a:pt x="32480" y="7130"/>
                </a:lnTo>
                <a:lnTo>
                  <a:pt x="32560" y="7160"/>
                </a:lnTo>
                <a:lnTo>
                  <a:pt x="32580" y="7240"/>
                </a:lnTo>
                <a:lnTo>
                  <a:pt x="32620" y="7310"/>
                </a:lnTo>
                <a:lnTo>
                  <a:pt x="32610" y="7380"/>
                </a:lnTo>
                <a:lnTo>
                  <a:pt x="32710" y="7500"/>
                </a:lnTo>
                <a:lnTo>
                  <a:pt x="32890" y="7580"/>
                </a:lnTo>
                <a:lnTo>
                  <a:pt x="32930" y="7640"/>
                </a:lnTo>
                <a:lnTo>
                  <a:pt x="33020" y="7660"/>
                </a:lnTo>
                <a:lnTo>
                  <a:pt x="33150" y="7600"/>
                </a:lnTo>
                <a:lnTo>
                  <a:pt x="33210" y="7690"/>
                </a:lnTo>
                <a:lnTo>
                  <a:pt x="33320" y="7790"/>
                </a:lnTo>
                <a:lnTo>
                  <a:pt x="33350" y="7930"/>
                </a:lnTo>
                <a:lnTo>
                  <a:pt x="33520" y="8030"/>
                </a:lnTo>
                <a:lnTo>
                  <a:pt x="33570" y="8080"/>
                </a:lnTo>
                <a:lnTo>
                  <a:pt x="33600" y="8150"/>
                </a:lnTo>
                <a:lnTo>
                  <a:pt x="33530" y="8160"/>
                </a:lnTo>
                <a:lnTo>
                  <a:pt x="33480" y="8200"/>
                </a:lnTo>
                <a:lnTo>
                  <a:pt x="33420" y="8320"/>
                </a:lnTo>
                <a:lnTo>
                  <a:pt x="33360" y="8380"/>
                </a:lnTo>
                <a:lnTo>
                  <a:pt x="33460" y="8500"/>
                </a:lnTo>
                <a:lnTo>
                  <a:pt x="33520" y="8560"/>
                </a:lnTo>
                <a:lnTo>
                  <a:pt x="33570" y="8710"/>
                </a:lnTo>
                <a:lnTo>
                  <a:pt x="33660" y="8780"/>
                </a:lnTo>
                <a:lnTo>
                  <a:pt x="33730" y="8790"/>
                </a:lnTo>
                <a:lnTo>
                  <a:pt x="33830" y="8900"/>
                </a:lnTo>
                <a:lnTo>
                  <a:pt x="33950" y="8950"/>
                </a:lnTo>
                <a:lnTo>
                  <a:pt x="34030" y="8950"/>
                </a:lnTo>
                <a:lnTo>
                  <a:pt x="34130" y="8980"/>
                </a:lnTo>
                <a:lnTo>
                  <a:pt x="34270" y="8960"/>
                </a:lnTo>
                <a:lnTo>
                  <a:pt x="34330" y="8910"/>
                </a:lnTo>
                <a:lnTo>
                  <a:pt x="34440" y="8900"/>
                </a:lnTo>
                <a:lnTo>
                  <a:pt x="34520" y="9000"/>
                </a:lnTo>
                <a:lnTo>
                  <a:pt x="34580" y="9010"/>
                </a:lnTo>
                <a:lnTo>
                  <a:pt x="34590" y="9130"/>
                </a:lnTo>
                <a:lnTo>
                  <a:pt x="34730" y="9140"/>
                </a:lnTo>
                <a:lnTo>
                  <a:pt x="34740" y="9190"/>
                </a:lnTo>
                <a:lnTo>
                  <a:pt x="34910" y="9200"/>
                </a:lnTo>
                <a:lnTo>
                  <a:pt x="34990" y="9240"/>
                </a:lnTo>
                <a:lnTo>
                  <a:pt x="35020" y="9170"/>
                </a:lnTo>
                <a:lnTo>
                  <a:pt x="35110" y="9180"/>
                </a:lnTo>
                <a:lnTo>
                  <a:pt x="35170" y="9260"/>
                </a:lnTo>
                <a:lnTo>
                  <a:pt x="35220" y="9360"/>
                </a:lnTo>
                <a:lnTo>
                  <a:pt x="35280" y="9360"/>
                </a:lnTo>
                <a:lnTo>
                  <a:pt x="35320" y="9430"/>
                </a:lnTo>
                <a:lnTo>
                  <a:pt x="35320" y="9490"/>
                </a:lnTo>
                <a:lnTo>
                  <a:pt x="35290" y="9530"/>
                </a:lnTo>
                <a:lnTo>
                  <a:pt x="35370" y="9600"/>
                </a:lnTo>
                <a:lnTo>
                  <a:pt x="35400" y="9640"/>
                </a:lnTo>
                <a:lnTo>
                  <a:pt x="35380" y="9720"/>
                </a:lnTo>
                <a:lnTo>
                  <a:pt x="35400" y="9760"/>
                </a:lnTo>
                <a:lnTo>
                  <a:pt x="35460" y="9800"/>
                </a:lnTo>
                <a:lnTo>
                  <a:pt x="35320" y="9850"/>
                </a:lnTo>
                <a:lnTo>
                  <a:pt x="35250" y="9820"/>
                </a:lnTo>
                <a:lnTo>
                  <a:pt x="35200" y="9750"/>
                </a:lnTo>
                <a:lnTo>
                  <a:pt x="35110" y="9740"/>
                </a:lnTo>
                <a:lnTo>
                  <a:pt x="35000" y="9800"/>
                </a:lnTo>
                <a:lnTo>
                  <a:pt x="35070" y="9870"/>
                </a:lnTo>
                <a:lnTo>
                  <a:pt x="35080" y="9930"/>
                </a:lnTo>
                <a:lnTo>
                  <a:pt x="35130" y="9930"/>
                </a:lnTo>
                <a:lnTo>
                  <a:pt x="35160" y="9980"/>
                </a:lnTo>
                <a:lnTo>
                  <a:pt x="35260" y="9990"/>
                </a:lnTo>
                <a:lnTo>
                  <a:pt x="35360" y="10030"/>
                </a:lnTo>
                <a:lnTo>
                  <a:pt x="35430" y="9980"/>
                </a:lnTo>
                <a:lnTo>
                  <a:pt x="35540" y="9940"/>
                </a:lnTo>
                <a:lnTo>
                  <a:pt x="35600" y="9970"/>
                </a:lnTo>
                <a:lnTo>
                  <a:pt x="35680" y="9950"/>
                </a:lnTo>
                <a:lnTo>
                  <a:pt x="35800" y="10010"/>
                </a:lnTo>
                <a:lnTo>
                  <a:pt x="35900" y="9940"/>
                </a:lnTo>
                <a:lnTo>
                  <a:pt x="35950" y="10000"/>
                </a:lnTo>
                <a:lnTo>
                  <a:pt x="36000" y="9980"/>
                </a:lnTo>
                <a:lnTo>
                  <a:pt x="36100" y="9990"/>
                </a:lnTo>
                <a:lnTo>
                  <a:pt x="36120" y="9830"/>
                </a:lnTo>
                <a:lnTo>
                  <a:pt x="36240" y="9920"/>
                </a:lnTo>
                <a:lnTo>
                  <a:pt x="36280" y="9920"/>
                </a:lnTo>
                <a:lnTo>
                  <a:pt x="36350" y="9860"/>
                </a:lnTo>
                <a:lnTo>
                  <a:pt x="36390" y="9870"/>
                </a:lnTo>
                <a:lnTo>
                  <a:pt x="36490" y="9970"/>
                </a:lnTo>
                <a:lnTo>
                  <a:pt x="36530" y="9950"/>
                </a:lnTo>
                <a:lnTo>
                  <a:pt x="36600" y="10010"/>
                </a:lnTo>
                <a:lnTo>
                  <a:pt x="36640" y="9940"/>
                </a:lnTo>
                <a:lnTo>
                  <a:pt x="36780" y="9990"/>
                </a:lnTo>
                <a:lnTo>
                  <a:pt x="36760" y="9910"/>
                </a:lnTo>
                <a:lnTo>
                  <a:pt x="36680" y="9850"/>
                </a:lnTo>
                <a:lnTo>
                  <a:pt x="36770" y="9670"/>
                </a:lnTo>
                <a:lnTo>
                  <a:pt x="36780" y="9560"/>
                </a:lnTo>
                <a:lnTo>
                  <a:pt x="36840" y="9640"/>
                </a:lnTo>
                <a:lnTo>
                  <a:pt x="36990" y="9620"/>
                </a:lnTo>
                <a:lnTo>
                  <a:pt x="37080" y="9740"/>
                </a:lnTo>
                <a:lnTo>
                  <a:pt x="37120" y="9720"/>
                </a:lnTo>
                <a:lnTo>
                  <a:pt x="37180" y="9740"/>
                </a:lnTo>
                <a:lnTo>
                  <a:pt x="37220" y="9780"/>
                </a:lnTo>
                <a:lnTo>
                  <a:pt x="37290" y="9730"/>
                </a:lnTo>
                <a:lnTo>
                  <a:pt x="37280" y="9670"/>
                </a:lnTo>
                <a:lnTo>
                  <a:pt x="37320" y="9520"/>
                </a:lnTo>
                <a:lnTo>
                  <a:pt x="37370" y="9490"/>
                </a:lnTo>
                <a:lnTo>
                  <a:pt x="37400" y="9410"/>
                </a:lnTo>
                <a:lnTo>
                  <a:pt x="37400" y="9340"/>
                </a:lnTo>
                <a:lnTo>
                  <a:pt x="37520" y="9410"/>
                </a:lnTo>
                <a:lnTo>
                  <a:pt x="37560" y="9400"/>
                </a:lnTo>
                <a:lnTo>
                  <a:pt x="37600" y="9340"/>
                </a:lnTo>
                <a:lnTo>
                  <a:pt x="37600" y="9180"/>
                </a:lnTo>
                <a:lnTo>
                  <a:pt x="37630" y="9150"/>
                </a:lnTo>
                <a:lnTo>
                  <a:pt x="37690" y="9170"/>
                </a:lnTo>
                <a:lnTo>
                  <a:pt x="37790" y="9170"/>
                </a:lnTo>
                <a:lnTo>
                  <a:pt x="37900" y="9130"/>
                </a:lnTo>
                <a:lnTo>
                  <a:pt x="37950" y="9080"/>
                </a:lnTo>
                <a:lnTo>
                  <a:pt x="38000" y="8960"/>
                </a:lnTo>
                <a:lnTo>
                  <a:pt x="38070" y="8950"/>
                </a:lnTo>
                <a:lnTo>
                  <a:pt x="38120" y="8980"/>
                </a:lnTo>
                <a:lnTo>
                  <a:pt x="38270" y="8990"/>
                </a:lnTo>
                <a:lnTo>
                  <a:pt x="38320" y="8980"/>
                </a:lnTo>
                <a:lnTo>
                  <a:pt x="38440" y="8880"/>
                </a:lnTo>
                <a:lnTo>
                  <a:pt x="38570" y="8830"/>
                </a:lnTo>
                <a:lnTo>
                  <a:pt x="38670" y="8710"/>
                </a:lnTo>
                <a:lnTo>
                  <a:pt x="38760" y="8710"/>
                </a:lnTo>
                <a:lnTo>
                  <a:pt x="38830" y="8660"/>
                </a:lnTo>
                <a:lnTo>
                  <a:pt x="38990" y="8660"/>
                </a:lnTo>
                <a:lnTo>
                  <a:pt x="39010" y="8700"/>
                </a:lnTo>
                <a:lnTo>
                  <a:pt x="39140" y="8710"/>
                </a:lnTo>
                <a:lnTo>
                  <a:pt x="39450" y="8620"/>
                </a:lnTo>
                <a:lnTo>
                  <a:pt x="39480" y="8580"/>
                </a:lnTo>
                <a:lnTo>
                  <a:pt x="39660" y="8740"/>
                </a:lnTo>
                <a:lnTo>
                  <a:pt x="39770" y="8740"/>
                </a:lnTo>
                <a:lnTo>
                  <a:pt x="39930" y="8780"/>
                </a:lnTo>
                <a:lnTo>
                  <a:pt x="40000" y="8760"/>
                </a:lnTo>
                <a:lnTo>
                  <a:pt x="40130" y="8600"/>
                </a:lnTo>
                <a:lnTo>
                  <a:pt x="40120" y="8400"/>
                </a:lnTo>
                <a:lnTo>
                  <a:pt x="40180" y="8300"/>
                </a:lnTo>
                <a:lnTo>
                  <a:pt x="40240" y="8260"/>
                </a:lnTo>
                <a:lnTo>
                  <a:pt x="40400" y="8250"/>
                </a:lnTo>
                <a:lnTo>
                  <a:pt x="40600" y="8250"/>
                </a:lnTo>
                <a:lnTo>
                  <a:pt x="40660" y="8300"/>
                </a:lnTo>
                <a:lnTo>
                  <a:pt x="40710" y="8510"/>
                </a:lnTo>
                <a:lnTo>
                  <a:pt x="40760" y="8570"/>
                </a:lnTo>
                <a:lnTo>
                  <a:pt x="40850" y="8590"/>
                </a:lnTo>
                <a:lnTo>
                  <a:pt x="40990" y="8600"/>
                </a:lnTo>
                <a:lnTo>
                  <a:pt x="41140" y="8700"/>
                </a:lnTo>
                <a:lnTo>
                  <a:pt x="41210" y="8710"/>
                </a:lnTo>
                <a:lnTo>
                  <a:pt x="41370" y="8770"/>
                </a:lnTo>
                <a:lnTo>
                  <a:pt x="41400" y="8770"/>
                </a:lnTo>
                <a:lnTo>
                  <a:pt x="41530" y="8830"/>
                </a:lnTo>
                <a:lnTo>
                  <a:pt x="41580" y="8880"/>
                </a:lnTo>
                <a:lnTo>
                  <a:pt x="41660" y="8900"/>
                </a:lnTo>
                <a:lnTo>
                  <a:pt x="41780" y="8900"/>
                </a:lnTo>
                <a:lnTo>
                  <a:pt x="41900" y="8940"/>
                </a:lnTo>
                <a:lnTo>
                  <a:pt x="42000" y="8950"/>
                </a:lnTo>
                <a:lnTo>
                  <a:pt x="42080" y="8850"/>
                </a:lnTo>
                <a:lnTo>
                  <a:pt x="42160" y="8800"/>
                </a:lnTo>
                <a:lnTo>
                  <a:pt x="42260" y="8760"/>
                </a:lnTo>
                <a:lnTo>
                  <a:pt x="42370" y="8790"/>
                </a:lnTo>
                <a:lnTo>
                  <a:pt x="42460" y="8940"/>
                </a:lnTo>
                <a:lnTo>
                  <a:pt x="42510" y="9080"/>
                </a:lnTo>
                <a:lnTo>
                  <a:pt x="42580" y="9150"/>
                </a:lnTo>
                <a:lnTo>
                  <a:pt x="42600" y="9230"/>
                </a:lnTo>
                <a:lnTo>
                  <a:pt x="42650" y="9310"/>
                </a:lnTo>
                <a:lnTo>
                  <a:pt x="42950" y="9410"/>
                </a:lnTo>
                <a:lnTo>
                  <a:pt x="43080" y="9490"/>
                </a:lnTo>
                <a:lnTo>
                  <a:pt x="43130" y="9540"/>
                </a:lnTo>
                <a:lnTo>
                  <a:pt x="43190" y="9730"/>
                </a:lnTo>
                <a:lnTo>
                  <a:pt x="43210" y="9910"/>
                </a:lnTo>
                <a:lnTo>
                  <a:pt x="43240" y="10010"/>
                </a:lnTo>
                <a:lnTo>
                  <a:pt x="43150" y="10030"/>
                </a:lnTo>
                <a:lnTo>
                  <a:pt x="43110" y="10110"/>
                </a:lnTo>
                <a:lnTo>
                  <a:pt x="43120" y="10260"/>
                </a:lnTo>
                <a:lnTo>
                  <a:pt x="43070" y="10460"/>
                </a:lnTo>
                <a:lnTo>
                  <a:pt x="42980" y="10650"/>
                </a:lnTo>
                <a:lnTo>
                  <a:pt x="42970" y="10820"/>
                </a:lnTo>
                <a:lnTo>
                  <a:pt x="42940" y="10880"/>
                </a:lnTo>
                <a:lnTo>
                  <a:pt x="42840" y="11020"/>
                </a:lnTo>
                <a:lnTo>
                  <a:pt x="42820" y="11090"/>
                </a:lnTo>
                <a:lnTo>
                  <a:pt x="42850" y="11380"/>
                </a:lnTo>
                <a:lnTo>
                  <a:pt x="42810" y="11620"/>
                </a:lnTo>
                <a:lnTo>
                  <a:pt x="42750" y="11760"/>
                </a:lnTo>
                <a:lnTo>
                  <a:pt x="42630" y="12020"/>
                </a:lnTo>
                <a:lnTo>
                  <a:pt x="42570" y="12080"/>
                </a:lnTo>
                <a:lnTo>
                  <a:pt x="42530" y="12220"/>
                </a:lnTo>
                <a:lnTo>
                  <a:pt x="42530" y="12520"/>
                </a:lnTo>
                <a:lnTo>
                  <a:pt x="42510" y="12550"/>
                </a:lnTo>
                <a:lnTo>
                  <a:pt x="42400" y="12590"/>
                </a:lnTo>
                <a:lnTo>
                  <a:pt x="42330" y="12600"/>
                </a:lnTo>
                <a:lnTo>
                  <a:pt x="42180" y="12650"/>
                </a:lnTo>
                <a:lnTo>
                  <a:pt x="42110" y="12620"/>
                </a:lnTo>
                <a:lnTo>
                  <a:pt x="41950" y="12620"/>
                </a:lnTo>
                <a:lnTo>
                  <a:pt x="41850" y="12710"/>
                </a:lnTo>
                <a:lnTo>
                  <a:pt x="41840" y="12770"/>
                </a:lnTo>
                <a:lnTo>
                  <a:pt x="41800" y="12770"/>
                </a:lnTo>
                <a:lnTo>
                  <a:pt x="41710" y="12840"/>
                </a:lnTo>
                <a:lnTo>
                  <a:pt x="41750" y="12890"/>
                </a:lnTo>
                <a:lnTo>
                  <a:pt x="41760" y="12960"/>
                </a:lnTo>
                <a:lnTo>
                  <a:pt x="41710" y="12970"/>
                </a:lnTo>
                <a:lnTo>
                  <a:pt x="41680" y="13030"/>
                </a:lnTo>
                <a:lnTo>
                  <a:pt x="41830" y="13180"/>
                </a:lnTo>
                <a:lnTo>
                  <a:pt x="41830" y="13250"/>
                </a:lnTo>
                <a:lnTo>
                  <a:pt x="41780" y="13300"/>
                </a:lnTo>
                <a:lnTo>
                  <a:pt x="41700" y="13320"/>
                </a:lnTo>
                <a:lnTo>
                  <a:pt x="41460" y="13320"/>
                </a:lnTo>
                <a:lnTo>
                  <a:pt x="41380" y="13290"/>
                </a:lnTo>
                <a:lnTo>
                  <a:pt x="41260" y="13280"/>
                </a:lnTo>
                <a:lnTo>
                  <a:pt x="41190" y="13290"/>
                </a:lnTo>
                <a:lnTo>
                  <a:pt x="41070" y="13330"/>
                </a:lnTo>
                <a:lnTo>
                  <a:pt x="40990" y="13340"/>
                </a:lnTo>
                <a:lnTo>
                  <a:pt x="41050" y="13430"/>
                </a:lnTo>
                <a:lnTo>
                  <a:pt x="41050" y="13520"/>
                </a:lnTo>
                <a:lnTo>
                  <a:pt x="41130" y="13550"/>
                </a:lnTo>
                <a:lnTo>
                  <a:pt x="41120" y="13620"/>
                </a:lnTo>
                <a:lnTo>
                  <a:pt x="41140" y="13720"/>
                </a:lnTo>
                <a:lnTo>
                  <a:pt x="41130" y="13810"/>
                </a:lnTo>
                <a:lnTo>
                  <a:pt x="41220" y="13970"/>
                </a:lnTo>
                <a:lnTo>
                  <a:pt x="41210" y="14100"/>
                </a:lnTo>
                <a:lnTo>
                  <a:pt x="41180" y="14150"/>
                </a:lnTo>
                <a:lnTo>
                  <a:pt x="41090" y="14220"/>
                </a:lnTo>
                <a:lnTo>
                  <a:pt x="41020" y="14200"/>
                </a:lnTo>
                <a:lnTo>
                  <a:pt x="40990" y="14220"/>
                </a:lnTo>
                <a:lnTo>
                  <a:pt x="40940" y="14370"/>
                </a:lnTo>
                <a:lnTo>
                  <a:pt x="40960" y="14450"/>
                </a:lnTo>
                <a:lnTo>
                  <a:pt x="40860" y="14570"/>
                </a:lnTo>
                <a:lnTo>
                  <a:pt x="40790" y="14590"/>
                </a:lnTo>
                <a:lnTo>
                  <a:pt x="40750" y="14640"/>
                </a:lnTo>
                <a:lnTo>
                  <a:pt x="40730" y="14720"/>
                </a:lnTo>
                <a:lnTo>
                  <a:pt x="40800" y="14790"/>
                </a:lnTo>
                <a:lnTo>
                  <a:pt x="40790" y="14830"/>
                </a:lnTo>
                <a:lnTo>
                  <a:pt x="40730" y="14850"/>
                </a:lnTo>
                <a:lnTo>
                  <a:pt x="40690" y="14810"/>
                </a:lnTo>
                <a:lnTo>
                  <a:pt x="40630" y="14790"/>
                </a:lnTo>
                <a:lnTo>
                  <a:pt x="40440" y="14760"/>
                </a:lnTo>
                <a:lnTo>
                  <a:pt x="40340" y="14770"/>
                </a:lnTo>
                <a:lnTo>
                  <a:pt x="40280" y="14730"/>
                </a:lnTo>
                <a:lnTo>
                  <a:pt x="40140" y="14730"/>
                </a:lnTo>
                <a:lnTo>
                  <a:pt x="40090" y="14660"/>
                </a:lnTo>
                <a:lnTo>
                  <a:pt x="40010" y="14690"/>
                </a:lnTo>
                <a:lnTo>
                  <a:pt x="40010" y="14750"/>
                </a:lnTo>
                <a:lnTo>
                  <a:pt x="39970" y="14820"/>
                </a:lnTo>
                <a:lnTo>
                  <a:pt x="39860" y="14840"/>
                </a:lnTo>
                <a:lnTo>
                  <a:pt x="39730" y="14790"/>
                </a:lnTo>
                <a:lnTo>
                  <a:pt x="39660" y="14730"/>
                </a:lnTo>
                <a:lnTo>
                  <a:pt x="39430" y="14830"/>
                </a:lnTo>
                <a:lnTo>
                  <a:pt x="39340" y="15000"/>
                </a:lnTo>
                <a:lnTo>
                  <a:pt x="39390" y="15050"/>
                </a:lnTo>
                <a:lnTo>
                  <a:pt x="39470" y="15220"/>
                </a:lnTo>
                <a:lnTo>
                  <a:pt x="39470" y="15270"/>
                </a:lnTo>
                <a:lnTo>
                  <a:pt x="39610" y="15570"/>
                </a:lnTo>
                <a:lnTo>
                  <a:pt x="39650" y="15640"/>
                </a:lnTo>
                <a:lnTo>
                  <a:pt x="39720" y="15670"/>
                </a:lnTo>
                <a:lnTo>
                  <a:pt x="39770" y="15660"/>
                </a:lnTo>
                <a:lnTo>
                  <a:pt x="39790" y="15710"/>
                </a:lnTo>
                <a:lnTo>
                  <a:pt x="39720" y="15730"/>
                </a:lnTo>
                <a:lnTo>
                  <a:pt x="39720" y="15770"/>
                </a:lnTo>
                <a:lnTo>
                  <a:pt x="39650" y="15870"/>
                </a:lnTo>
                <a:lnTo>
                  <a:pt x="39700" y="15940"/>
                </a:lnTo>
                <a:lnTo>
                  <a:pt x="39770" y="15970"/>
                </a:lnTo>
                <a:lnTo>
                  <a:pt x="39830" y="15930"/>
                </a:lnTo>
                <a:lnTo>
                  <a:pt x="39850" y="15970"/>
                </a:lnTo>
                <a:lnTo>
                  <a:pt x="39850" y="16030"/>
                </a:lnTo>
                <a:lnTo>
                  <a:pt x="39890" y="16180"/>
                </a:lnTo>
                <a:lnTo>
                  <a:pt x="39780" y="16130"/>
                </a:lnTo>
                <a:lnTo>
                  <a:pt x="39650" y="16140"/>
                </a:lnTo>
                <a:lnTo>
                  <a:pt x="39600" y="16180"/>
                </a:lnTo>
                <a:lnTo>
                  <a:pt x="39540" y="16180"/>
                </a:lnTo>
                <a:lnTo>
                  <a:pt x="39390" y="16110"/>
                </a:lnTo>
                <a:lnTo>
                  <a:pt x="39370" y="16150"/>
                </a:lnTo>
                <a:lnTo>
                  <a:pt x="39370" y="16290"/>
                </a:lnTo>
                <a:lnTo>
                  <a:pt x="39400" y="16350"/>
                </a:lnTo>
                <a:lnTo>
                  <a:pt x="39440" y="16520"/>
                </a:lnTo>
                <a:lnTo>
                  <a:pt x="39410" y="16620"/>
                </a:lnTo>
                <a:lnTo>
                  <a:pt x="39410" y="16770"/>
                </a:lnTo>
                <a:lnTo>
                  <a:pt x="39470" y="16870"/>
                </a:lnTo>
                <a:lnTo>
                  <a:pt x="39470" y="16940"/>
                </a:lnTo>
                <a:lnTo>
                  <a:pt x="39520" y="16980"/>
                </a:lnTo>
                <a:lnTo>
                  <a:pt x="39580" y="17110"/>
                </a:lnTo>
                <a:lnTo>
                  <a:pt x="39670" y="17110"/>
                </a:lnTo>
                <a:lnTo>
                  <a:pt x="39770" y="17180"/>
                </a:lnTo>
                <a:lnTo>
                  <a:pt x="39900" y="17240"/>
                </a:lnTo>
                <a:lnTo>
                  <a:pt x="40170" y="17240"/>
                </a:lnTo>
                <a:lnTo>
                  <a:pt x="40290" y="17220"/>
                </a:lnTo>
                <a:lnTo>
                  <a:pt x="40350" y="17260"/>
                </a:lnTo>
                <a:lnTo>
                  <a:pt x="40450" y="17300"/>
                </a:lnTo>
                <a:lnTo>
                  <a:pt x="40510" y="17300"/>
                </a:lnTo>
                <a:lnTo>
                  <a:pt x="40630" y="17270"/>
                </a:lnTo>
                <a:lnTo>
                  <a:pt x="40850" y="17350"/>
                </a:lnTo>
                <a:lnTo>
                  <a:pt x="40840" y="17450"/>
                </a:lnTo>
                <a:lnTo>
                  <a:pt x="40810" y="17560"/>
                </a:lnTo>
                <a:lnTo>
                  <a:pt x="40740" y="17660"/>
                </a:lnTo>
                <a:lnTo>
                  <a:pt x="40660" y="17810"/>
                </a:lnTo>
                <a:lnTo>
                  <a:pt x="40630" y="17910"/>
                </a:lnTo>
                <a:lnTo>
                  <a:pt x="40680" y="18010"/>
                </a:lnTo>
                <a:lnTo>
                  <a:pt x="40680" y="18070"/>
                </a:lnTo>
                <a:lnTo>
                  <a:pt x="40600" y="18120"/>
                </a:lnTo>
                <a:lnTo>
                  <a:pt x="40560" y="18170"/>
                </a:lnTo>
                <a:lnTo>
                  <a:pt x="40610" y="18220"/>
                </a:lnTo>
                <a:lnTo>
                  <a:pt x="40650" y="18230"/>
                </a:lnTo>
                <a:lnTo>
                  <a:pt x="40650" y="18300"/>
                </a:lnTo>
                <a:lnTo>
                  <a:pt x="40750" y="18310"/>
                </a:lnTo>
                <a:lnTo>
                  <a:pt x="40870" y="18450"/>
                </a:lnTo>
                <a:lnTo>
                  <a:pt x="40920" y="18540"/>
                </a:lnTo>
                <a:lnTo>
                  <a:pt x="41010" y="18660"/>
                </a:lnTo>
                <a:lnTo>
                  <a:pt x="41160" y="18880"/>
                </a:lnTo>
                <a:lnTo>
                  <a:pt x="41250" y="18910"/>
                </a:lnTo>
                <a:lnTo>
                  <a:pt x="41290" y="18960"/>
                </a:lnTo>
                <a:lnTo>
                  <a:pt x="41320" y="19050"/>
                </a:lnTo>
                <a:lnTo>
                  <a:pt x="41170" y="19240"/>
                </a:lnTo>
                <a:lnTo>
                  <a:pt x="41150" y="19250"/>
                </a:lnTo>
                <a:lnTo>
                  <a:pt x="41010" y="19460"/>
                </a:lnTo>
                <a:lnTo>
                  <a:pt x="40880" y="19580"/>
                </a:lnTo>
                <a:lnTo>
                  <a:pt x="40880" y="19610"/>
                </a:lnTo>
                <a:lnTo>
                  <a:pt x="40820" y="19720"/>
                </a:lnTo>
                <a:lnTo>
                  <a:pt x="40730" y="19730"/>
                </a:lnTo>
                <a:lnTo>
                  <a:pt x="40690" y="19710"/>
                </a:lnTo>
                <a:lnTo>
                  <a:pt x="40690" y="19590"/>
                </a:lnTo>
                <a:lnTo>
                  <a:pt x="40540" y="19520"/>
                </a:lnTo>
                <a:lnTo>
                  <a:pt x="40480" y="19510"/>
                </a:lnTo>
                <a:lnTo>
                  <a:pt x="40440" y="19610"/>
                </a:lnTo>
                <a:lnTo>
                  <a:pt x="40360" y="19710"/>
                </a:lnTo>
                <a:lnTo>
                  <a:pt x="40290" y="19710"/>
                </a:lnTo>
                <a:lnTo>
                  <a:pt x="40260" y="19790"/>
                </a:lnTo>
                <a:lnTo>
                  <a:pt x="40130" y="19880"/>
                </a:lnTo>
                <a:lnTo>
                  <a:pt x="40010" y="19880"/>
                </a:lnTo>
                <a:lnTo>
                  <a:pt x="39960" y="19910"/>
                </a:lnTo>
                <a:lnTo>
                  <a:pt x="40010" y="20020"/>
                </a:lnTo>
                <a:lnTo>
                  <a:pt x="39990" y="20080"/>
                </a:lnTo>
                <a:lnTo>
                  <a:pt x="39940" y="20090"/>
                </a:lnTo>
                <a:lnTo>
                  <a:pt x="39930" y="20160"/>
                </a:lnTo>
                <a:lnTo>
                  <a:pt x="39870" y="20180"/>
                </a:lnTo>
                <a:lnTo>
                  <a:pt x="39770" y="20170"/>
                </a:lnTo>
                <a:lnTo>
                  <a:pt x="39640" y="20210"/>
                </a:lnTo>
                <a:lnTo>
                  <a:pt x="39570" y="20340"/>
                </a:lnTo>
                <a:lnTo>
                  <a:pt x="39540" y="20330"/>
                </a:lnTo>
                <a:lnTo>
                  <a:pt x="39490" y="20250"/>
                </a:lnTo>
                <a:lnTo>
                  <a:pt x="39340" y="20170"/>
                </a:lnTo>
                <a:lnTo>
                  <a:pt x="39200" y="20000"/>
                </a:lnTo>
                <a:lnTo>
                  <a:pt x="39120" y="20010"/>
                </a:lnTo>
                <a:lnTo>
                  <a:pt x="39110" y="19930"/>
                </a:lnTo>
                <a:lnTo>
                  <a:pt x="39070" y="19880"/>
                </a:lnTo>
                <a:lnTo>
                  <a:pt x="39030" y="19720"/>
                </a:lnTo>
                <a:lnTo>
                  <a:pt x="38990" y="19630"/>
                </a:lnTo>
                <a:lnTo>
                  <a:pt x="38990" y="19580"/>
                </a:lnTo>
                <a:lnTo>
                  <a:pt x="39040" y="19530"/>
                </a:lnTo>
                <a:lnTo>
                  <a:pt x="39030" y="19430"/>
                </a:lnTo>
                <a:lnTo>
                  <a:pt x="38950" y="19310"/>
                </a:lnTo>
                <a:lnTo>
                  <a:pt x="38960" y="19210"/>
                </a:lnTo>
                <a:lnTo>
                  <a:pt x="38820" y="19300"/>
                </a:lnTo>
                <a:lnTo>
                  <a:pt x="38690" y="19300"/>
                </a:lnTo>
                <a:lnTo>
                  <a:pt x="38650" y="19350"/>
                </a:lnTo>
                <a:lnTo>
                  <a:pt x="38610" y="19460"/>
                </a:lnTo>
                <a:lnTo>
                  <a:pt x="38570" y="19500"/>
                </a:lnTo>
                <a:lnTo>
                  <a:pt x="38480" y="19440"/>
                </a:lnTo>
                <a:lnTo>
                  <a:pt x="38430" y="19430"/>
                </a:lnTo>
                <a:lnTo>
                  <a:pt x="38320" y="19460"/>
                </a:lnTo>
                <a:lnTo>
                  <a:pt x="38230" y="19550"/>
                </a:lnTo>
                <a:lnTo>
                  <a:pt x="38160" y="19540"/>
                </a:lnTo>
                <a:lnTo>
                  <a:pt x="38080" y="19590"/>
                </a:lnTo>
                <a:lnTo>
                  <a:pt x="38040" y="19660"/>
                </a:lnTo>
                <a:lnTo>
                  <a:pt x="38030" y="19720"/>
                </a:lnTo>
                <a:lnTo>
                  <a:pt x="37970" y="19720"/>
                </a:lnTo>
                <a:lnTo>
                  <a:pt x="37960" y="19730"/>
                </a:lnTo>
                <a:lnTo>
                  <a:pt x="37950" y="19730"/>
                </a:lnTo>
                <a:lnTo>
                  <a:pt x="37940" y="19750"/>
                </a:lnTo>
                <a:lnTo>
                  <a:pt x="37880" y="19790"/>
                </a:lnTo>
                <a:lnTo>
                  <a:pt x="37760" y="19900"/>
                </a:lnTo>
                <a:lnTo>
                  <a:pt x="37750" y="19900"/>
                </a:lnTo>
                <a:lnTo>
                  <a:pt x="37730" y="19880"/>
                </a:lnTo>
                <a:lnTo>
                  <a:pt x="37670" y="19810"/>
                </a:lnTo>
                <a:lnTo>
                  <a:pt x="37730" y="19730"/>
                </a:lnTo>
                <a:lnTo>
                  <a:pt x="37720" y="19580"/>
                </a:lnTo>
                <a:lnTo>
                  <a:pt x="37780" y="19570"/>
                </a:lnTo>
                <a:lnTo>
                  <a:pt x="37970" y="19420"/>
                </a:lnTo>
                <a:lnTo>
                  <a:pt x="37920" y="19380"/>
                </a:lnTo>
                <a:lnTo>
                  <a:pt x="37910" y="19260"/>
                </a:lnTo>
                <a:lnTo>
                  <a:pt x="37920" y="19180"/>
                </a:lnTo>
                <a:lnTo>
                  <a:pt x="37950" y="19120"/>
                </a:lnTo>
                <a:lnTo>
                  <a:pt x="37920" y="19070"/>
                </a:lnTo>
                <a:lnTo>
                  <a:pt x="37930" y="18980"/>
                </a:lnTo>
                <a:lnTo>
                  <a:pt x="37910" y="18970"/>
                </a:lnTo>
                <a:lnTo>
                  <a:pt x="37880" y="18970"/>
                </a:lnTo>
                <a:lnTo>
                  <a:pt x="37850" y="18970"/>
                </a:lnTo>
                <a:lnTo>
                  <a:pt x="37700" y="19060"/>
                </a:lnTo>
                <a:lnTo>
                  <a:pt x="37720" y="19120"/>
                </a:lnTo>
                <a:lnTo>
                  <a:pt x="37690" y="19160"/>
                </a:lnTo>
                <a:lnTo>
                  <a:pt x="37560" y="19200"/>
                </a:lnTo>
                <a:lnTo>
                  <a:pt x="37520" y="19250"/>
                </a:lnTo>
                <a:lnTo>
                  <a:pt x="37460" y="19290"/>
                </a:lnTo>
                <a:lnTo>
                  <a:pt x="37410" y="19290"/>
                </a:lnTo>
                <a:lnTo>
                  <a:pt x="37400" y="19280"/>
                </a:lnTo>
                <a:lnTo>
                  <a:pt x="37400" y="19270"/>
                </a:lnTo>
                <a:lnTo>
                  <a:pt x="37380" y="19250"/>
                </a:lnTo>
                <a:lnTo>
                  <a:pt x="37340" y="19240"/>
                </a:lnTo>
                <a:lnTo>
                  <a:pt x="37330" y="19240"/>
                </a:lnTo>
                <a:lnTo>
                  <a:pt x="37320" y="19240"/>
                </a:lnTo>
                <a:lnTo>
                  <a:pt x="37280" y="19270"/>
                </a:lnTo>
                <a:lnTo>
                  <a:pt x="37260" y="19340"/>
                </a:lnTo>
                <a:lnTo>
                  <a:pt x="37230" y="19360"/>
                </a:lnTo>
                <a:lnTo>
                  <a:pt x="37200" y="19340"/>
                </a:lnTo>
                <a:lnTo>
                  <a:pt x="37180" y="19300"/>
                </a:lnTo>
                <a:lnTo>
                  <a:pt x="37160" y="19300"/>
                </a:lnTo>
                <a:lnTo>
                  <a:pt x="37140" y="19310"/>
                </a:lnTo>
                <a:lnTo>
                  <a:pt x="37120" y="19330"/>
                </a:lnTo>
                <a:lnTo>
                  <a:pt x="37110" y="19350"/>
                </a:lnTo>
                <a:lnTo>
                  <a:pt x="37090" y="19420"/>
                </a:lnTo>
                <a:lnTo>
                  <a:pt x="37000" y="19410"/>
                </a:lnTo>
                <a:lnTo>
                  <a:pt x="37020" y="19500"/>
                </a:lnTo>
                <a:lnTo>
                  <a:pt x="36990" y="19540"/>
                </a:lnTo>
                <a:lnTo>
                  <a:pt x="36860" y="19540"/>
                </a:lnTo>
                <a:lnTo>
                  <a:pt x="36840" y="19530"/>
                </a:lnTo>
                <a:lnTo>
                  <a:pt x="36830" y="19530"/>
                </a:lnTo>
                <a:lnTo>
                  <a:pt x="36800" y="19520"/>
                </a:lnTo>
                <a:lnTo>
                  <a:pt x="36640" y="19230"/>
                </a:lnTo>
                <a:lnTo>
                  <a:pt x="36600" y="19190"/>
                </a:lnTo>
                <a:lnTo>
                  <a:pt x="36640" y="18980"/>
                </a:lnTo>
                <a:lnTo>
                  <a:pt x="36630" y="18950"/>
                </a:lnTo>
                <a:lnTo>
                  <a:pt x="36610" y="18930"/>
                </a:lnTo>
                <a:lnTo>
                  <a:pt x="36600" y="18930"/>
                </a:lnTo>
                <a:lnTo>
                  <a:pt x="36590" y="18930"/>
                </a:lnTo>
                <a:lnTo>
                  <a:pt x="36580" y="18920"/>
                </a:lnTo>
                <a:lnTo>
                  <a:pt x="36560" y="18920"/>
                </a:lnTo>
                <a:lnTo>
                  <a:pt x="36540" y="18920"/>
                </a:lnTo>
                <a:lnTo>
                  <a:pt x="36500" y="18870"/>
                </a:lnTo>
                <a:lnTo>
                  <a:pt x="36480" y="18790"/>
                </a:lnTo>
                <a:lnTo>
                  <a:pt x="36440" y="18750"/>
                </a:lnTo>
                <a:lnTo>
                  <a:pt x="36410" y="18730"/>
                </a:lnTo>
                <a:lnTo>
                  <a:pt x="36400" y="18730"/>
                </a:lnTo>
                <a:lnTo>
                  <a:pt x="36390" y="18730"/>
                </a:lnTo>
                <a:lnTo>
                  <a:pt x="36370" y="18710"/>
                </a:lnTo>
                <a:lnTo>
                  <a:pt x="36350" y="18720"/>
                </a:lnTo>
                <a:lnTo>
                  <a:pt x="36340" y="18720"/>
                </a:lnTo>
                <a:lnTo>
                  <a:pt x="36310" y="18690"/>
                </a:lnTo>
                <a:lnTo>
                  <a:pt x="36210" y="18630"/>
                </a:lnTo>
                <a:lnTo>
                  <a:pt x="36240" y="18540"/>
                </a:lnTo>
                <a:lnTo>
                  <a:pt x="36290" y="18500"/>
                </a:lnTo>
                <a:lnTo>
                  <a:pt x="36200" y="18430"/>
                </a:lnTo>
                <a:lnTo>
                  <a:pt x="36070" y="18280"/>
                </a:lnTo>
                <a:lnTo>
                  <a:pt x="36040" y="18290"/>
                </a:lnTo>
                <a:lnTo>
                  <a:pt x="36030" y="18260"/>
                </a:lnTo>
                <a:lnTo>
                  <a:pt x="36020" y="18260"/>
                </a:lnTo>
                <a:lnTo>
                  <a:pt x="35990" y="18260"/>
                </a:lnTo>
                <a:lnTo>
                  <a:pt x="35990" y="18280"/>
                </a:lnTo>
                <a:lnTo>
                  <a:pt x="35980" y="18300"/>
                </a:lnTo>
                <a:lnTo>
                  <a:pt x="35960" y="18340"/>
                </a:lnTo>
                <a:lnTo>
                  <a:pt x="35880" y="18380"/>
                </a:lnTo>
                <a:lnTo>
                  <a:pt x="35800" y="18390"/>
                </a:lnTo>
                <a:lnTo>
                  <a:pt x="35730" y="18450"/>
                </a:lnTo>
                <a:lnTo>
                  <a:pt x="35680" y="18470"/>
                </a:lnTo>
                <a:lnTo>
                  <a:pt x="35600" y="18560"/>
                </a:lnTo>
                <a:lnTo>
                  <a:pt x="35520" y="18580"/>
                </a:lnTo>
                <a:lnTo>
                  <a:pt x="35500" y="18560"/>
                </a:lnTo>
                <a:lnTo>
                  <a:pt x="35420" y="18640"/>
                </a:lnTo>
                <a:lnTo>
                  <a:pt x="35400" y="18640"/>
                </a:lnTo>
                <a:lnTo>
                  <a:pt x="35370" y="18640"/>
                </a:lnTo>
                <a:lnTo>
                  <a:pt x="35320" y="18630"/>
                </a:lnTo>
                <a:lnTo>
                  <a:pt x="35310" y="18610"/>
                </a:lnTo>
                <a:lnTo>
                  <a:pt x="35300" y="18590"/>
                </a:lnTo>
                <a:lnTo>
                  <a:pt x="35290" y="18590"/>
                </a:lnTo>
                <a:lnTo>
                  <a:pt x="35280" y="18580"/>
                </a:lnTo>
                <a:lnTo>
                  <a:pt x="35270" y="18580"/>
                </a:lnTo>
                <a:lnTo>
                  <a:pt x="35250" y="18590"/>
                </a:lnTo>
                <a:lnTo>
                  <a:pt x="35230" y="18580"/>
                </a:lnTo>
                <a:lnTo>
                  <a:pt x="35210" y="18580"/>
                </a:lnTo>
                <a:lnTo>
                  <a:pt x="35160" y="18650"/>
                </a:lnTo>
                <a:lnTo>
                  <a:pt x="35150" y="18760"/>
                </a:lnTo>
                <a:lnTo>
                  <a:pt x="35090" y="18790"/>
                </a:lnTo>
                <a:lnTo>
                  <a:pt x="35070" y="18780"/>
                </a:lnTo>
                <a:lnTo>
                  <a:pt x="35060" y="18770"/>
                </a:lnTo>
                <a:lnTo>
                  <a:pt x="35040" y="18780"/>
                </a:lnTo>
                <a:lnTo>
                  <a:pt x="35000" y="18770"/>
                </a:lnTo>
                <a:lnTo>
                  <a:pt x="34960" y="18660"/>
                </a:lnTo>
                <a:lnTo>
                  <a:pt x="34910" y="18670"/>
                </a:lnTo>
                <a:lnTo>
                  <a:pt x="34870" y="18650"/>
                </a:lnTo>
                <a:lnTo>
                  <a:pt x="34860" y="18620"/>
                </a:lnTo>
                <a:lnTo>
                  <a:pt x="34850" y="18630"/>
                </a:lnTo>
                <a:lnTo>
                  <a:pt x="34830" y="18630"/>
                </a:lnTo>
                <a:lnTo>
                  <a:pt x="34820" y="18610"/>
                </a:lnTo>
                <a:lnTo>
                  <a:pt x="34800" y="18630"/>
                </a:lnTo>
                <a:lnTo>
                  <a:pt x="34740" y="18570"/>
                </a:lnTo>
                <a:lnTo>
                  <a:pt x="34750" y="18530"/>
                </a:lnTo>
                <a:lnTo>
                  <a:pt x="34620" y="18460"/>
                </a:lnTo>
                <a:lnTo>
                  <a:pt x="34550" y="18470"/>
                </a:lnTo>
                <a:lnTo>
                  <a:pt x="34500" y="18330"/>
                </a:lnTo>
                <a:lnTo>
                  <a:pt x="34500" y="18250"/>
                </a:lnTo>
                <a:lnTo>
                  <a:pt x="34450" y="18240"/>
                </a:lnTo>
                <a:lnTo>
                  <a:pt x="34430" y="18270"/>
                </a:lnTo>
                <a:lnTo>
                  <a:pt x="34380" y="18280"/>
                </a:lnTo>
                <a:lnTo>
                  <a:pt x="34370" y="18270"/>
                </a:lnTo>
                <a:lnTo>
                  <a:pt x="34350" y="18240"/>
                </a:lnTo>
                <a:lnTo>
                  <a:pt x="34330" y="18240"/>
                </a:lnTo>
                <a:lnTo>
                  <a:pt x="34270" y="18200"/>
                </a:lnTo>
                <a:lnTo>
                  <a:pt x="34250" y="18210"/>
                </a:lnTo>
                <a:lnTo>
                  <a:pt x="34240" y="18210"/>
                </a:lnTo>
                <a:lnTo>
                  <a:pt x="34230" y="18220"/>
                </a:lnTo>
                <a:lnTo>
                  <a:pt x="34170" y="18230"/>
                </a:lnTo>
                <a:lnTo>
                  <a:pt x="34150" y="18220"/>
                </a:lnTo>
                <a:lnTo>
                  <a:pt x="34140" y="18210"/>
                </a:lnTo>
                <a:lnTo>
                  <a:pt x="34120" y="18190"/>
                </a:lnTo>
                <a:lnTo>
                  <a:pt x="34080" y="18170"/>
                </a:lnTo>
                <a:lnTo>
                  <a:pt x="34070" y="18150"/>
                </a:lnTo>
                <a:lnTo>
                  <a:pt x="33940" y="18070"/>
                </a:lnTo>
                <a:lnTo>
                  <a:pt x="33870" y="17930"/>
                </a:lnTo>
                <a:lnTo>
                  <a:pt x="33860" y="17870"/>
                </a:lnTo>
                <a:lnTo>
                  <a:pt x="33810" y="17800"/>
                </a:lnTo>
                <a:lnTo>
                  <a:pt x="33790" y="17810"/>
                </a:lnTo>
                <a:lnTo>
                  <a:pt x="33770" y="17830"/>
                </a:lnTo>
                <a:lnTo>
                  <a:pt x="33750" y="17820"/>
                </a:lnTo>
                <a:lnTo>
                  <a:pt x="33730" y="17810"/>
                </a:lnTo>
                <a:lnTo>
                  <a:pt x="33720" y="17820"/>
                </a:lnTo>
                <a:lnTo>
                  <a:pt x="33670" y="17790"/>
                </a:lnTo>
                <a:lnTo>
                  <a:pt x="33660" y="17740"/>
                </a:lnTo>
                <a:lnTo>
                  <a:pt x="33590" y="17680"/>
                </a:lnTo>
                <a:lnTo>
                  <a:pt x="33570" y="17620"/>
                </a:lnTo>
                <a:lnTo>
                  <a:pt x="33590" y="17550"/>
                </a:lnTo>
                <a:lnTo>
                  <a:pt x="33630" y="17520"/>
                </a:lnTo>
                <a:lnTo>
                  <a:pt x="33610" y="17480"/>
                </a:lnTo>
                <a:lnTo>
                  <a:pt x="33630" y="17430"/>
                </a:lnTo>
                <a:lnTo>
                  <a:pt x="33640" y="17410"/>
                </a:lnTo>
                <a:lnTo>
                  <a:pt x="33630" y="17410"/>
                </a:lnTo>
                <a:lnTo>
                  <a:pt x="33620" y="17400"/>
                </a:lnTo>
                <a:lnTo>
                  <a:pt x="33600" y="17390"/>
                </a:lnTo>
                <a:lnTo>
                  <a:pt x="33590" y="17370"/>
                </a:lnTo>
                <a:lnTo>
                  <a:pt x="33560" y="17360"/>
                </a:lnTo>
                <a:lnTo>
                  <a:pt x="33530" y="17360"/>
                </a:lnTo>
                <a:lnTo>
                  <a:pt x="33520" y="17360"/>
                </a:lnTo>
                <a:lnTo>
                  <a:pt x="33510" y="17380"/>
                </a:lnTo>
                <a:close/>
                <a:moveTo>
                  <a:pt x="33650" y="17390"/>
                </a:moveTo>
                <a:lnTo>
                  <a:pt x="33650" y="17400"/>
                </a:lnTo>
                <a:lnTo>
                  <a:pt x="33660" y="17400"/>
                </a:lnTo>
                <a:lnTo>
                  <a:pt x="33650" y="1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