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Kerala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Ker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580" y="87720"/>
                </a:moveTo>
                <a:lnTo>
                  <a:pt x="32570" y="87780"/>
                </a:lnTo>
                <a:lnTo>
                  <a:pt x="32500" y="87780"/>
                </a:lnTo>
                <a:lnTo>
                  <a:pt x="32500" y="87740"/>
                </a:lnTo>
                <a:lnTo>
                  <a:pt x="32580" y="87720"/>
                </a:lnTo>
                <a:close/>
                <a:lnTo>
                  <a:pt x="32660" y="87740"/>
                </a:lnTo>
                <a:lnTo>
                  <a:pt x="32660" y="87780"/>
                </a:lnTo>
                <a:lnTo>
                  <a:pt x="32580" y="87780"/>
                </a:lnTo>
                <a:lnTo>
                  <a:pt x="32580" y="87720"/>
                </a:lnTo>
                <a:close/>
                <a:moveTo>
                  <a:pt x="32520" y="87680"/>
                </a:moveTo>
                <a:lnTo>
                  <a:pt x="32550" y="87720"/>
                </a:lnTo>
                <a:lnTo>
                  <a:pt x="32440" y="87760"/>
                </a:lnTo>
                <a:lnTo>
                  <a:pt x="32430" y="87740"/>
                </a:lnTo>
                <a:lnTo>
                  <a:pt x="32520" y="87680"/>
                </a:lnTo>
                <a:close/>
                <a:moveTo>
                  <a:pt x="32340" y="86820"/>
                </a:moveTo>
                <a:lnTo>
                  <a:pt x="32390" y="86870"/>
                </a:lnTo>
                <a:lnTo>
                  <a:pt x="32400" y="86930"/>
                </a:lnTo>
                <a:lnTo>
                  <a:pt x="32340" y="86920"/>
                </a:lnTo>
                <a:lnTo>
                  <a:pt x="32340" y="86820"/>
                </a:lnTo>
                <a:close/>
                <a:moveTo>
                  <a:pt x="32100" y="86550"/>
                </a:moveTo>
                <a:lnTo>
                  <a:pt x="32140" y="86570"/>
                </a:lnTo>
                <a:lnTo>
                  <a:pt x="32180" y="86650"/>
                </a:lnTo>
                <a:lnTo>
                  <a:pt x="32120" y="86640"/>
                </a:lnTo>
                <a:lnTo>
                  <a:pt x="32100" y="86550"/>
                </a:lnTo>
                <a:close/>
                <a:moveTo>
                  <a:pt x="32050" y="86430"/>
                </a:moveTo>
                <a:lnTo>
                  <a:pt x="32080" y="86450"/>
                </a:lnTo>
                <a:lnTo>
                  <a:pt x="32100" y="86520"/>
                </a:lnTo>
                <a:lnTo>
                  <a:pt x="32060" y="86540"/>
                </a:lnTo>
                <a:lnTo>
                  <a:pt x="32050" y="86430"/>
                </a:lnTo>
                <a:close/>
                <a:moveTo>
                  <a:pt x="28280" y="78780"/>
                </a:moveTo>
                <a:lnTo>
                  <a:pt x="28330" y="78790"/>
                </a:lnTo>
                <a:lnTo>
                  <a:pt x="28360" y="78770"/>
                </a:lnTo>
                <a:lnTo>
                  <a:pt x="28520" y="78710"/>
                </a:lnTo>
                <a:lnTo>
                  <a:pt x="28570" y="78730"/>
                </a:lnTo>
                <a:lnTo>
                  <a:pt x="28660" y="78690"/>
                </a:lnTo>
                <a:lnTo>
                  <a:pt x="28670" y="78760"/>
                </a:lnTo>
                <a:lnTo>
                  <a:pt x="28630" y="78820"/>
                </a:lnTo>
                <a:lnTo>
                  <a:pt x="28660" y="78890"/>
                </a:lnTo>
                <a:lnTo>
                  <a:pt x="28750" y="78880"/>
                </a:lnTo>
                <a:lnTo>
                  <a:pt x="28780" y="78890"/>
                </a:lnTo>
                <a:lnTo>
                  <a:pt x="28800" y="78970"/>
                </a:lnTo>
                <a:lnTo>
                  <a:pt x="28770" y="78970"/>
                </a:lnTo>
                <a:lnTo>
                  <a:pt x="28780" y="79040"/>
                </a:lnTo>
                <a:lnTo>
                  <a:pt x="28840" y="79050"/>
                </a:lnTo>
                <a:lnTo>
                  <a:pt x="28880" y="79030"/>
                </a:lnTo>
                <a:lnTo>
                  <a:pt x="28880" y="78960"/>
                </a:lnTo>
                <a:lnTo>
                  <a:pt x="28930" y="78950"/>
                </a:lnTo>
                <a:lnTo>
                  <a:pt x="28960" y="79000"/>
                </a:lnTo>
                <a:lnTo>
                  <a:pt x="29040" y="79010"/>
                </a:lnTo>
                <a:lnTo>
                  <a:pt x="29090" y="79030"/>
                </a:lnTo>
                <a:lnTo>
                  <a:pt x="29060" y="79090"/>
                </a:lnTo>
                <a:lnTo>
                  <a:pt x="29070" y="79160"/>
                </a:lnTo>
                <a:lnTo>
                  <a:pt x="29110" y="79170"/>
                </a:lnTo>
                <a:lnTo>
                  <a:pt x="29150" y="79130"/>
                </a:lnTo>
                <a:lnTo>
                  <a:pt x="29200" y="79140"/>
                </a:lnTo>
                <a:lnTo>
                  <a:pt x="29190" y="79190"/>
                </a:lnTo>
                <a:lnTo>
                  <a:pt x="29220" y="79220"/>
                </a:lnTo>
                <a:lnTo>
                  <a:pt x="29230" y="79290"/>
                </a:lnTo>
                <a:lnTo>
                  <a:pt x="29300" y="79310"/>
                </a:lnTo>
                <a:lnTo>
                  <a:pt x="29410" y="79180"/>
                </a:lnTo>
                <a:lnTo>
                  <a:pt x="29470" y="79210"/>
                </a:lnTo>
                <a:lnTo>
                  <a:pt x="29510" y="79300"/>
                </a:lnTo>
                <a:lnTo>
                  <a:pt x="29450" y="79280"/>
                </a:lnTo>
                <a:lnTo>
                  <a:pt x="29390" y="79340"/>
                </a:lnTo>
                <a:lnTo>
                  <a:pt x="29420" y="79440"/>
                </a:lnTo>
                <a:lnTo>
                  <a:pt x="29480" y="79440"/>
                </a:lnTo>
                <a:lnTo>
                  <a:pt x="29480" y="79500"/>
                </a:lnTo>
                <a:lnTo>
                  <a:pt x="29530" y="79520"/>
                </a:lnTo>
                <a:lnTo>
                  <a:pt x="29570" y="79530"/>
                </a:lnTo>
                <a:lnTo>
                  <a:pt x="29580" y="79590"/>
                </a:lnTo>
                <a:lnTo>
                  <a:pt x="29580" y="79620"/>
                </a:lnTo>
                <a:lnTo>
                  <a:pt x="29620" y="79610"/>
                </a:lnTo>
                <a:lnTo>
                  <a:pt x="29670" y="79560"/>
                </a:lnTo>
                <a:lnTo>
                  <a:pt x="29680" y="79530"/>
                </a:lnTo>
                <a:lnTo>
                  <a:pt x="29690" y="79520"/>
                </a:lnTo>
                <a:lnTo>
                  <a:pt x="29710" y="79510"/>
                </a:lnTo>
                <a:lnTo>
                  <a:pt x="29740" y="79500"/>
                </a:lnTo>
                <a:lnTo>
                  <a:pt x="29750" y="79520"/>
                </a:lnTo>
                <a:lnTo>
                  <a:pt x="29780" y="79500"/>
                </a:lnTo>
                <a:lnTo>
                  <a:pt x="29810" y="79590"/>
                </a:lnTo>
                <a:lnTo>
                  <a:pt x="29780" y="79620"/>
                </a:lnTo>
                <a:lnTo>
                  <a:pt x="29750" y="79640"/>
                </a:lnTo>
                <a:lnTo>
                  <a:pt x="29720" y="79650"/>
                </a:lnTo>
                <a:lnTo>
                  <a:pt x="29650" y="79630"/>
                </a:lnTo>
                <a:lnTo>
                  <a:pt x="29660" y="79640"/>
                </a:lnTo>
                <a:lnTo>
                  <a:pt x="29650" y="79750"/>
                </a:lnTo>
                <a:lnTo>
                  <a:pt x="29680" y="79810"/>
                </a:lnTo>
                <a:lnTo>
                  <a:pt x="29730" y="79830"/>
                </a:lnTo>
                <a:lnTo>
                  <a:pt x="29750" y="79840"/>
                </a:lnTo>
                <a:lnTo>
                  <a:pt x="29750" y="79850"/>
                </a:lnTo>
                <a:lnTo>
                  <a:pt x="29790" y="79860"/>
                </a:lnTo>
                <a:lnTo>
                  <a:pt x="29800" y="79880"/>
                </a:lnTo>
                <a:lnTo>
                  <a:pt x="29780" y="79930"/>
                </a:lnTo>
                <a:lnTo>
                  <a:pt x="29770" y="79950"/>
                </a:lnTo>
                <a:lnTo>
                  <a:pt x="29810" y="80030"/>
                </a:lnTo>
                <a:lnTo>
                  <a:pt x="29830" y="80050"/>
                </a:lnTo>
                <a:lnTo>
                  <a:pt x="29800" y="80090"/>
                </a:lnTo>
                <a:lnTo>
                  <a:pt x="29830" y="80080"/>
                </a:lnTo>
                <a:lnTo>
                  <a:pt x="29860" y="80080"/>
                </a:lnTo>
                <a:lnTo>
                  <a:pt x="29930" y="80070"/>
                </a:lnTo>
                <a:lnTo>
                  <a:pt x="29970" y="80090"/>
                </a:lnTo>
                <a:lnTo>
                  <a:pt x="30000" y="80150"/>
                </a:lnTo>
                <a:lnTo>
                  <a:pt x="30030" y="80160"/>
                </a:lnTo>
                <a:lnTo>
                  <a:pt x="30050" y="80180"/>
                </a:lnTo>
                <a:lnTo>
                  <a:pt x="30050" y="80190"/>
                </a:lnTo>
                <a:lnTo>
                  <a:pt x="30070" y="80230"/>
                </a:lnTo>
                <a:lnTo>
                  <a:pt x="30070" y="80240"/>
                </a:lnTo>
                <a:lnTo>
                  <a:pt x="30080" y="80250"/>
                </a:lnTo>
                <a:lnTo>
                  <a:pt x="30090" y="80280"/>
                </a:lnTo>
                <a:lnTo>
                  <a:pt x="30120" y="80310"/>
                </a:lnTo>
                <a:lnTo>
                  <a:pt x="30110" y="80340"/>
                </a:lnTo>
                <a:lnTo>
                  <a:pt x="30130" y="80350"/>
                </a:lnTo>
                <a:lnTo>
                  <a:pt x="30140" y="80360"/>
                </a:lnTo>
                <a:lnTo>
                  <a:pt x="30160" y="80380"/>
                </a:lnTo>
                <a:lnTo>
                  <a:pt x="30190" y="80430"/>
                </a:lnTo>
                <a:lnTo>
                  <a:pt x="30240" y="80470"/>
                </a:lnTo>
                <a:lnTo>
                  <a:pt x="30270" y="80490"/>
                </a:lnTo>
                <a:lnTo>
                  <a:pt x="30280" y="80490"/>
                </a:lnTo>
                <a:lnTo>
                  <a:pt x="30310" y="80480"/>
                </a:lnTo>
                <a:lnTo>
                  <a:pt x="30360" y="80490"/>
                </a:lnTo>
                <a:lnTo>
                  <a:pt x="30370" y="80500"/>
                </a:lnTo>
                <a:lnTo>
                  <a:pt x="30390" y="80500"/>
                </a:lnTo>
                <a:lnTo>
                  <a:pt x="30410" y="80530"/>
                </a:lnTo>
                <a:lnTo>
                  <a:pt x="30410" y="80560"/>
                </a:lnTo>
                <a:lnTo>
                  <a:pt x="30460" y="80640"/>
                </a:lnTo>
                <a:lnTo>
                  <a:pt x="30490" y="80640"/>
                </a:lnTo>
                <a:lnTo>
                  <a:pt x="30540" y="80610"/>
                </a:lnTo>
                <a:lnTo>
                  <a:pt x="30570" y="80650"/>
                </a:lnTo>
                <a:lnTo>
                  <a:pt x="30580" y="80660"/>
                </a:lnTo>
                <a:lnTo>
                  <a:pt x="30600" y="80700"/>
                </a:lnTo>
                <a:lnTo>
                  <a:pt x="30610" y="80720"/>
                </a:lnTo>
                <a:lnTo>
                  <a:pt x="30740" y="80670"/>
                </a:lnTo>
                <a:lnTo>
                  <a:pt x="30830" y="80690"/>
                </a:lnTo>
                <a:lnTo>
                  <a:pt x="30840" y="80810"/>
                </a:lnTo>
                <a:lnTo>
                  <a:pt x="30910" y="80880"/>
                </a:lnTo>
                <a:lnTo>
                  <a:pt x="30910" y="80940"/>
                </a:lnTo>
                <a:lnTo>
                  <a:pt x="30960" y="80980"/>
                </a:lnTo>
                <a:lnTo>
                  <a:pt x="30980" y="81010"/>
                </a:lnTo>
                <a:lnTo>
                  <a:pt x="31050" y="81060"/>
                </a:lnTo>
                <a:lnTo>
                  <a:pt x="31200" y="81090"/>
                </a:lnTo>
                <a:lnTo>
                  <a:pt x="31240" y="81080"/>
                </a:lnTo>
                <a:lnTo>
                  <a:pt x="31320" y="81100"/>
                </a:lnTo>
                <a:lnTo>
                  <a:pt x="31380" y="81110"/>
                </a:lnTo>
                <a:lnTo>
                  <a:pt x="31400" y="81080"/>
                </a:lnTo>
                <a:lnTo>
                  <a:pt x="31470" y="81080"/>
                </a:lnTo>
                <a:lnTo>
                  <a:pt x="31590" y="81000"/>
                </a:lnTo>
                <a:lnTo>
                  <a:pt x="31640" y="81000"/>
                </a:lnTo>
                <a:lnTo>
                  <a:pt x="31680" y="80980"/>
                </a:lnTo>
                <a:lnTo>
                  <a:pt x="31680" y="81310"/>
                </a:lnTo>
                <a:lnTo>
                  <a:pt x="31730" y="81330"/>
                </a:lnTo>
                <a:lnTo>
                  <a:pt x="31770" y="81290"/>
                </a:lnTo>
                <a:lnTo>
                  <a:pt x="31890" y="81270"/>
                </a:lnTo>
                <a:lnTo>
                  <a:pt x="31940" y="81320"/>
                </a:lnTo>
                <a:lnTo>
                  <a:pt x="31950" y="81400"/>
                </a:lnTo>
                <a:lnTo>
                  <a:pt x="31980" y="81450"/>
                </a:lnTo>
                <a:lnTo>
                  <a:pt x="32060" y="81470"/>
                </a:lnTo>
                <a:lnTo>
                  <a:pt x="32140" y="81450"/>
                </a:lnTo>
                <a:lnTo>
                  <a:pt x="32160" y="81490"/>
                </a:lnTo>
                <a:lnTo>
                  <a:pt x="32210" y="81520"/>
                </a:lnTo>
                <a:lnTo>
                  <a:pt x="32240" y="81610"/>
                </a:lnTo>
                <a:lnTo>
                  <a:pt x="32300" y="81650"/>
                </a:lnTo>
                <a:lnTo>
                  <a:pt x="32360" y="81620"/>
                </a:lnTo>
                <a:lnTo>
                  <a:pt x="32410" y="81630"/>
                </a:lnTo>
                <a:lnTo>
                  <a:pt x="32490" y="81590"/>
                </a:lnTo>
                <a:lnTo>
                  <a:pt x="32530" y="81670"/>
                </a:lnTo>
                <a:lnTo>
                  <a:pt x="32490" y="81710"/>
                </a:lnTo>
                <a:lnTo>
                  <a:pt x="32490" y="81780"/>
                </a:lnTo>
                <a:lnTo>
                  <a:pt x="32510" y="81830"/>
                </a:lnTo>
                <a:lnTo>
                  <a:pt x="32550" y="81850"/>
                </a:lnTo>
                <a:lnTo>
                  <a:pt x="32570" y="81920"/>
                </a:lnTo>
                <a:lnTo>
                  <a:pt x="32540" y="81940"/>
                </a:lnTo>
                <a:lnTo>
                  <a:pt x="32430" y="81950"/>
                </a:lnTo>
                <a:lnTo>
                  <a:pt x="32400" y="82030"/>
                </a:lnTo>
                <a:lnTo>
                  <a:pt x="32300" y="82070"/>
                </a:lnTo>
                <a:lnTo>
                  <a:pt x="32290" y="82040"/>
                </a:lnTo>
                <a:lnTo>
                  <a:pt x="32200" y="82110"/>
                </a:lnTo>
                <a:lnTo>
                  <a:pt x="32180" y="82070"/>
                </a:lnTo>
                <a:lnTo>
                  <a:pt x="32130" y="82030"/>
                </a:lnTo>
                <a:lnTo>
                  <a:pt x="32000" y="82110"/>
                </a:lnTo>
                <a:lnTo>
                  <a:pt x="32050" y="82220"/>
                </a:lnTo>
                <a:lnTo>
                  <a:pt x="32020" y="82240"/>
                </a:lnTo>
                <a:lnTo>
                  <a:pt x="32060" y="82310"/>
                </a:lnTo>
                <a:lnTo>
                  <a:pt x="32040" y="82400"/>
                </a:lnTo>
                <a:lnTo>
                  <a:pt x="32090" y="82370"/>
                </a:lnTo>
                <a:lnTo>
                  <a:pt x="32150" y="82360"/>
                </a:lnTo>
                <a:lnTo>
                  <a:pt x="32260" y="82450"/>
                </a:lnTo>
                <a:lnTo>
                  <a:pt x="32300" y="82410"/>
                </a:lnTo>
                <a:lnTo>
                  <a:pt x="32380" y="82440"/>
                </a:lnTo>
                <a:lnTo>
                  <a:pt x="32460" y="82490"/>
                </a:lnTo>
                <a:lnTo>
                  <a:pt x="32510" y="82480"/>
                </a:lnTo>
                <a:lnTo>
                  <a:pt x="32500" y="82530"/>
                </a:lnTo>
                <a:lnTo>
                  <a:pt x="32610" y="82620"/>
                </a:lnTo>
                <a:lnTo>
                  <a:pt x="32780" y="82680"/>
                </a:lnTo>
                <a:lnTo>
                  <a:pt x="32780" y="82720"/>
                </a:lnTo>
                <a:lnTo>
                  <a:pt x="32860" y="82710"/>
                </a:lnTo>
                <a:lnTo>
                  <a:pt x="32860" y="82790"/>
                </a:lnTo>
                <a:lnTo>
                  <a:pt x="32790" y="82960"/>
                </a:lnTo>
                <a:lnTo>
                  <a:pt x="32610" y="83040"/>
                </a:lnTo>
                <a:lnTo>
                  <a:pt x="32600" y="83130"/>
                </a:lnTo>
                <a:lnTo>
                  <a:pt x="32630" y="83180"/>
                </a:lnTo>
                <a:lnTo>
                  <a:pt x="32660" y="83130"/>
                </a:lnTo>
                <a:lnTo>
                  <a:pt x="32770" y="83120"/>
                </a:lnTo>
                <a:lnTo>
                  <a:pt x="32810" y="83160"/>
                </a:lnTo>
                <a:lnTo>
                  <a:pt x="32970" y="83140"/>
                </a:lnTo>
                <a:lnTo>
                  <a:pt x="33030" y="83140"/>
                </a:lnTo>
                <a:lnTo>
                  <a:pt x="33090" y="83170"/>
                </a:lnTo>
                <a:lnTo>
                  <a:pt x="33290" y="83040"/>
                </a:lnTo>
                <a:lnTo>
                  <a:pt x="33380" y="83110"/>
                </a:lnTo>
                <a:lnTo>
                  <a:pt x="33360" y="83170"/>
                </a:lnTo>
                <a:lnTo>
                  <a:pt x="33320" y="83190"/>
                </a:lnTo>
                <a:lnTo>
                  <a:pt x="33260" y="83250"/>
                </a:lnTo>
                <a:lnTo>
                  <a:pt x="33290" y="83320"/>
                </a:lnTo>
                <a:lnTo>
                  <a:pt x="33410" y="83380"/>
                </a:lnTo>
                <a:lnTo>
                  <a:pt x="33400" y="83430"/>
                </a:lnTo>
                <a:lnTo>
                  <a:pt x="33430" y="83450"/>
                </a:lnTo>
                <a:lnTo>
                  <a:pt x="33400" y="83510"/>
                </a:lnTo>
                <a:lnTo>
                  <a:pt x="33400" y="83550"/>
                </a:lnTo>
                <a:lnTo>
                  <a:pt x="33440" y="83560"/>
                </a:lnTo>
                <a:lnTo>
                  <a:pt x="33460" y="83620"/>
                </a:lnTo>
                <a:lnTo>
                  <a:pt x="33340" y="83600"/>
                </a:lnTo>
                <a:lnTo>
                  <a:pt x="33280" y="83640"/>
                </a:lnTo>
                <a:lnTo>
                  <a:pt x="33250" y="83690"/>
                </a:lnTo>
                <a:lnTo>
                  <a:pt x="33240" y="83740"/>
                </a:lnTo>
                <a:lnTo>
                  <a:pt x="33190" y="83800"/>
                </a:lnTo>
                <a:lnTo>
                  <a:pt x="33170" y="83910"/>
                </a:lnTo>
                <a:lnTo>
                  <a:pt x="33260" y="83960"/>
                </a:lnTo>
                <a:lnTo>
                  <a:pt x="33300" y="83960"/>
                </a:lnTo>
                <a:lnTo>
                  <a:pt x="33390" y="84020"/>
                </a:lnTo>
                <a:lnTo>
                  <a:pt x="33500" y="84020"/>
                </a:lnTo>
                <a:lnTo>
                  <a:pt x="33540" y="84050"/>
                </a:lnTo>
                <a:lnTo>
                  <a:pt x="33620" y="84070"/>
                </a:lnTo>
                <a:lnTo>
                  <a:pt x="33700" y="84170"/>
                </a:lnTo>
                <a:lnTo>
                  <a:pt x="33680" y="84200"/>
                </a:lnTo>
                <a:lnTo>
                  <a:pt x="33740" y="84250"/>
                </a:lnTo>
                <a:lnTo>
                  <a:pt x="33820" y="84240"/>
                </a:lnTo>
                <a:lnTo>
                  <a:pt x="33840" y="84330"/>
                </a:lnTo>
                <a:lnTo>
                  <a:pt x="33830" y="84380"/>
                </a:lnTo>
                <a:lnTo>
                  <a:pt x="33780" y="84500"/>
                </a:lnTo>
                <a:lnTo>
                  <a:pt x="33730" y="84600"/>
                </a:lnTo>
                <a:lnTo>
                  <a:pt x="33770" y="84620"/>
                </a:lnTo>
                <a:lnTo>
                  <a:pt x="33770" y="84720"/>
                </a:lnTo>
                <a:lnTo>
                  <a:pt x="33590" y="84730"/>
                </a:lnTo>
                <a:lnTo>
                  <a:pt x="33590" y="84760"/>
                </a:lnTo>
                <a:lnTo>
                  <a:pt x="33620" y="84830"/>
                </a:lnTo>
                <a:lnTo>
                  <a:pt x="33660" y="84840"/>
                </a:lnTo>
                <a:lnTo>
                  <a:pt x="33640" y="84980"/>
                </a:lnTo>
                <a:lnTo>
                  <a:pt x="33660" y="85000"/>
                </a:lnTo>
                <a:lnTo>
                  <a:pt x="33630" y="85110"/>
                </a:lnTo>
                <a:lnTo>
                  <a:pt x="33620" y="85250"/>
                </a:lnTo>
                <a:lnTo>
                  <a:pt x="33600" y="85320"/>
                </a:lnTo>
                <a:lnTo>
                  <a:pt x="33640" y="85380"/>
                </a:lnTo>
                <a:lnTo>
                  <a:pt x="33620" y="85400"/>
                </a:lnTo>
                <a:lnTo>
                  <a:pt x="33680" y="85470"/>
                </a:lnTo>
                <a:lnTo>
                  <a:pt x="33650" y="85530"/>
                </a:lnTo>
                <a:lnTo>
                  <a:pt x="33630" y="85650"/>
                </a:lnTo>
                <a:lnTo>
                  <a:pt x="33660" y="85680"/>
                </a:lnTo>
                <a:lnTo>
                  <a:pt x="33750" y="85690"/>
                </a:lnTo>
                <a:lnTo>
                  <a:pt x="33750" y="85730"/>
                </a:lnTo>
                <a:lnTo>
                  <a:pt x="33810" y="85760"/>
                </a:lnTo>
                <a:lnTo>
                  <a:pt x="33830" y="85820"/>
                </a:lnTo>
                <a:lnTo>
                  <a:pt x="33880" y="85850"/>
                </a:lnTo>
                <a:lnTo>
                  <a:pt x="33930" y="85830"/>
                </a:lnTo>
                <a:lnTo>
                  <a:pt x="34010" y="85860"/>
                </a:lnTo>
                <a:lnTo>
                  <a:pt x="34070" y="85860"/>
                </a:lnTo>
                <a:lnTo>
                  <a:pt x="34170" y="85800"/>
                </a:lnTo>
                <a:lnTo>
                  <a:pt x="34230" y="85780"/>
                </a:lnTo>
                <a:lnTo>
                  <a:pt x="34250" y="85710"/>
                </a:lnTo>
                <a:lnTo>
                  <a:pt x="34320" y="85650"/>
                </a:lnTo>
                <a:lnTo>
                  <a:pt x="34440" y="85610"/>
                </a:lnTo>
                <a:lnTo>
                  <a:pt x="34570" y="85510"/>
                </a:lnTo>
                <a:lnTo>
                  <a:pt x="34730" y="85520"/>
                </a:lnTo>
                <a:lnTo>
                  <a:pt x="34710" y="85620"/>
                </a:lnTo>
                <a:lnTo>
                  <a:pt x="34810" y="85770"/>
                </a:lnTo>
                <a:lnTo>
                  <a:pt x="34810" y="85850"/>
                </a:lnTo>
                <a:lnTo>
                  <a:pt x="34860" y="85850"/>
                </a:lnTo>
                <a:lnTo>
                  <a:pt x="34890" y="85890"/>
                </a:lnTo>
                <a:lnTo>
                  <a:pt x="34850" y="85970"/>
                </a:lnTo>
                <a:lnTo>
                  <a:pt x="34830" y="86040"/>
                </a:lnTo>
                <a:lnTo>
                  <a:pt x="34840" y="86110"/>
                </a:lnTo>
                <a:lnTo>
                  <a:pt x="34820" y="86160"/>
                </a:lnTo>
                <a:lnTo>
                  <a:pt x="34750" y="86140"/>
                </a:lnTo>
                <a:lnTo>
                  <a:pt x="34640" y="86210"/>
                </a:lnTo>
                <a:lnTo>
                  <a:pt x="34660" y="86270"/>
                </a:lnTo>
                <a:lnTo>
                  <a:pt x="34680" y="86280"/>
                </a:lnTo>
                <a:lnTo>
                  <a:pt x="34810" y="86430"/>
                </a:lnTo>
                <a:lnTo>
                  <a:pt x="34780" y="86460"/>
                </a:lnTo>
                <a:lnTo>
                  <a:pt x="34810" y="86550"/>
                </a:lnTo>
                <a:lnTo>
                  <a:pt x="34840" y="86570"/>
                </a:lnTo>
                <a:lnTo>
                  <a:pt x="34810" y="86630"/>
                </a:lnTo>
                <a:lnTo>
                  <a:pt x="34780" y="86630"/>
                </a:lnTo>
                <a:lnTo>
                  <a:pt x="34730" y="86690"/>
                </a:lnTo>
                <a:lnTo>
                  <a:pt x="34680" y="86770"/>
                </a:lnTo>
                <a:lnTo>
                  <a:pt x="34670" y="86840"/>
                </a:lnTo>
                <a:lnTo>
                  <a:pt x="34740" y="86910"/>
                </a:lnTo>
                <a:lnTo>
                  <a:pt x="34720" y="86990"/>
                </a:lnTo>
                <a:lnTo>
                  <a:pt x="34760" y="87060"/>
                </a:lnTo>
                <a:lnTo>
                  <a:pt x="34700" y="87080"/>
                </a:lnTo>
                <a:lnTo>
                  <a:pt x="34710" y="87150"/>
                </a:lnTo>
                <a:lnTo>
                  <a:pt x="34690" y="87240"/>
                </a:lnTo>
                <a:lnTo>
                  <a:pt x="34640" y="87260"/>
                </a:lnTo>
                <a:lnTo>
                  <a:pt x="34650" y="87340"/>
                </a:lnTo>
                <a:lnTo>
                  <a:pt x="34620" y="87410"/>
                </a:lnTo>
                <a:lnTo>
                  <a:pt x="34580" y="87450"/>
                </a:lnTo>
                <a:lnTo>
                  <a:pt x="34550" y="87540"/>
                </a:lnTo>
                <a:lnTo>
                  <a:pt x="34550" y="87580"/>
                </a:lnTo>
                <a:lnTo>
                  <a:pt x="34600" y="87590"/>
                </a:lnTo>
                <a:lnTo>
                  <a:pt x="34630" y="87570"/>
                </a:lnTo>
                <a:lnTo>
                  <a:pt x="34730" y="87660"/>
                </a:lnTo>
                <a:lnTo>
                  <a:pt x="34840" y="87680"/>
                </a:lnTo>
                <a:lnTo>
                  <a:pt x="34910" y="87620"/>
                </a:lnTo>
                <a:lnTo>
                  <a:pt x="34960" y="87600"/>
                </a:lnTo>
                <a:lnTo>
                  <a:pt x="35000" y="87670"/>
                </a:lnTo>
                <a:lnTo>
                  <a:pt x="35080" y="87750"/>
                </a:lnTo>
                <a:lnTo>
                  <a:pt x="35080" y="87790"/>
                </a:lnTo>
                <a:lnTo>
                  <a:pt x="35140" y="87840"/>
                </a:lnTo>
                <a:lnTo>
                  <a:pt x="35210" y="87870"/>
                </a:lnTo>
                <a:lnTo>
                  <a:pt x="35170" y="87920"/>
                </a:lnTo>
                <a:lnTo>
                  <a:pt x="35180" y="87950"/>
                </a:lnTo>
                <a:lnTo>
                  <a:pt x="35140" y="88010"/>
                </a:lnTo>
                <a:lnTo>
                  <a:pt x="35090" y="88000"/>
                </a:lnTo>
                <a:lnTo>
                  <a:pt x="35040" y="88050"/>
                </a:lnTo>
                <a:lnTo>
                  <a:pt x="35000" y="88120"/>
                </a:lnTo>
                <a:lnTo>
                  <a:pt x="35020" y="88150"/>
                </a:lnTo>
                <a:lnTo>
                  <a:pt x="35000" y="88200"/>
                </a:lnTo>
                <a:lnTo>
                  <a:pt x="35000" y="88270"/>
                </a:lnTo>
                <a:lnTo>
                  <a:pt x="34910" y="88390"/>
                </a:lnTo>
                <a:lnTo>
                  <a:pt x="34850" y="88440"/>
                </a:lnTo>
                <a:lnTo>
                  <a:pt x="34860" y="88520"/>
                </a:lnTo>
                <a:lnTo>
                  <a:pt x="34830" y="88620"/>
                </a:lnTo>
                <a:lnTo>
                  <a:pt x="34850" y="88670"/>
                </a:lnTo>
                <a:lnTo>
                  <a:pt x="34810" y="88720"/>
                </a:lnTo>
                <a:lnTo>
                  <a:pt x="34810" y="88850"/>
                </a:lnTo>
                <a:lnTo>
                  <a:pt x="34760" y="88920"/>
                </a:lnTo>
                <a:lnTo>
                  <a:pt x="34700" y="88950"/>
                </a:lnTo>
                <a:lnTo>
                  <a:pt x="34660" y="89000"/>
                </a:lnTo>
                <a:lnTo>
                  <a:pt x="34650" y="89070"/>
                </a:lnTo>
                <a:lnTo>
                  <a:pt x="34620" y="89120"/>
                </a:lnTo>
                <a:lnTo>
                  <a:pt x="34540" y="89150"/>
                </a:lnTo>
                <a:lnTo>
                  <a:pt x="34490" y="89210"/>
                </a:lnTo>
                <a:lnTo>
                  <a:pt x="34490" y="89250"/>
                </a:lnTo>
                <a:lnTo>
                  <a:pt x="34560" y="89310"/>
                </a:lnTo>
                <a:lnTo>
                  <a:pt x="34570" y="89350"/>
                </a:lnTo>
                <a:lnTo>
                  <a:pt x="34620" y="89390"/>
                </a:lnTo>
                <a:lnTo>
                  <a:pt x="34620" y="89480"/>
                </a:lnTo>
                <a:lnTo>
                  <a:pt x="34650" y="89460"/>
                </a:lnTo>
                <a:lnTo>
                  <a:pt x="34690" y="89540"/>
                </a:lnTo>
                <a:lnTo>
                  <a:pt x="34740" y="89570"/>
                </a:lnTo>
                <a:lnTo>
                  <a:pt x="34780" y="89610"/>
                </a:lnTo>
                <a:lnTo>
                  <a:pt x="34800" y="89710"/>
                </a:lnTo>
                <a:lnTo>
                  <a:pt x="34720" y="89810"/>
                </a:lnTo>
                <a:lnTo>
                  <a:pt x="34710" y="89870"/>
                </a:lnTo>
                <a:lnTo>
                  <a:pt x="34610" y="89980"/>
                </a:lnTo>
                <a:lnTo>
                  <a:pt x="34550" y="89970"/>
                </a:lnTo>
                <a:lnTo>
                  <a:pt x="34580" y="90060"/>
                </a:lnTo>
                <a:lnTo>
                  <a:pt x="34610" y="90080"/>
                </a:lnTo>
                <a:lnTo>
                  <a:pt x="34670" y="90240"/>
                </a:lnTo>
                <a:lnTo>
                  <a:pt x="34750" y="90320"/>
                </a:lnTo>
                <a:lnTo>
                  <a:pt x="34750" y="90360"/>
                </a:lnTo>
                <a:lnTo>
                  <a:pt x="34810" y="90440"/>
                </a:lnTo>
                <a:lnTo>
                  <a:pt x="34850" y="90530"/>
                </a:lnTo>
                <a:lnTo>
                  <a:pt x="34800" y="90630"/>
                </a:lnTo>
                <a:lnTo>
                  <a:pt x="34730" y="90660"/>
                </a:lnTo>
                <a:lnTo>
                  <a:pt x="34690" y="90620"/>
                </a:lnTo>
                <a:lnTo>
                  <a:pt x="34650" y="90660"/>
                </a:lnTo>
                <a:lnTo>
                  <a:pt x="34700" y="90800"/>
                </a:lnTo>
                <a:lnTo>
                  <a:pt x="34640" y="90810"/>
                </a:lnTo>
                <a:lnTo>
                  <a:pt x="34620" y="90880"/>
                </a:lnTo>
                <a:lnTo>
                  <a:pt x="34540" y="90970"/>
                </a:lnTo>
                <a:lnTo>
                  <a:pt x="34490" y="90970"/>
                </a:lnTo>
                <a:lnTo>
                  <a:pt x="34550" y="91060"/>
                </a:lnTo>
                <a:lnTo>
                  <a:pt x="34530" y="91120"/>
                </a:lnTo>
                <a:lnTo>
                  <a:pt x="34460" y="91120"/>
                </a:lnTo>
                <a:lnTo>
                  <a:pt x="34410" y="91180"/>
                </a:lnTo>
                <a:lnTo>
                  <a:pt x="34370" y="91190"/>
                </a:lnTo>
                <a:lnTo>
                  <a:pt x="34170" y="91030"/>
                </a:lnTo>
                <a:lnTo>
                  <a:pt x="34130" y="90990"/>
                </a:lnTo>
                <a:lnTo>
                  <a:pt x="34070" y="90960"/>
                </a:lnTo>
                <a:lnTo>
                  <a:pt x="34020" y="90860"/>
                </a:lnTo>
                <a:lnTo>
                  <a:pt x="33820" y="90620"/>
                </a:lnTo>
                <a:lnTo>
                  <a:pt x="33750" y="90530"/>
                </a:lnTo>
                <a:lnTo>
                  <a:pt x="33540" y="90270"/>
                </a:lnTo>
                <a:lnTo>
                  <a:pt x="33490" y="90200"/>
                </a:lnTo>
                <a:lnTo>
                  <a:pt x="33310" y="89980"/>
                </a:lnTo>
                <a:lnTo>
                  <a:pt x="33250" y="89880"/>
                </a:lnTo>
                <a:lnTo>
                  <a:pt x="33080" y="89660"/>
                </a:lnTo>
                <a:lnTo>
                  <a:pt x="33010" y="89600"/>
                </a:lnTo>
                <a:lnTo>
                  <a:pt x="32940" y="89580"/>
                </a:lnTo>
                <a:lnTo>
                  <a:pt x="32900" y="89540"/>
                </a:lnTo>
                <a:lnTo>
                  <a:pt x="32870" y="89480"/>
                </a:lnTo>
                <a:lnTo>
                  <a:pt x="32830" y="89340"/>
                </a:lnTo>
                <a:lnTo>
                  <a:pt x="32810" y="89200"/>
                </a:lnTo>
                <a:lnTo>
                  <a:pt x="32780" y="89170"/>
                </a:lnTo>
                <a:lnTo>
                  <a:pt x="32710" y="88990"/>
                </a:lnTo>
                <a:lnTo>
                  <a:pt x="32650" y="88860"/>
                </a:lnTo>
                <a:lnTo>
                  <a:pt x="32510" y="88550"/>
                </a:lnTo>
                <a:lnTo>
                  <a:pt x="32350" y="88200"/>
                </a:lnTo>
                <a:lnTo>
                  <a:pt x="32290" y="88000"/>
                </a:lnTo>
                <a:lnTo>
                  <a:pt x="32240" y="87800"/>
                </a:lnTo>
                <a:lnTo>
                  <a:pt x="32210" y="87620"/>
                </a:lnTo>
                <a:lnTo>
                  <a:pt x="32160" y="87170"/>
                </a:lnTo>
                <a:lnTo>
                  <a:pt x="32100" y="86810"/>
                </a:lnTo>
                <a:lnTo>
                  <a:pt x="32030" y="86570"/>
                </a:lnTo>
                <a:lnTo>
                  <a:pt x="32100" y="86580"/>
                </a:lnTo>
                <a:lnTo>
                  <a:pt x="32120" y="86660"/>
                </a:lnTo>
                <a:lnTo>
                  <a:pt x="32190" y="86690"/>
                </a:lnTo>
                <a:lnTo>
                  <a:pt x="32170" y="86740"/>
                </a:lnTo>
                <a:lnTo>
                  <a:pt x="32090" y="86750"/>
                </a:lnTo>
                <a:lnTo>
                  <a:pt x="32120" y="86840"/>
                </a:lnTo>
                <a:lnTo>
                  <a:pt x="32160" y="86830"/>
                </a:lnTo>
                <a:lnTo>
                  <a:pt x="32180" y="86770"/>
                </a:lnTo>
                <a:lnTo>
                  <a:pt x="32290" y="86830"/>
                </a:lnTo>
                <a:lnTo>
                  <a:pt x="32320" y="86870"/>
                </a:lnTo>
                <a:lnTo>
                  <a:pt x="32320" y="86930"/>
                </a:lnTo>
                <a:lnTo>
                  <a:pt x="32400" y="86980"/>
                </a:lnTo>
                <a:lnTo>
                  <a:pt x="32370" y="87040"/>
                </a:lnTo>
                <a:lnTo>
                  <a:pt x="32390" y="87090"/>
                </a:lnTo>
                <a:lnTo>
                  <a:pt x="32400" y="87190"/>
                </a:lnTo>
                <a:lnTo>
                  <a:pt x="32390" y="87230"/>
                </a:lnTo>
                <a:lnTo>
                  <a:pt x="32390" y="87320"/>
                </a:lnTo>
                <a:lnTo>
                  <a:pt x="32410" y="87350"/>
                </a:lnTo>
                <a:lnTo>
                  <a:pt x="32460" y="87360"/>
                </a:lnTo>
                <a:lnTo>
                  <a:pt x="32460" y="87420"/>
                </a:lnTo>
                <a:lnTo>
                  <a:pt x="32390" y="87550"/>
                </a:lnTo>
                <a:lnTo>
                  <a:pt x="32390" y="87630"/>
                </a:lnTo>
                <a:lnTo>
                  <a:pt x="32370" y="87650"/>
                </a:lnTo>
                <a:lnTo>
                  <a:pt x="32350" y="87750"/>
                </a:lnTo>
                <a:lnTo>
                  <a:pt x="32360" y="87790"/>
                </a:lnTo>
                <a:lnTo>
                  <a:pt x="32760" y="87780"/>
                </a:lnTo>
                <a:lnTo>
                  <a:pt x="32530" y="87690"/>
                </a:lnTo>
                <a:lnTo>
                  <a:pt x="32530" y="87660"/>
                </a:lnTo>
                <a:lnTo>
                  <a:pt x="32560" y="87550"/>
                </a:lnTo>
                <a:lnTo>
                  <a:pt x="32530" y="87480"/>
                </a:lnTo>
                <a:lnTo>
                  <a:pt x="32490" y="87450"/>
                </a:lnTo>
                <a:lnTo>
                  <a:pt x="32490" y="87380"/>
                </a:lnTo>
                <a:lnTo>
                  <a:pt x="32520" y="87310"/>
                </a:lnTo>
                <a:lnTo>
                  <a:pt x="32440" y="87290"/>
                </a:lnTo>
                <a:lnTo>
                  <a:pt x="32460" y="87190"/>
                </a:lnTo>
                <a:lnTo>
                  <a:pt x="32440" y="87140"/>
                </a:lnTo>
                <a:lnTo>
                  <a:pt x="32410" y="87100"/>
                </a:lnTo>
                <a:lnTo>
                  <a:pt x="32400" y="87040"/>
                </a:lnTo>
                <a:lnTo>
                  <a:pt x="32440" y="87000"/>
                </a:lnTo>
                <a:lnTo>
                  <a:pt x="32440" y="86910"/>
                </a:lnTo>
                <a:lnTo>
                  <a:pt x="32380" y="86770"/>
                </a:lnTo>
                <a:lnTo>
                  <a:pt x="32360" y="86720"/>
                </a:lnTo>
                <a:lnTo>
                  <a:pt x="32300" y="86710"/>
                </a:lnTo>
                <a:lnTo>
                  <a:pt x="32330" y="86790"/>
                </a:lnTo>
                <a:lnTo>
                  <a:pt x="32260" y="86780"/>
                </a:lnTo>
                <a:lnTo>
                  <a:pt x="32250" y="86710"/>
                </a:lnTo>
                <a:lnTo>
                  <a:pt x="32210" y="86650"/>
                </a:lnTo>
                <a:lnTo>
                  <a:pt x="32190" y="86630"/>
                </a:lnTo>
                <a:lnTo>
                  <a:pt x="32130" y="86500"/>
                </a:lnTo>
                <a:lnTo>
                  <a:pt x="32130" y="86430"/>
                </a:lnTo>
                <a:lnTo>
                  <a:pt x="32080" y="86360"/>
                </a:lnTo>
                <a:lnTo>
                  <a:pt x="32070" y="86320"/>
                </a:lnTo>
                <a:lnTo>
                  <a:pt x="32100" y="86270"/>
                </a:lnTo>
                <a:lnTo>
                  <a:pt x="32100" y="86230"/>
                </a:lnTo>
                <a:lnTo>
                  <a:pt x="31990" y="86120"/>
                </a:lnTo>
                <a:lnTo>
                  <a:pt x="31940" y="86100"/>
                </a:lnTo>
                <a:lnTo>
                  <a:pt x="32040" y="86390"/>
                </a:lnTo>
                <a:lnTo>
                  <a:pt x="32030" y="86450"/>
                </a:lnTo>
                <a:lnTo>
                  <a:pt x="32050" y="86510"/>
                </a:lnTo>
                <a:lnTo>
                  <a:pt x="32000" y="86540"/>
                </a:lnTo>
                <a:lnTo>
                  <a:pt x="31980" y="86450"/>
                </a:lnTo>
                <a:lnTo>
                  <a:pt x="31940" y="86320"/>
                </a:lnTo>
                <a:lnTo>
                  <a:pt x="31880" y="86110"/>
                </a:lnTo>
                <a:lnTo>
                  <a:pt x="31820" y="85950"/>
                </a:lnTo>
                <a:lnTo>
                  <a:pt x="31760" y="85750"/>
                </a:lnTo>
                <a:lnTo>
                  <a:pt x="31700" y="85520"/>
                </a:lnTo>
                <a:lnTo>
                  <a:pt x="31600" y="85280"/>
                </a:lnTo>
                <a:lnTo>
                  <a:pt x="31380" y="84830"/>
                </a:lnTo>
                <a:lnTo>
                  <a:pt x="31370" y="84800"/>
                </a:lnTo>
                <a:lnTo>
                  <a:pt x="31200" y="84420"/>
                </a:lnTo>
                <a:lnTo>
                  <a:pt x="31140" y="84270"/>
                </a:lnTo>
                <a:lnTo>
                  <a:pt x="31050" y="83840"/>
                </a:lnTo>
                <a:lnTo>
                  <a:pt x="30990" y="83610"/>
                </a:lnTo>
                <a:lnTo>
                  <a:pt x="30960" y="83500"/>
                </a:lnTo>
                <a:lnTo>
                  <a:pt x="30930" y="83390"/>
                </a:lnTo>
                <a:lnTo>
                  <a:pt x="30860" y="83230"/>
                </a:lnTo>
                <a:lnTo>
                  <a:pt x="30840" y="83230"/>
                </a:lnTo>
                <a:lnTo>
                  <a:pt x="30760" y="83010"/>
                </a:lnTo>
                <a:lnTo>
                  <a:pt x="30690" y="82800"/>
                </a:lnTo>
                <a:lnTo>
                  <a:pt x="30660" y="82750"/>
                </a:lnTo>
                <a:lnTo>
                  <a:pt x="30670" y="82710"/>
                </a:lnTo>
                <a:lnTo>
                  <a:pt x="30570" y="82520"/>
                </a:lnTo>
                <a:lnTo>
                  <a:pt x="30510" y="82430"/>
                </a:lnTo>
                <a:lnTo>
                  <a:pt x="30420" y="82380"/>
                </a:lnTo>
                <a:lnTo>
                  <a:pt x="30380" y="82400"/>
                </a:lnTo>
                <a:lnTo>
                  <a:pt x="30340" y="82360"/>
                </a:lnTo>
                <a:lnTo>
                  <a:pt x="30340" y="82320"/>
                </a:lnTo>
                <a:lnTo>
                  <a:pt x="30250" y="82070"/>
                </a:lnTo>
                <a:lnTo>
                  <a:pt x="30170" y="81860"/>
                </a:lnTo>
                <a:lnTo>
                  <a:pt x="30100" y="81720"/>
                </a:lnTo>
                <a:lnTo>
                  <a:pt x="30040" y="81640"/>
                </a:lnTo>
                <a:lnTo>
                  <a:pt x="29940" y="81560"/>
                </a:lnTo>
                <a:lnTo>
                  <a:pt x="29890" y="81540"/>
                </a:lnTo>
                <a:lnTo>
                  <a:pt x="29860" y="81460"/>
                </a:lnTo>
                <a:lnTo>
                  <a:pt x="29760" y="81350"/>
                </a:lnTo>
                <a:lnTo>
                  <a:pt x="29680" y="81290"/>
                </a:lnTo>
                <a:lnTo>
                  <a:pt x="29650" y="81310"/>
                </a:lnTo>
                <a:lnTo>
                  <a:pt x="29540" y="81160"/>
                </a:lnTo>
                <a:lnTo>
                  <a:pt x="29470" y="81060"/>
                </a:lnTo>
                <a:lnTo>
                  <a:pt x="29480" y="81000"/>
                </a:lnTo>
                <a:lnTo>
                  <a:pt x="29440" y="80930"/>
                </a:lnTo>
                <a:lnTo>
                  <a:pt x="29370" y="80870"/>
                </a:lnTo>
                <a:lnTo>
                  <a:pt x="29410" y="80830"/>
                </a:lnTo>
                <a:lnTo>
                  <a:pt x="29470" y="80850"/>
                </a:lnTo>
                <a:lnTo>
                  <a:pt x="29500" y="80750"/>
                </a:lnTo>
                <a:lnTo>
                  <a:pt x="29480" y="80740"/>
                </a:lnTo>
                <a:lnTo>
                  <a:pt x="29470" y="80730"/>
                </a:lnTo>
                <a:lnTo>
                  <a:pt x="29460" y="80710"/>
                </a:lnTo>
                <a:lnTo>
                  <a:pt x="29510" y="80650"/>
                </a:lnTo>
                <a:lnTo>
                  <a:pt x="29490" y="80610"/>
                </a:lnTo>
                <a:lnTo>
                  <a:pt x="29520" y="80590"/>
                </a:lnTo>
                <a:lnTo>
                  <a:pt x="29550" y="80610"/>
                </a:lnTo>
                <a:lnTo>
                  <a:pt x="29570" y="80620"/>
                </a:lnTo>
                <a:lnTo>
                  <a:pt x="29610" y="80590"/>
                </a:lnTo>
                <a:lnTo>
                  <a:pt x="29660" y="80550"/>
                </a:lnTo>
                <a:lnTo>
                  <a:pt x="29690" y="80550"/>
                </a:lnTo>
                <a:lnTo>
                  <a:pt x="29690" y="80530"/>
                </a:lnTo>
                <a:lnTo>
                  <a:pt x="29720" y="80540"/>
                </a:lnTo>
                <a:lnTo>
                  <a:pt x="29750" y="80520"/>
                </a:lnTo>
                <a:lnTo>
                  <a:pt x="29740" y="80500"/>
                </a:lnTo>
                <a:lnTo>
                  <a:pt x="29710" y="80480"/>
                </a:lnTo>
                <a:lnTo>
                  <a:pt x="29680" y="80480"/>
                </a:lnTo>
                <a:lnTo>
                  <a:pt x="29670" y="80480"/>
                </a:lnTo>
                <a:lnTo>
                  <a:pt x="29650" y="80510"/>
                </a:lnTo>
                <a:lnTo>
                  <a:pt x="29600" y="80500"/>
                </a:lnTo>
                <a:lnTo>
                  <a:pt x="29540" y="80490"/>
                </a:lnTo>
                <a:lnTo>
                  <a:pt x="29530" y="80490"/>
                </a:lnTo>
                <a:lnTo>
                  <a:pt x="29500" y="80510"/>
                </a:lnTo>
                <a:lnTo>
                  <a:pt x="29500" y="80520"/>
                </a:lnTo>
                <a:lnTo>
                  <a:pt x="29430" y="80570"/>
                </a:lnTo>
                <a:lnTo>
                  <a:pt x="29410" y="80610"/>
                </a:lnTo>
                <a:lnTo>
                  <a:pt x="29380" y="80600"/>
                </a:lnTo>
                <a:lnTo>
                  <a:pt x="29350" y="80590"/>
                </a:lnTo>
                <a:lnTo>
                  <a:pt x="29330" y="80600"/>
                </a:lnTo>
                <a:lnTo>
                  <a:pt x="29310" y="80590"/>
                </a:lnTo>
                <a:lnTo>
                  <a:pt x="29300" y="80580"/>
                </a:lnTo>
                <a:lnTo>
                  <a:pt x="29260" y="80600"/>
                </a:lnTo>
                <a:lnTo>
                  <a:pt x="29250" y="80610"/>
                </a:lnTo>
                <a:lnTo>
                  <a:pt x="29260" y="80650"/>
                </a:lnTo>
                <a:lnTo>
                  <a:pt x="29260" y="80670"/>
                </a:lnTo>
                <a:lnTo>
                  <a:pt x="29260" y="80680"/>
                </a:lnTo>
                <a:lnTo>
                  <a:pt x="29260" y="80740"/>
                </a:lnTo>
                <a:lnTo>
                  <a:pt x="29270" y="80770"/>
                </a:lnTo>
                <a:lnTo>
                  <a:pt x="29280" y="80830"/>
                </a:lnTo>
                <a:lnTo>
                  <a:pt x="29210" y="80880"/>
                </a:lnTo>
                <a:lnTo>
                  <a:pt x="29160" y="80790"/>
                </a:lnTo>
                <a:lnTo>
                  <a:pt x="29130" y="80660"/>
                </a:lnTo>
                <a:lnTo>
                  <a:pt x="29120" y="80570"/>
                </a:lnTo>
                <a:lnTo>
                  <a:pt x="29070" y="80480"/>
                </a:lnTo>
                <a:lnTo>
                  <a:pt x="29060" y="80420"/>
                </a:lnTo>
                <a:lnTo>
                  <a:pt x="29020" y="80370"/>
                </a:lnTo>
                <a:lnTo>
                  <a:pt x="29000" y="80300"/>
                </a:lnTo>
                <a:lnTo>
                  <a:pt x="28970" y="80320"/>
                </a:lnTo>
                <a:lnTo>
                  <a:pt x="28850" y="80000"/>
                </a:lnTo>
                <a:lnTo>
                  <a:pt x="28770" y="79830"/>
                </a:lnTo>
                <a:lnTo>
                  <a:pt x="28690" y="79730"/>
                </a:lnTo>
                <a:lnTo>
                  <a:pt x="28630" y="79580"/>
                </a:lnTo>
                <a:lnTo>
                  <a:pt x="28580" y="79500"/>
                </a:lnTo>
                <a:lnTo>
                  <a:pt x="28540" y="79400"/>
                </a:lnTo>
                <a:lnTo>
                  <a:pt x="28400" y="79050"/>
                </a:lnTo>
                <a:lnTo>
                  <a:pt x="28330" y="78900"/>
                </a:lnTo>
                <a:lnTo>
                  <a:pt x="28280" y="7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