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Karnataka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India • State Map | Fully Editable Vector Shape</a:t>
            </a:r>
          </a:p>
        </p:txBody>
      </p:sp>
      <p:sp>
        <p:nvSpPr>
          <p:cNvPr id="101" name="Karnatak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630" y="63040"/>
                </a:moveTo>
                <a:lnTo>
                  <a:pt x="35690" y="63040"/>
                </a:lnTo>
                <a:lnTo>
                  <a:pt x="35770" y="63080"/>
                </a:lnTo>
                <a:lnTo>
                  <a:pt x="35690" y="63180"/>
                </a:lnTo>
                <a:lnTo>
                  <a:pt x="35730" y="63250"/>
                </a:lnTo>
                <a:lnTo>
                  <a:pt x="35680" y="63330"/>
                </a:lnTo>
                <a:lnTo>
                  <a:pt x="35710" y="63410"/>
                </a:lnTo>
                <a:lnTo>
                  <a:pt x="35760" y="63440"/>
                </a:lnTo>
                <a:lnTo>
                  <a:pt x="35750" y="63510"/>
                </a:lnTo>
                <a:lnTo>
                  <a:pt x="35770" y="63590"/>
                </a:lnTo>
                <a:lnTo>
                  <a:pt x="35760" y="63640"/>
                </a:lnTo>
                <a:lnTo>
                  <a:pt x="35680" y="63660"/>
                </a:lnTo>
                <a:lnTo>
                  <a:pt x="35620" y="63720"/>
                </a:lnTo>
                <a:lnTo>
                  <a:pt x="35640" y="63780"/>
                </a:lnTo>
                <a:lnTo>
                  <a:pt x="35780" y="63830"/>
                </a:lnTo>
                <a:lnTo>
                  <a:pt x="35850" y="63900"/>
                </a:lnTo>
                <a:lnTo>
                  <a:pt x="35890" y="63900"/>
                </a:lnTo>
                <a:lnTo>
                  <a:pt x="35910" y="63970"/>
                </a:lnTo>
                <a:lnTo>
                  <a:pt x="35890" y="64030"/>
                </a:lnTo>
                <a:lnTo>
                  <a:pt x="35820" y="64040"/>
                </a:lnTo>
                <a:lnTo>
                  <a:pt x="35810" y="64160"/>
                </a:lnTo>
                <a:lnTo>
                  <a:pt x="35730" y="64140"/>
                </a:lnTo>
                <a:lnTo>
                  <a:pt x="35750" y="64220"/>
                </a:lnTo>
                <a:lnTo>
                  <a:pt x="35680" y="64260"/>
                </a:lnTo>
                <a:lnTo>
                  <a:pt x="35670" y="64330"/>
                </a:lnTo>
                <a:lnTo>
                  <a:pt x="35640" y="64370"/>
                </a:lnTo>
                <a:lnTo>
                  <a:pt x="35560" y="64380"/>
                </a:lnTo>
                <a:lnTo>
                  <a:pt x="35560" y="64420"/>
                </a:lnTo>
                <a:lnTo>
                  <a:pt x="35520" y="64450"/>
                </a:lnTo>
                <a:lnTo>
                  <a:pt x="35500" y="64500"/>
                </a:lnTo>
                <a:lnTo>
                  <a:pt x="35560" y="64510"/>
                </a:lnTo>
                <a:lnTo>
                  <a:pt x="35640" y="64560"/>
                </a:lnTo>
                <a:lnTo>
                  <a:pt x="35660" y="64610"/>
                </a:lnTo>
                <a:lnTo>
                  <a:pt x="35600" y="64670"/>
                </a:lnTo>
                <a:lnTo>
                  <a:pt x="35570" y="64660"/>
                </a:lnTo>
                <a:lnTo>
                  <a:pt x="35480" y="64690"/>
                </a:lnTo>
                <a:lnTo>
                  <a:pt x="35460" y="64720"/>
                </a:lnTo>
                <a:lnTo>
                  <a:pt x="35380" y="64740"/>
                </a:lnTo>
                <a:lnTo>
                  <a:pt x="35340" y="64860"/>
                </a:lnTo>
                <a:lnTo>
                  <a:pt x="35360" y="64940"/>
                </a:lnTo>
                <a:lnTo>
                  <a:pt x="35330" y="65020"/>
                </a:lnTo>
                <a:lnTo>
                  <a:pt x="35330" y="65080"/>
                </a:lnTo>
                <a:lnTo>
                  <a:pt x="35390" y="65090"/>
                </a:lnTo>
                <a:lnTo>
                  <a:pt x="35420" y="65130"/>
                </a:lnTo>
                <a:lnTo>
                  <a:pt x="35470" y="65120"/>
                </a:lnTo>
                <a:lnTo>
                  <a:pt x="35500" y="65200"/>
                </a:lnTo>
                <a:lnTo>
                  <a:pt x="35570" y="65100"/>
                </a:lnTo>
                <a:lnTo>
                  <a:pt x="35630" y="65170"/>
                </a:lnTo>
                <a:lnTo>
                  <a:pt x="35730" y="65150"/>
                </a:lnTo>
                <a:lnTo>
                  <a:pt x="35740" y="65220"/>
                </a:lnTo>
                <a:lnTo>
                  <a:pt x="35820" y="65250"/>
                </a:lnTo>
                <a:lnTo>
                  <a:pt x="35920" y="65250"/>
                </a:lnTo>
                <a:lnTo>
                  <a:pt x="36010" y="65320"/>
                </a:lnTo>
                <a:lnTo>
                  <a:pt x="36000" y="65390"/>
                </a:lnTo>
                <a:lnTo>
                  <a:pt x="35900" y="65370"/>
                </a:lnTo>
                <a:lnTo>
                  <a:pt x="35860" y="65390"/>
                </a:lnTo>
                <a:lnTo>
                  <a:pt x="35800" y="65400"/>
                </a:lnTo>
                <a:lnTo>
                  <a:pt x="35800" y="65480"/>
                </a:lnTo>
                <a:lnTo>
                  <a:pt x="35760" y="65480"/>
                </a:lnTo>
                <a:lnTo>
                  <a:pt x="35690" y="65450"/>
                </a:lnTo>
                <a:lnTo>
                  <a:pt x="35690" y="65520"/>
                </a:lnTo>
                <a:lnTo>
                  <a:pt x="35580" y="65480"/>
                </a:lnTo>
                <a:lnTo>
                  <a:pt x="35520" y="65520"/>
                </a:lnTo>
                <a:lnTo>
                  <a:pt x="35520" y="65570"/>
                </a:lnTo>
                <a:lnTo>
                  <a:pt x="35580" y="65610"/>
                </a:lnTo>
                <a:lnTo>
                  <a:pt x="35550" y="65640"/>
                </a:lnTo>
                <a:lnTo>
                  <a:pt x="35550" y="65710"/>
                </a:lnTo>
                <a:lnTo>
                  <a:pt x="35450" y="65730"/>
                </a:lnTo>
                <a:lnTo>
                  <a:pt x="35430" y="65690"/>
                </a:lnTo>
                <a:lnTo>
                  <a:pt x="35360" y="65690"/>
                </a:lnTo>
                <a:lnTo>
                  <a:pt x="35370" y="65760"/>
                </a:lnTo>
                <a:lnTo>
                  <a:pt x="35350" y="65850"/>
                </a:lnTo>
                <a:lnTo>
                  <a:pt x="35310" y="65920"/>
                </a:lnTo>
                <a:lnTo>
                  <a:pt x="35370" y="65960"/>
                </a:lnTo>
                <a:lnTo>
                  <a:pt x="35170" y="66120"/>
                </a:lnTo>
                <a:lnTo>
                  <a:pt x="35200" y="66140"/>
                </a:lnTo>
                <a:lnTo>
                  <a:pt x="35200" y="66200"/>
                </a:lnTo>
                <a:lnTo>
                  <a:pt x="35140" y="66200"/>
                </a:lnTo>
                <a:lnTo>
                  <a:pt x="35110" y="66290"/>
                </a:lnTo>
                <a:lnTo>
                  <a:pt x="35150" y="66350"/>
                </a:lnTo>
                <a:lnTo>
                  <a:pt x="35230" y="66400"/>
                </a:lnTo>
                <a:lnTo>
                  <a:pt x="35390" y="66450"/>
                </a:lnTo>
                <a:lnTo>
                  <a:pt x="35380" y="66480"/>
                </a:lnTo>
                <a:lnTo>
                  <a:pt x="35430" y="66530"/>
                </a:lnTo>
                <a:lnTo>
                  <a:pt x="35430" y="66570"/>
                </a:lnTo>
                <a:lnTo>
                  <a:pt x="35470" y="66650"/>
                </a:lnTo>
                <a:lnTo>
                  <a:pt x="35490" y="66730"/>
                </a:lnTo>
                <a:lnTo>
                  <a:pt x="35430" y="66780"/>
                </a:lnTo>
                <a:lnTo>
                  <a:pt x="35440" y="66840"/>
                </a:lnTo>
                <a:lnTo>
                  <a:pt x="35390" y="66880"/>
                </a:lnTo>
                <a:lnTo>
                  <a:pt x="35400" y="66990"/>
                </a:lnTo>
                <a:lnTo>
                  <a:pt x="35370" y="67010"/>
                </a:lnTo>
                <a:lnTo>
                  <a:pt x="35380" y="67190"/>
                </a:lnTo>
                <a:lnTo>
                  <a:pt x="35370" y="67250"/>
                </a:lnTo>
                <a:lnTo>
                  <a:pt x="35420" y="67330"/>
                </a:lnTo>
                <a:lnTo>
                  <a:pt x="35400" y="67390"/>
                </a:lnTo>
                <a:lnTo>
                  <a:pt x="35320" y="67380"/>
                </a:lnTo>
                <a:lnTo>
                  <a:pt x="35320" y="67430"/>
                </a:lnTo>
                <a:lnTo>
                  <a:pt x="35280" y="67570"/>
                </a:lnTo>
                <a:lnTo>
                  <a:pt x="35410" y="67580"/>
                </a:lnTo>
                <a:lnTo>
                  <a:pt x="35400" y="67670"/>
                </a:lnTo>
                <a:lnTo>
                  <a:pt x="35260" y="67710"/>
                </a:lnTo>
                <a:lnTo>
                  <a:pt x="35310" y="67780"/>
                </a:lnTo>
                <a:lnTo>
                  <a:pt x="35390" y="67750"/>
                </a:lnTo>
                <a:lnTo>
                  <a:pt x="35410" y="67770"/>
                </a:lnTo>
                <a:lnTo>
                  <a:pt x="35370" y="67870"/>
                </a:lnTo>
                <a:lnTo>
                  <a:pt x="35370" y="67950"/>
                </a:lnTo>
                <a:lnTo>
                  <a:pt x="35320" y="67950"/>
                </a:lnTo>
                <a:lnTo>
                  <a:pt x="35280" y="67990"/>
                </a:lnTo>
                <a:lnTo>
                  <a:pt x="35200" y="67990"/>
                </a:lnTo>
                <a:lnTo>
                  <a:pt x="35220" y="68040"/>
                </a:lnTo>
                <a:lnTo>
                  <a:pt x="35260" y="68050"/>
                </a:lnTo>
                <a:lnTo>
                  <a:pt x="35260" y="68130"/>
                </a:lnTo>
                <a:lnTo>
                  <a:pt x="35170" y="68150"/>
                </a:lnTo>
                <a:lnTo>
                  <a:pt x="35130" y="68170"/>
                </a:lnTo>
                <a:lnTo>
                  <a:pt x="35130" y="68220"/>
                </a:lnTo>
                <a:lnTo>
                  <a:pt x="35010" y="68230"/>
                </a:lnTo>
                <a:lnTo>
                  <a:pt x="34940" y="68200"/>
                </a:lnTo>
                <a:lnTo>
                  <a:pt x="34920" y="68250"/>
                </a:lnTo>
                <a:lnTo>
                  <a:pt x="34810" y="68270"/>
                </a:lnTo>
                <a:lnTo>
                  <a:pt x="34850" y="68380"/>
                </a:lnTo>
                <a:lnTo>
                  <a:pt x="34900" y="68450"/>
                </a:lnTo>
                <a:lnTo>
                  <a:pt x="35030" y="68500"/>
                </a:lnTo>
                <a:lnTo>
                  <a:pt x="35090" y="68530"/>
                </a:lnTo>
                <a:lnTo>
                  <a:pt x="35150" y="68520"/>
                </a:lnTo>
                <a:lnTo>
                  <a:pt x="35250" y="68570"/>
                </a:lnTo>
                <a:lnTo>
                  <a:pt x="35320" y="68540"/>
                </a:lnTo>
                <a:lnTo>
                  <a:pt x="35440" y="68530"/>
                </a:lnTo>
                <a:lnTo>
                  <a:pt x="35540" y="68550"/>
                </a:lnTo>
                <a:lnTo>
                  <a:pt x="35590" y="68600"/>
                </a:lnTo>
                <a:lnTo>
                  <a:pt x="35720" y="68670"/>
                </a:lnTo>
                <a:lnTo>
                  <a:pt x="35740" y="68710"/>
                </a:lnTo>
                <a:lnTo>
                  <a:pt x="35710" y="68790"/>
                </a:lnTo>
                <a:lnTo>
                  <a:pt x="35670" y="68760"/>
                </a:lnTo>
                <a:lnTo>
                  <a:pt x="35610" y="68790"/>
                </a:lnTo>
                <a:lnTo>
                  <a:pt x="35560" y="68840"/>
                </a:lnTo>
                <a:lnTo>
                  <a:pt x="35500" y="68840"/>
                </a:lnTo>
                <a:lnTo>
                  <a:pt x="35460" y="68890"/>
                </a:lnTo>
                <a:lnTo>
                  <a:pt x="35480" y="69000"/>
                </a:lnTo>
                <a:lnTo>
                  <a:pt x="35480" y="69070"/>
                </a:lnTo>
                <a:lnTo>
                  <a:pt x="35450" y="69150"/>
                </a:lnTo>
                <a:lnTo>
                  <a:pt x="35460" y="69270"/>
                </a:lnTo>
                <a:lnTo>
                  <a:pt x="35490" y="69330"/>
                </a:lnTo>
                <a:lnTo>
                  <a:pt x="35500" y="69400"/>
                </a:lnTo>
                <a:lnTo>
                  <a:pt x="35470" y="69520"/>
                </a:lnTo>
                <a:lnTo>
                  <a:pt x="35500" y="69590"/>
                </a:lnTo>
                <a:lnTo>
                  <a:pt x="35520" y="69600"/>
                </a:lnTo>
                <a:lnTo>
                  <a:pt x="35510" y="69680"/>
                </a:lnTo>
                <a:lnTo>
                  <a:pt x="35530" y="69710"/>
                </a:lnTo>
                <a:lnTo>
                  <a:pt x="35520" y="69830"/>
                </a:lnTo>
                <a:lnTo>
                  <a:pt x="35400" y="69810"/>
                </a:lnTo>
                <a:lnTo>
                  <a:pt x="35290" y="69770"/>
                </a:lnTo>
                <a:lnTo>
                  <a:pt x="35240" y="69790"/>
                </a:lnTo>
                <a:lnTo>
                  <a:pt x="35150" y="69790"/>
                </a:lnTo>
                <a:lnTo>
                  <a:pt x="35090" y="69760"/>
                </a:lnTo>
                <a:lnTo>
                  <a:pt x="34900" y="69750"/>
                </a:lnTo>
                <a:lnTo>
                  <a:pt x="34810" y="69720"/>
                </a:lnTo>
                <a:lnTo>
                  <a:pt x="34770" y="69740"/>
                </a:lnTo>
                <a:lnTo>
                  <a:pt x="34620" y="69750"/>
                </a:lnTo>
                <a:lnTo>
                  <a:pt x="34520" y="69770"/>
                </a:lnTo>
                <a:lnTo>
                  <a:pt x="34480" y="69800"/>
                </a:lnTo>
                <a:lnTo>
                  <a:pt x="34410" y="69820"/>
                </a:lnTo>
                <a:lnTo>
                  <a:pt x="34330" y="69860"/>
                </a:lnTo>
                <a:lnTo>
                  <a:pt x="34210" y="70020"/>
                </a:lnTo>
                <a:lnTo>
                  <a:pt x="34200" y="70100"/>
                </a:lnTo>
                <a:lnTo>
                  <a:pt x="34300" y="70110"/>
                </a:lnTo>
                <a:lnTo>
                  <a:pt x="34290" y="70230"/>
                </a:lnTo>
                <a:lnTo>
                  <a:pt x="34250" y="70310"/>
                </a:lnTo>
                <a:lnTo>
                  <a:pt x="34250" y="70390"/>
                </a:lnTo>
                <a:lnTo>
                  <a:pt x="34330" y="70400"/>
                </a:lnTo>
                <a:lnTo>
                  <a:pt x="34350" y="70430"/>
                </a:lnTo>
                <a:lnTo>
                  <a:pt x="34330" y="70480"/>
                </a:lnTo>
                <a:lnTo>
                  <a:pt x="34400" y="70520"/>
                </a:lnTo>
                <a:lnTo>
                  <a:pt x="34470" y="70570"/>
                </a:lnTo>
                <a:lnTo>
                  <a:pt x="34440" y="70670"/>
                </a:lnTo>
                <a:lnTo>
                  <a:pt x="34350" y="70590"/>
                </a:lnTo>
                <a:lnTo>
                  <a:pt x="34310" y="70630"/>
                </a:lnTo>
                <a:lnTo>
                  <a:pt x="34200" y="70660"/>
                </a:lnTo>
                <a:lnTo>
                  <a:pt x="34200" y="70750"/>
                </a:lnTo>
                <a:lnTo>
                  <a:pt x="34190" y="70810"/>
                </a:lnTo>
                <a:lnTo>
                  <a:pt x="34200" y="70950"/>
                </a:lnTo>
                <a:lnTo>
                  <a:pt x="34200" y="71030"/>
                </a:lnTo>
                <a:lnTo>
                  <a:pt x="34110" y="71030"/>
                </a:lnTo>
                <a:lnTo>
                  <a:pt x="34050" y="71010"/>
                </a:lnTo>
                <a:lnTo>
                  <a:pt x="34040" y="71050"/>
                </a:lnTo>
                <a:lnTo>
                  <a:pt x="34110" y="71120"/>
                </a:lnTo>
                <a:lnTo>
                  <a:pt x="34140" y="71170"/>
                </a:lnTo>
                <a:lnTo>
                  <a:pt x="34200" y="71210"/>
                </a:lnTo>
                <a:lnTo>
                  <a:pt x="34200" y="71310"/>
                </a:lnTo>
                <a:lnTo>
                  <a:pt x="34240" y="71360"/>
                </a:lnTo>
                <a:lnTo>
                  <a:pt x="34230" y="71430"/>
                </a:lnTo>
                <a:lnTo>
                  <a:pt x="34300" y="71490"/>
                </a:lnTo>
                <a:lnTo>
                  <a:pt x="34310" y="71540"/>
                </a:lnTo>
                <a:lnTo>
                  <a:pt x="34420" y="71520"/>
                </a:lnTo>
                <a:lnTo>
                  <a:pt x="34440" y="71620"/>
                </a:lnTo>
                <a:lnTo>
                  <a:pt x="34530" y="71630"/>
                </a:lnTo>
                <a:lnTo>
                  <a:pt x="34530" y="71680"/>
                </a:lnTo>
                <a:lnTo>
                  <a:pt x="34580" y="71730"/>
                </a:lnTo>
                <a:lnTo>
                  <a:pt x="34510" y="71730"/>
                </a:lnTo>
                <a:lnTo>
                  <a:pt x="34450" y="71820"/>
                </a:lnTo>
                <a:lnTo>
                  <a:pt x="34510" y="71830"/>
                </a:lnTo>
                <a:lnTo>
                  <a:pt x="34560" y="71900"/>
                </a:lnTo>
                <a:lnTo>
                  <a:pt x="34570" y="71970"/>
                </a:lnTo>
                <a:lnTo>
                  <a:pt x="34560" y="72020"/>
                </a:lnTo>
                <a:lnTo>
                  <a:pt x="34500" y="72020"/>
                </a:lnTo>
                <a:lnTo>
                  <a:pt x="34490" y="72060"/>
                </a:lnTo>
                <a:lnTo>
                  <a:pt x="34540" y="72070"/>
                </a:lnTo>
                <a:lnTo>
                  <a:pt x="34530" y="72140"/>
                </a:lnTo>
                <a:lnTo>
                  <a:pt x="34470" y="72180"/>
                </a:lnTo>
                <a:lnTo>
                  <a:pt x="34470" y="72250"/>
                </a:lnTo>
                <a:lnTo>
                  <a:pt x="34420" y="72360"/>
                </a:lnTo>
                <a:lnTo>
                  <a:pt x="34350" y="72380"/>
                </a:lnTo>
                <a:lnTo>
                  <a:pt x="34340" y="72450"/>
                </a:lnTo>
                <a:lnTo>
                  <a:pt x="34240" y="72430"/>
                </a:lnTo>
                <a:lnTo>
                  <a:pt x="34250" y="72360"/>
                </a:lnTo>
                <a:lnTo>
                  <a:pt x="34130" y="72360"/>
                </a:lnTo>
                <a:lnTo>
                  <a:pt x="34030" y="72410"/>
                </a:lnTo>
                <a:lnTo>
                  <a:pt x="33990" y="72380"/>
                </a:lnTo>
                <a:lnTo>
                  <a:pt x="33890" y="72360"/>
                </a:lnTo>
                <a:lnTo>
                  <a:pt x="33790" y="72360"/>
                </a:lnTo>
                <a:lnTo>
                  <a:pt x="33740" y="72280"/>
                </a:lnTo>
                <a:lnTo>
                  <a:pt x="33680" y="72240"/>
                </a:lnTo>
                <a:lnTo>
                  <a:pt x="33630" y="72230"/>
                </a:lnTo>
                <a:lnTo>
                  <a:pt x="33570" y="72190"/>
                </a:lnTo>
                <a:lnTo>
                  <a:pt x="33500" y="72260"/>
                </a:lnTo>
                <a:lnTo>
                  <a:pt x="33500" y="72290"/>
                </a:lnTo>
                <a:lnTo>
                  <a:pt x="33530" y="72400"/>
                </a:lnTo>
                <a:lnTo>
                  <a:pt x="33460" y="72490"/>
                </a:lnTo>
                <a:lnTo>
                  <a:pt x="33480" y="72530"/>
                </a:lnTo>
                <a:lnTo>
                  <a:pt x="33570" y="72550"/>
                </a:lnTo>
                <a:lnTo>
                  <a:pt x="33620" y="72550"/>
                </a:lnTo>
                <a:lnTo>
                  <a:pt x="33650" y="72580"/>
                </a:lnTo>
                <a:lnTo>
                  <a:pt x="33690" y="72560"/>
                </a:lnTo>
                <a:lnTo>
                  <a:pt x="33750" y="72550"/>
                </a:lnTo>
                <a:lnTo>
                  <a:pt x="33760" y="72620"/>
                </a:lnTo>
                <a:lnTo>
                  <a:pt x="33740" y="72750"/>
                </a:lnTo>
                <a:lnTo>
                  <a:pt x="33700" y="72760"/>
                </a:lnTo>
                <a:lnTo>
                  <a:pt x="33720" y="72830"/>
                </a:lnTo>
                <a:lnTo>
                  <a:pt x="33710" y="72900"/>
                </a:lnTo>
                <a:lnTo>
                  <a:pt x="33690" y="72930"/>
                </a:lnTo>
                <a:lnTo>
                  <a:pt x="33670" y="73050"/>
                </a:lnTo>
                <a:lnTo>
                  <a:pt x="33520" y="73070"/>
                </a:lnTo>
                <a:lnTo>
                  <a:pt x="33570" y="73200"/>
                </a:lnTo>
                <a:lnTo>
                  <a:pt x="33500" y="73370"/>
                </a:lnTo>
                <a:lnTo>
                  <a:pt x="33470" y="73590"/>
                </a:lnTo>
                <a:lnTo>
                  <a:pt x="33520" y="73640"/>
                </a:lnTo>
                <a:lnTo>
                  <a:pt x="33540" y="73710"/>
                </a:lnTo>
                <a:lnTo>
                  <a:pt x="33580" y="73780"/>
                </a:lnTo>
                <a:lnTo>
                  <a:pt x="33700" y="73830"/>
                </a:lnTo>
                <a:lnTo>
                  <a:pt x="33750" y="73930"/>
                </a:lnTo>
                <a:lnTo>
                  <a:pt x="33800" y="73940"/>
                </a:lnTo>
                <a:lnTo>
                  <a:pt x="33870" y="73910"/>
                </a:lnTo>
                <a:lnTo>
                  <a:pt x="34050" y="73920"/>
                </a:lnTo>
                <a:lnTo>
                  <a:pt x="34010" y="74020"/>
                </a:lnTo>
                <a:lnTo>
                  <a:pt x="33970" y="74020"/>
                </a:lnTo>
                <a:lnTo>
                  <a:pt x="33960" y="74140"/>
                </a:lnTo>
                <a:lnTo>
                  <a:pt x="33890" y="74110"/>
                </a:lnTo>
                <a:lnTo>
                  <a:pt x="33840" y="74160"/>
                </a:lnTo>
                <a:lnTo>
                  <a:pt x="33800" y="74170"/>
                </a:lnTo>
                <a:lnTo>
                  <a:pt x="33790" y="74280"/>
                </a:lnTo>
                <a:lnTo>
                  <a:pt x="33850" y="74370"/>
                </a:lnTo>
                <a:lnTo>
                  <a:pt x="33970" y="74410"/>
                </a:lnTo>
                <a:lnTo>
                  <a:pt x="33970" y="74480"/>
                </a:lnTo>
                <a:lnTo>
                  <a:pt x="33920" y="74500"/>
                </a:lnTo>
                <a:lnTo>
                  <a:pt x="33950" y="74600"/>
                </a:lnTo>
                <a:lnTo>
                  <a:pt x="33990" y="74610"/>
                </a:lnTo>
                <a:lnTo>
                  <a:pt x="34080" y="74600"/>
                </a:lnTo>
                <a:lnTo>
                  <a:pt x="34130" y="74620"/>
                </a:lnTo>
                <a:lnTo>
                  <a:pt x="34210" y="74590"/>
                </a:lnTo>
                <a:lnTo>
                  <a:pt x="34260" y="74600"/>
                </a:lnTo>
                <a:lnTo>
                  <a:pt x="34330" y="74680"/>
                </a:lnTo>
                <a:lnTo>
                  <a:pt x="34380" y="74680"/>
                </a:lnTo>
                <a:lnTo>
                  <a:pt x="34420" y="74650"/>
                </a:lnTo>
                <a:lnTo>
                  <a:pt x="34440" y="74550"/>
                </a:lnTo>
                <a:lnTo>
                  <a:pt x="34420" y="74530"/>
                </a:lnTo>
                <a:lnTo>
                  <a:pt x="34430" y="74460"/>
                </a:lnTo>
                <a:lnTo>
                  <a:pt x="34470" y="74420"/>
                </a:lnTo>
                <a:lnTo>
                  <a:pt x="34480" y="74340"/>
                </a:lnTo>
                <a:lnTo>
                  <a:pt x="34540" y="74320"/>
                </a:lnTo>
                <a:lnTo>
                  <a:pt x="34660" y="74390"/>
                </a:lnTo>
                <a:lnTo>
                  <a:pt x="34790" y="74380"/>
                </a:lnTo>
                <a:lnTo>
                  <a:pt x="34830" y="74350"/>
                </a:lnTo>
                <a:lnTo>
                  <a:pt x="34890" y="74340"/>
                </a:lnTo>
                <a:lnTo>
                  <a:pt x="34890" y="74490"/>
                </a:lnTo>
                <a:lnTo>
                  <a:pt x="35110" y="74510"/>
                </a:lnTo>
                <a:lnTo>
                  <a:pt x="35100" y="74620"/>
                </a:lnTo>
                <a:lnTo>
                  <a:pt x="35150" y="74660"/>
                </a:lnTo>
                <a:lnTo>
                  <a:pt x="35170" y="74730"/>
                </a:lnTo>
                <a:lnTo>
                  <a:pt x="35260" y="74700"/>
                </a:lnTo>
                <a:lnTo>
                  <a:pt x="35220" y="74540"/>
                </a:lnTo>
                <a:lnTo>
                  <a:pt x="35190" y="74540"/>
                </a:lnTo>
                <a:lnTo>
                  <a:pt x="35150" y="74440"/>
                </a:lnTo>
                <a:lnTo>
                  <a:pt x="35160" y="74380"/>
                </a:lnTo>
                <a:lnTo>
                  <a:pt x="35200" y="74340"/>
                </a:lnTo>
                <a:lnTo>
                  <a:pt x="35290" y="74370"/>
                </a:lnTo>
                <a:lnTo>
                  <a:pt x="35330" y="74400"/>
                </a:lnTo>
                <a:lnTo>
                  <a:pt x="35340" y="74490"/>
                </a:lnTo>
                <a:lnTo>
                  <a:pt x="35370" y="74500"/>
                </a:lnTo>
                <a:lnTo>
                  <a:pt x="35440" y="74470"/>
                </a:lnTo>
                <a:lnTo>
                  <a:pt x="35490" y="74540"/>
                </a:lnTo>
                <a:lnTo>
                  <a:pt x="35470" y="74630"/>
                </a:lnTo>
                <a:lnTo>
                  <a:pt x="35520" y="74790"/>
                </a:lnTo>
                <a:lnTo>
                  <a:pt x="35490" y="74850"/>
                </a:lnTo>
                <a:lnTo>
                  <a:pt x="35390" y="74810"/>
                </a:lnTo>
                <a:lnTo>
                  <a:pt x="35190" y="74810"/>
                </a:lnTo>
                <a:lnTo>
                  <a:pt x="35160" y="74910"/>
                </a:lnTo>
                <a:lnTo>
                  <a:pt x="35080" y="74920"/>
                </a:lnTo>
                <a:lnTo>
                  <a:pt x="35090" y="74980"/>
                </a:lnTo>
                <a:lnTo>
                  <a:pt x="35190" y="74940"/>
                </a:lnTo>
                <a:lnTo>
                  <a:pt x="35210" y="74980"/>
                </a:lnTo>
                <a:lnTo>
                  <a:pt x="35160" y="75020"/>
                </a:lnTo>
                <a:lnTo>
                  <a:pt x="35140" y="75070"/>
                </a:lnTo>
                <a:lnTo>
                  <a:pt x="35080" y="75120"/>
                </a:lnTo>
                <a:lnTo>
                  <a:pt x="35050" y="75120"/>
                </a:lnTo>
                <a:lnTo>
                  <a:pt x="35020" y="75210"/>
                </a:lnTo>
                <a:lnTo>
                  <a:pt x="35120" y="75230"/>
                </a:lnTo>
                <a:lnTo>
                  <a:pt x="35170" y="75250"/>
                </a:lnTo>
                <a:lnTo>
                  <a:pt x="35150" y="75320"/>
                </a:lnTo>
                <a:lnTo>
                  <a:pt x="35180" y="75350"/>
                </a:lnTo>
                <a:lnTo>
                  <a:pt x="35270" y="75340"/>
                </a:lnTo>
                <a:lnTo>
                  <a:pt x="35300" y="75360"/>
                </a:lnTo>
                <a:lnTo>
                  <a:pt x="35300" y="75430"/>
                </a:lnTo>
                <a:lnTo>
                  <a:pt x="35240" y="75450"/>
                </a:lnTo>
                <a:lnTo>
                  <a:pt x="35270" y="75570"/>
                </a:lnTo>
                <a:lnTo>
                  <a:pt x="35210" y="75610"/>
                </a:lnTo>
                <a:lnTo>
                  <a:pt x="35190" y="75560"/>
                </a:lnTo>
                <a:lnTo>
                  <a:pt x="35080" y="75560"/>
                </a:lnTo>
                <a:lnTo>
                  <a:pt x="35060" y="75520"/>
                </a:lnTo>
                <a:lnTo>
                  <a:pt x="35120" y="75440"/>
                </a:lnTo>
                <a:lnTo>
                  <a:pt x="35060" y="75410"/>
                </a:lnTo>
                <a:lnTo>
                  <a:pt x="35090" y="75320"/>
                </a:lnTo>
                <a:lnTo>
                  <a:pt x="35040" y="75310"/>
                </a:lnTo>
                <a:lnTo>
                  <a:pt x="34980" y="75200"/>
                </a:lnTo>
                <a:lnTo>
                  <a:pt x="34950" y="75200"/>
                </a:lnTo>
                <a:lnTo>
                  <a:pt x="34890" y="75250"/>
                </a:lnTo>
                <a:lnTo>
                  <a:pt x="34870" y="75190"/>
                </a:lnTo>
                <a:lnTo>
                  <a:pt x="34790" y="75260"/>
                </a:lnTo>
                <a:lnTo>
                  <a:pt x="34720" y="75250"/>
                </a:lnTo>
                <a:lnTo>
                  <a:pt x="34660" y="75260"/>
                </a:lnTo>
                <a:lnTo>
                  <a:pt x="34590" y="75250"/>
                </a:lnTo>
                <a:lnTo>
                  <a:pt x="34550" y="75300"/>
                </a:lnTo>
                <a:lnTo>
                  <a:pt x="34490" y="75280"/>
                </a:lnTo>
                <a:lnTo>
                  <a:pt x="34460" y="75150"/>
                </a:lnTo>
                <a:lnTo>
                  <a:pt x="34370" y="75170"/>
                </a:lnTo>
                <a:lnTo>
                  <a:pt x="34310" y="75140"/>
                </a:lnTo>
                <a:lnTo>
                  <a:pt x="34190" y="75120"/>
                </a:lnTo>
                <a:lnTo>
                  <a:pt x="34190" y="75040"/>
                </a:lnTo>
                <a:lnTo>
                  <a:pt x="34150" y="75010"/>
                </a:lnTo>
                <a:lnTo>
                  <a:pt x="34170" y="74970"/>
                </a:lnTo>
                <a:lnTo>
                  <a:pt x="34160" y="74910"/>
                </a:lnTo>
                <a:lnTo>
                  <a:pt x="34180" y="74790"/>
                </a:lnTo>
                <a:lnTo>
                  <a:pt x="34010" y="74780"/>
                </a:lnTo>
                <a:lnTo>
                  <a:pt x="33960" y="74740"/>
                </a:lnTo>
                <a:lnTo>
                  <a:pt x="33950" y="74800"/>
                </a:lnTo>
                <a:lnTo>
                  <a:pt x="33900" y="74830"/>
                </a:lnTo>
                <a:lnTo>
                  <a:pt x="33830" y="74820"/>
                </a:lnTo>
                <a:lnTo>
                  <a:pt x="33810" y="74900"/>
                </a:lnTo>
                <a:lnTo>
                  <a:pt x="33880" y="74930"/>
                </a:lnTo>
                <a:lnTo>
                  <a:pt x="33910" y="74910"/>
                </a:lnTo>
                <a:lnTo>
                  <a:pt x="33970" y="74960"/>
                </a:lnTo>
                <a:lnTo>
                  <a:pt x="33990" y="75030"/>
                </a:lnTo>
                <a:lnTo>
                  <a:pt x="34040" y="75050"/>
                </a:lnTo>
                <a:lnTo>
                  <a:pt x="34050" y="75130"/>
                </a:lnTo>
                <a:lnTo>
                  <a:pt x="33950" y="75140"/>
                </a:lnTo>
                <a:lnTo>
                  <a:pt x="33940" y="75210"/>
                </a:lnTo>
                <a:lnTo>
                  <a:pt x="33980" y="75250"/>
                </a:lnTo>
                <a:lnTo>
                  <a:pt x="34060" y="75280"/>
                </a:lnTo>
                <a:lnTo>
                  <a:pt x="34110" y="75330"/>
                </a:lnTo>
                <a:lnTo>
                  <a:pt x="34090" y="75400"/>
                </a:lnTo>
                <a:lnTo>
                  <a:pt x="34150" y="75420"/>
                </a:lnTo>
                <a:lnTo>
                  <a:pt x="34220" y="75480"/>
                </a:lnTo>
                <a:lnTo>
                  <a:pt x="34240" y="75560"/>
                </a:lnTo>
                <a:lnTo>
                  <a:pt x="34170" y="75570"/>
                </a:lnTo>
                <a:lnTo>
                  <a:pt x="34140" y="75700"/>
                </a:lnTo>
                <a:lnTo>
                  <a:pt x="34040" y="75810"/>
                </a:lnTo>
                <a:lnTo>
                  <a:pt x="34080" y="75830"/>
                </a:lnTo>
                <a:lnTo>
                  <a:pt x="34070" y="75880"/>
                </a:lnTo>
                <a:lnTo>
                  <a:pt x="34100" y="76000"/>
                </a:lnTo>
                <a:lnTo>
                  <a:pt x="34150" y="76030"/>
                </a:lnTo>
                <a:lnTo>
                  <a:pt x="34180" y="75920"/>
                </a:lnTo>
                <a:lnTo>
                  <a:pt x="34220" y="75920"/>
                </a:lnTo>
                <a:lnTo>
                  <a:pt x="34290" y="76010"/>
                </a:lnTo>
                <a:lnTo>
                  <a:pt x="34340" y="76010"/>
                </a:lnTo>
                <a:lnTo>
                  <a:pt x="34340" y="75970"/>
                </a:lnTo>
                <a:lnTo>
                  <a:pt x="34380" y="75950"/>
                </a:lnTo>
                <a:lnTo>
                  <a:pt x="34460" y="75980"/>
                </a:lnTo>
                <a:lnTo>
                  <a:pt x="34580" y="75960"/>
                </a:lnTo>
                <a:lnTo>
                  <a:pt x="34590" y="75920"/>
                </a:lnTo>
                <a:lnTo>
                  <a:pt x="34550" y="75840"/>
                </a:lnTo>
                <a:lnTo>
                  <a:pt x="34570" y="75790"/>
                </a:lnTo>
                <a:lnTo>
                  <a:pt x="34520" y="75740"/>
                </a:lnTo>
                <a:lnTo>
                  <a:pt x="34470" y="75720"/>
                </a:lnTo>
                <a:lnTo>
                  <a:pt x="34510" y="75670"/>
                </a:lnTo>
                <a:lnTo>
                  <a:pt x="34580" y="75650"/>
                </a:lnTo>
                <a:lnTo>
                  <a:pt x="34550" y="75560"/>
                </a:lnTo>
                <a:lnTo>
                  <a:pt x="34610" y="75510"/>
                </a:lnTo>
                <a:lnTo>
                  <a:pt x="34620" y="75550"/>
                </a:lnTo>
                <a:lnTo>
                  <a:pt x="34600" y="75660"/>
                </a:lnTo>
                <a:lnTo>
                  <a:pt x="34650" y="75680"/>
                </a:lnTo>
                <a:lnTo>
                  <a:pt x="34740" y="75570"/>
                </a:lnTo>
                <a:lnTo>
                  <a:pt x="34780" y="75570"/>
                </a:lnTo>
                <a:lnTo>
                  <a:pt x="34810" y="75730"/>
                </a:lnTo>
                <a:lnTo>
                  <a:pt x="34910" y="75710"/>
                </a:lnTo>
                <a:lnTo>
                  <a:pt x="34960" y="75680"/>
                </a:lnTo>
                <a:lnTo>
                  <a:pt x="35000" y="75760"/>
                </a:lnTo>
                <a:lnTo>
                  <a:pt x="35090" y="75710"/>
                </a:lnTo>
                <a:lnTo>
                  <a:pt x="35140" y="75750"/>
                </a:lnTo>
                <a:lnTo>
                  <a:pt x="35290" y="75760"/>
                </a:lnTo>
                <a:lnTo>
                  <a:pt x="35240" y="75840"/>
                </a:lnTo>
                <a:lnTo>
                  <a:pt x="35300" y="75870"/>
                </a:lnTo>
                <a:lnTo>
                  <a:pt x="35330" y="75830"/>
                </a:lnTo>
                <a:lnTo>
                  <a:pt x="35360" y="75880"/>
                </a:lnTo>
                <a:lnTo>
                  <a:pt x="35390" y="76000"/>
                </a:lnTo>
                <a:lnTo>
                  <a:pt x="35370" y="76080"/>
                </a:lnTo>
                <a:lnTo>
                  <a:pt x="35340" y="76130"/>
                </a:lnTo>
                <a:lnTo>
                  <a:pt x="35360" y="76190"/>
                </a:lnTo>
                <a:lnTo>
                  <a:pt x="35430" y="76180"/>
                </a:lnTo>
                <a:lnTo>
                  <a:pt x="35450" y="76160"/>
                </a:lnTo>
                <a:lnTo>
                  <a:pt x="35440" y="76110"/>
                </a:lnTo>
                <a:lnTo>
                  <a:pt x="35500" y="76110"/>
                </a:lnTo>
                <a:lnTo>
                  <a:pt x="35510" y="76150"/>
                </a:lnTo>
                <a:lnTo>
                  <a:pt x="35550" y="76150"/>
                </a:lnTo>
                <a:lnTo>
                  <a:pt x="35570" y="76100"/>
                </a:lnTo>
                <a:lnTo>
                  <a:pt x="35550" y="76000"/>
                </a:lnTo>
                <a:lnTo>
                  <a:pt x="35600" y="76000"/>
                </a:lnTo>
                <a:lnTo>
                  <a:pt x="35620" y="76060"/>
                </a:lnTo>
                <a:lnTo>
                  <a:pt x="35720" y="76030"/>
                </a:lnTo>
                <a:lnTo>
                  <a:pt x="35750" y="76000"/>
                </a:lnTo>
                <a:lnTo>
                  <a:pt x="35810" y="76040"/>
                </a:lnTo>
                <a:lnTo>
                  <a:pt x="35810" y="75950"/>
                </a:lnTo>
                <a:lnTo>
                  <a:pt x="35900" y="75910"/>
                </a:lnTo>
                <a:lnTo>
                  <a:pt x="35960" y="75900"/>
                </a:lnTo>
                <a:lnTo>
                  <a:pt x="35950" y="75970"/>
                </a:lnTo>
                <a:lnTo>
                  <a:pt x="36030" y="75950"/>
                </a:lnTo>
                <a:lnTo>
                  <a:pt x="36070" y="76010"/>
                </a:lnTo>
                <a:lnTo>
                  <a:pt x="36080" y="75860"/>
                </a:lnTo>
                <a:lnTo>
                  <a:pt x="36120" y="75830"/>
                </a:lnTo>
                <a:lnTo>
                  <a:pt x="36230" y="75810"/>
                </a:lnTo>
                <a:lnTo>
                  <a:pt x="36240" y="75750"/>
                </a:lnTo>
                <a:lnTo>
                  <a:pt x="36320" y="75720"/>
                </a:lnTo>
                <a:lnTo>
                  <a:pt x="36390" y="75670"/>
                </a:lnTo>
                <a:lnTo>
                  <a:pt x="36370" y="75590"/>
                </a:lnTo>
                <a:lnTo>
                  <a:pt x="36340" y="75570"/>
                </a:lnTo>
                <a:lnTo>
                  <a:pt x="36330" y="75510"/>
                </a:lnTo>
                <a:lnTo>
                  <a:pt x="36350" y="75470"/>
                </a:lnTo>
                <a:lnTo>
                  <a:pt x="36480" y="75480"/>
                </a:lnTo>
                <a:lnTo>
                  <a:pt x="36550" y="75470"/>
                </a:lnTo>
                <a:lnTo>
                  <a:pt x="36560" y="75520"/>
                </a:lnTo>
                <a:lnTo>
                  <a:pt x="36620" y="75560"/>
                </a:lnTo>
                <a:lnTo>
                  <a:pt x="36730" y="75480"/>
                </a:lnTo>
                <a:lnTo>
                  <a:pt x="36760" y="75410"/>
                </a:lnTo>
                <a:lnTo>
                  <a:pt x="36800" y="75420"/>
                </a:lnTo>
                <a:lnTo>
                  <a:pt x="36790" y="75490"/>
                </a:lnTo>
                <a:lnTo>
                  <a:pt x="36800" y="75570"/>
                </a:lnTo>
                <a:lnTo>
                  <a:pt x="36720" y="75600"/>
                </a:lnTo>
                <a:lnTo>
                  <a:pt x="36700" y="75640"/>
                </a:lnTo>
                <a:lnTo>
                  <a:pt x="36720" y="75770"/>
                </a:lnTo>
                <a:lnTo>
                  <a:pt x="36770" y="75780"/>
                </a:lnTo>
                <a:lnTo>
                  <a:pt x="36820" y="75660"/>
                </a:lnTo>
                <a:lnTo>
                  <a:pt x="36970" y="75690"/>
                </a:lnTo>
                <a:lnTo>
                  <a:pt x="36970" y="75590"/>
                </a:lnTo>
                <a:lnTo>
                  <a:pt x="37060" y="75630"/>
                </a:lnTo>
                <a:lnTo>
                  <a:pt x="37070" y="75680"/>
                </a:lnTo>
                <a:lnTo>
                  <a:pt x="37150" y="75690"/>
                </a:lnTo>
                <a:lnTo>
                  <a:pt x="37180" y="75780"/>
                </a:lnTo>
                <a:lnTo>
                  <a:pt x="37160" y="75830"/>
                </a:lnTo>
                <a:lnTo>
                  <a:pt x="37190" y="75900"/>
                </a:lnTo>
                <a:lnTo>
                  <a:pt x="37170" y="75940"/>
                </a:lnTo>
                <a:lnTo>
                  <a:pt x="37090" y="76020"/>
                </a:lnTo>
                <a:lnTo>
                  <a:pt x="37160" y="76090"/>
                </a:lnTo>
                <a:lnTo>
                  <a:pt x="37150" y="76160"/>
                </a:lnTo>
                <a:lnTo>
                  <a:pt x="37090" y="76170"/>
                </a:lnTo>
                <a:lnTo>
                  <a:pt x="37040" y="76150"/>
                </a:lnTo>
                <a:lnTo>
                  <a:pt x="37040" y="76220"/>
                </a:lnTo>
                <a:lnTo>
                  <a:pt x="37080" y="76260"/>
                </a:lnTo>
                <a:lnTo>
                  <a:pt x="37080" y="76300"/>
                </a:lnTo>
                <a:lnTo>
                  <a:pt x="37160" y="76270"/>
                </a:lnTo>
                <a:lnTo>
                  <a:pt x="37260" y="76260"/>
                </a:lnTo>
                <a:lnTo>
                  <a:pt x="37300" y="76270"/>
                </a:lnTo>
                <a:lnTo>
                  <a:pt x="37300" y="76330"/>
                </a:lnTo>
                <a:lnTo>
                  <a:pt x="37390" y="76360"/>
                </a:lnTo>
                <a:lnTo>
                  <a:pt x="37390" y="76420"/>
                </a:lnTo>
                <a:lnTo>
                  <a:pt x="37350" y="76460"/>
                </a:lnTo>
                <a:lnTo>
                  <a:pt x="37380" y="76520"/>
                </a:lnTo>
                <a:lnTo>
                  <a:pt x="37430" y="76450"/>
                </a:lnTo>
                <a:lnTo>
                  <a:pt x="37480" y="76440"/>
                </a:lnTo>
                <a:lnTo>
                  <a:pt x="37550" y="76470"/>
                </a:lnTo>
                <a:lnTo>
                  <a:pt x="37720" y="76450"/>
                </a:lnTo>
                <a:lnTo>
                  <a:pt x="37800" y="76460"/>
                </a:lnTo>
                <a:lnTo>
                  <a:pt x="37900" y="76450"/>
                </a:lnTo>
                <a:lnTo>
                  <a:pt x="37950" y="76500"/>
                </a:lnTo>
                <a:lnTo>
                  <a:pt x="37920" y="76590"/>
                </a:lnTo>
                <a:lnTo>
                  <a:pt x="37870" y="76700"/>
                </a:lnTo>
                <a:lnTo>
                  <a:pt x="37850" y="76820"/>
                </a:lnTo>
                <a:lnTo>
                  <a:pt x="37880" y="76990"/>
                </a:lnTo>
                <a:lnTo>
                  <a:pt x="37830" y="77090"/>
                </a:lnTo>
                <a:lnTo>
                  <a:pt x="37950" y="77150"/>
                </a:lnTo>
                <a:lnTo>
                  <a:pt x="37930" y="77230"/>
                </a:lnTo>
                <a:lnTo>
                  <a:pt x="38000" y="77200"/>
                </a:lnTo>
                <a:lnTo>
                  <a:pt x="38040" y="77200"/>
                </a:lnTo>
                <a:lnTo>
                  <a:pt x="38060" y="77250"/>
                </a:lnTo>
                <a:lnTo>
                  <a:pt x="38140" y="77220"/>
                </a:lnTo>
                <a:lnTo>
                  <a:pt x="38150" y="77260"/>
                </a:lnTo>
                <a:lnTo>
                  <a:pt x="38230" y="77310"/>
                </a:lnTo>
                <a:lnTo>
                  <a:pt x="38290" y="77370"/>
                </a:lnTo>
                <a:lnTo>
                  <a:pt x="38310" y="77310"/>
                </a:lnTo>
                <a:lnTo>
                  <a:pt x="38410" y="77320"/>
                </a:lnTo>
                <a:lnTo>
                  <a:pt x="38440" y="77350"/>
                </a:lnTo>
                <a:lnTo>
                  <a:pt x="38390" y="77430"/>
                </a:lnTo>
                <a:lnTo>
                  <a:pt x="38380" y="77560"/>
                </a:lnTo>
                <a:lnTo>
                  <a:pt x="38420" y="77650"/>
                </a:lnTo>
                <a:lnTo>
                  <a:pt x="38340" y="77660"/>
                </a:lnTo>
                <a:lnTo>
                  <a:pt x="38330" y="77720"/>
                </a:lnTo>
                <a:lnTo>
                  <a:pt x="38250" y="77750"/>
                </a:lnTo>
                <a:lnTo>
                  <a:pt x="38270" y="77810"/>
                </a:lnTo>
                <a:lnTo>
                  <a:pt x="38270" y="77850"/>
                </a:lnTo>
                <a:lnTo>
                  <a:pt x="38230" y="77890"/>
                </a:lnTo>
                <a:lnTo>
                  <a:pt x="38240" y="77940"/>
                </a:lnTo>
                <a:lnTo>
                  <a:pt x="38140" y="77970"/>
                </a:lnTo>
                <a:lnTo>
                  <a:pt x="38100" y="78000"/>
                </a:lnTo>
                <a:lnTo>
                  <a:pt x="38090" y="78050"/>
                </a:lnTo>
                <a:lnTo>
                  <a:pt x="38120" y="78150"/>
                </a:lnTo>
                <a:lnTo>
                  <a:pt x="38120" y="78190"/>
                </a:lnTo>
                <a:lnTo>
                  <a:pt x="38020" y="78180"/>
                </a:lnTo>
                <a:lnTo>
                  <a:pt x="38020" y="78300"/>
                </a:lnTo>
                <a:lnTo>
                  <a:pt x="38110" y="78390"/>
                </a:lnTo>
                <a:lnTo>
                  <a:pt x="38110" y="78460"/>
                </a:lnTo>
                <a:lnTo>
                  <a:pt x="38060" y="78430"/>
                </a:lnTo>
                <a:lnTo>
                  <a:pt x="38050" y="78370"/>
                </a:lnTo>
                <a:lnTo>
                  <a:pt x="38000" y="78400"/>
                </a:lnTo>
                <a:lnTo>
                  <a:pt x="37960" y="78390"/>
                </a:lnTo>
                <a:lnTo>
                  <a:pt x="37920" y="78350"/>
                </a:lnTo>
                <a:lnTo>
                  <a:pt x="37900" y="78380"/>
                </a:lnTo>
                <a:lnTo>
                  <a:pt x="37810" y="78290"/>
                </a:lnTo>
                <a:lnTo>
                  <a:pt x="37760" y="78400"/>
                </a:lnTo>
                <a:lnTo>
                  <a:pt x="37730" y="78390"/>
                </a:lnTo>
                <a:lnTo>
                  <a:pt x="37690" y="78470"/>
                </a:lnTo>
                <a:lnTo>
                  <a:pt x="37690" y="78520"/>
                </a:lnTo>
                <a:lnTo>
                  <a:pt x="37620" y="78510"/>
                </a:lnTo>
                <a:lnTo>
                  <a:pt x="37580" y="78490"/>
                </a:lnTo>
                <a:lnTo>
                  <a:pt x="37520" y="78520"/>
                </a:lnTo>
                <a:lnTo>
                  <a:pt x="37520" y="78620"/>
                </a:lnTo>
                <a:lnTo>
                  <a:pt x="37490" y="78760"/>
                </a:lnTo>
                <a:lnTo>
                  <a:pt x="37470" y="78780"/>
                </a:lnTo>
                <a:lnTo>
                  <a:pt x="37320" y="78750"/>
                </a:lnTo>
                <a:lnTo>
                  <a:pt x="37290" y="78760"/>
                </a:lnTo>
                <a:lnTo>
                  <a:pt x="37190" y="78730"/>
                </a:lnTo>
                <a:lnTo>
                  <a:pt x="37170" y="78690"/>
                </a:lnTo>
                <a:lnTo>
                  <a:pt x="37100" y="78640"/>
                </a:lnTo>
                <a:lnTo>
                  <a:pt x="37040" y="78570"/>
                </a:lnTo>
                <a:lnTo>
                  <a:pt x="36920" y="78530"/>
                </a:lnTo>
                <a:lnTo>
                  <a:pt x="36840" y="78610"/>
                </a:lnTo>
                <a:lnTo>
                  <a:pt x="36870" y="78660"/>
                </a:lnTo>
                <a:lnTo>
                  <a:pt x="36810" y="78660"/>
                </a:lnTo>
                <a:lnTo>
                  <a:pt x="36810" y="78620"/>
                </a:lnTo>
                <a:lnTo>
                  <a:pt x="36750" y="78550"/>
                </a:lnTo>
                <a:lnTo>
                  <a:pt x="36700" y="78570"/>
                </a:lnTo>
                <a:lnTo>
                  <a:pt x="36680" y="78610"/>
                </a:lnTo>
                <a:lnTo>
                  <a:pt x="36610" y="78590"/>
                </a:lnTo>
                <a:lnTo>
                  <a:pt x="36630" y="78530"/>
                </a:lnTo>
                <a:lnTo>
                  <a:pt x="36660" y="78510"/>
                </a:lnTo>
                <a:lnTo>
                  <a:pt x="36630" y="78440"/>
                </a:lnTo>
                <a:lnTo>
                  <a:pt x="36550" y="78460"/>
                </a:lnTo>
                <a:lnTo>
                  <a:pt x="36540" y="78490"/>
                </a:lnTo>
                <a:lnTo>
                  <a:pt x="36380" y="78480"/>
                </a:lnTo>
                <a:lnTo>
                  <a:pt x="36370" y="78510"/>
                </a:lnTo>
                <a:lnTo>
                  <a:pt x="36270" y="78570"/>
                </a:lnTo>
                <a:lnTo>
                  <a:pt x="36320" y="78590"/>
                </a:lnTo>
                <a:lnTo>
                  <a:pt x="36280" y="78700"/>
                </a:lnTo>
                <a:lnTo>
                  <a:pt x="36240" y="78760"/>
                </a:lnTo>
                <a:lnTo>
                  <a:pt x="36270" y="78800"/>
                </a:lnTo>
                <a:lnTo>
                  <a:pt x="36250" y="78840"/>
                </a:lnTo>
                <a:lnTo>
                  <a:pt x="36200" y="78850"/>
                </a:lnTo>
                <a:lnTo>
                  <a:pt x="36210" y="78890"/>
                </a:lnTo>
                <a:lnTo>
                  <a:pt x="36180" y="78970"/>
                </a:lnTo>
                <a:lnTo>
                  <a:pt x="36110" y="78980"/>
                </a:lnTo>
                <a:lnTo>
                  <a:pt x="36090" y="79040"/>
                </a:lnTo>
                <a:lnTo>
                  <a:pt x="36050" y="79000"/>
                </a:lnTo>
                <a:lnTo>
                  <a:pt x="36030" y="79070"/>
                </a:lnTo>
                <a:lnTo>
                  <a:pt x="35950" y="79070"/>
                </a:lnTo>
                <a:lnTo>
                  <a:pt x="35960" y="79010"/>
                </a:lnTo>
                <a:lnTo>
                  <a:pt x="35920" y="79000"/>
                </a:lnTo>
                <a:lnTo>
                  <a:pt x="35740" y="79050"/>
                </a:lnTo>
                <a:lnTo>
                  <a:pt x="35730" y="79090"/>
                </a:lnTo>
                <a:lnTo>
                  <a:pt x="35760" y="79150"/>
                </a:lnTo>
                <a:lnTo>
                  <a:pt x="35720" y="79200"/>
                </a:lnTo>
                <a:lnTo>
                  <a:pt x="35720" y="79260"/>
                </a:lnTo>
                <a:lnTo>
                  <a:pt x="35680" y="79330"/>
                </a:lnTo>
                <a:lnTo>
                  <a:pt x="35710" y="79470"/>
                </a:lnTo>
                <a:lnTo>
                  <a:pt x="35780" y="79480"/>
                </a:lnTo>
                <a:lnTo>
                  <a:pt x="35770" y="79520"/>
                </a:lnTo>
                <a:lnTo>
                  <a:pt x="35700" y="79580"/>
                </a:lnTo>
                <a:lnTo>
                  <a:pt x="35760" y="79590"/>
                </a:lnTo>
                <a:lnTo>
                  <a:pt x="35810" y="79530"/>
                </a:lnTo>
                <a:lnTo>
                  <a:pt x="35840" y="79560"/>
                </a:lnTo>
                <a:lnTo>
                  <a:pt x="35810" y="79760"/>
                </a:lnTo>
                <a:lnTo>
                  <a:pt x="35780" y="79900"/>
                </a:lnTo>
                <a:lnTo>
                  <a:pt x="35680" y="79980"/>
                </a:lnTo>
                <a:lnTo>
                  <a:pt x="35650" y="80060"/>
                </a:lnTo>
                <a:lnTo>
                  <a:pt x="35610" y="80100"/>
                </a:lnTo>
                <a:lnTo>
                  <a:pt x="35560" y="80110"/>
                </a:lnTo>
                <a:lnTo>
                  <a:pt x="35540" y="80140"/>
                </a:lnTo>
                <a:lnTo>
                  <a:pt x="35470" y="80130"/>
                </a:lnTo>
                <a:lnTo>
                  <a:pt x="35410" y="80160"/>
                </a:lnTo>
                <a:lnTo>
                  <a:pt x="35390" y="80230"/>
                </a:lnTo>
                <a:lnTo>
                  <a:pt x="35420" y="80260"/>
                </a:lnTo>
                <a:lnTo>
                  <a:pt x="35400" y="80330"/>
                </a:lnTo>
                <a:lnTo>
                  <a:pt x="35440" y="80360"/>
                </a:lnTo>
                <a:lnTo>
                  <a:pt x="35520" y="80380"/>
                </a:lnTo>
                <a:lnTo>
                  <a:pt x="35600" y="80350"/>
                </a:lnTo>
                <a:lnTo>
                  <a:pt x="35650" y="80370"/>
                </a:lnTo>
                <a:lnTo>
                  <a:pt x="35780" y="80350"/>
                </a:lnTo>
                <a:lnTo>
                  <a:pt x="35850" y="80370"/>
                </a:lnTo>
                <a:lnTo>
                  <a:pt x="35920" y="80370"/>
                </a:lnTo>
                <a:lnTo>
                  <a:pt x="36110" y="80420"/>
                </a:lnTo>
                <a:lnTo>
                  <a:pt x="36150" y="80480"/>
                </a:lnTo>
                <a:lnTo>
                  <a:pt x="36150" y="80530"/>
                </a:lnTo>
                <a:lnTo>
                  <a:pt x="36220" y="80590"/>
                </a:lnTo>
                <a:lnTo>
                  <a:pt x="36170" y="80700"/>
                </a:lnTo>
                <a:lnTo>
                  <a:pt x="36100" y="80740"/>
                </a:lnTo>
                <a:lnTo>
                  <a:pt x="36010" y="80870"/>
                </a:lnTo>
                <a:lnTo>
                  <a:pt x="35940" y="81020"/>
                </a:lnTo>
                <a:lnTo>
                  <a:pt x="35940" y="81060"/>
                </a:lnTo>
                <a:lnTo>
                  <a:pt x="35870" y="81060"/>
                </a:lnTo>
                <a:lnTo>
                  <a:pt x="35690" y="81110"/>
                </a:lnTo>
                <a:lnTo>
                  <a:pt x="35620" y="81090"/>
                </a:lnTo>
                <a:lnTo>
                  <a:pt x="35560" y="81110"/>
                </a:lnTo>
                <a:lnTo>
                  <a:pt x="35470" y="81090"/>
                </a:lnTo>
                <a:lnTo>
                  <a:pt x="35430" y="81200"/>
                </a:lnTo>
                <a:lnTo>
                  <a:pt x="35370" y="81200"/>
                </a:lnTo>
                <a:lnTo>
                  <a:pt x="35370" y="81340"/>
                </a:lnTo>
                <a:lnTo>
                  <a:pt x="35300" y="81530"/>
                </a:lnTo>
                <a:lnTo>
                  <a:pt x="35250" y="81560"/>
                </a:lnTo>
                <a:lnTo>
                  <a:pt x="35170" y="81520"/>
                </a:lnTo>
                <a:lnTo>
                  <a:pt x="35100" y="81510"/>
                </a:lnTo>
                <a:lnTo>
                  <a:pt x="35070" y="81550"/>
                </a:lnTo>
                <a:lnTo>
                  <a:pt x="35020" y="81570"/>
                </a:lnTo>
                <a:lnTo>
                  <a:pt x="34900" y="81460"/>
                </a:lnTo>
                <a:lnTo>
                  <a:pt x="34890" y="81480"/>
                </a:lnTo>
                <a:lnTo>
                  <a:pt x="34790" y="81450"/>
                </a:lnTo>
                <a:lnTo>
                  <a:pt x="34750" y="81500"/>
                </a:lnTo>
                <a:lnTo>
                  <a:pt x="34640" y="81500"/>
                </a:lnTo>
                <a:lnTo>
                  <a:pt x="34580" y="81520"/>
                </a:lnTo>
                <a:lnTo>
                  <a:pt x="34500" y="81530"/>
                </a:lnTo>
                <a:lnTo>
                  <a:pt x="34440" y="81560"/>
                </a:lnTo>
                <a:lnTo>
                  <a:pt x="34390" y="81670"/>
                </a:lnTo>
                <a:lnTo>
                  <a:pt x="34330" y="81670"/>
                </a:lnTo>
                <a:lnTo>
                  <a:pt x="34260" y="81570"/>
                </a:lnTo>
                <a:lnTo>
                  <a:pt x="34290" y="81530"/>
                </a:lnTo>
                <a:lnTo>
                  <a:pt x="34240" y="81520"/>
                </a:lnTo>
                <a:lnTo>
                  <a:pt x="34190" y="81470"/>
                </a:lnTo>
                <a:lnTo>
                  <a:pt x="34140" y="81440"/>
                </a:lnTo>
                <a:lnTo>
                  <a:pt x="34050" y="81480"/>
                </a:lnTo>
                <a:lnTo>
                  <a:pt x="34010" y="81550"/>
                </a:lnTo>
                <a:lnTo>
                  <a:pt x="33970" y="81500"/>
                </a:lnTo>
                <a:lnTo>
                  <a:pt x="33850" y="81500"/>
                </a:lnTo>
                <a:lnTo>
                  <a:pt x="33820" y="81550"/>
                </a:lnTo>
                <a:lnTo>
                  <a:pt x="33800" y="81660"/>
                </a:lnTo>
                <a:lnTo>
                  <a:pt x="33720" y="81740"/>
                </a:lnTo>
                <a:lnTo>
                  <a:pt x="33660" y="81870"/>
                </a:lnTo>
                <a:lnTo>
                  <a:pt x="33660" y="81930"/>
                </a:lnTo>
                <a:lnTo>
                  <a:pt x="33720" y="82010"/>
                </a:lnTo>
                <a:lnTo>
                  <a:pt x="33670" y="82060"/>
                </a:lnTo>
                <a:lnTo>
                  <a:pt x="33620" y="82020"/>
                </a:lnTo>
                <a:lnTo>
                  <a:pt x="33440" y="81990"/>
                </a:lnTo>
                <a:lnTo>
                  <a:pt x="33100" y="82000"/>
                </a:lnTo>
                <a:lnTo>
                  <a:pt x="33050" y="82010"/>
                </a:lnTo>
                <a:lnTo>
                  <a:pt x="32900" y="81980"/>
                </a:lnTo>
                <a:lnTo>
                  <a:pt x="32870" y="81810"/>
                </a:lnTo>
                <a:lnTo>
                  <a:pt x="32770" y="81740"/>
                </a:lnTo>
                <a:lnTo>
                  <a:pt x="32680" y="81790"/>
                </a:lnTo>
                <a:lnTo>
                  <a:pt x="32620" y="81860"/>
                </a:lnTo>
                <a:lnTo>
                  <a:pt x="32550" y="81850"/>
                </a:lnTo>
                <a:lnTo>
                  <a:pt x="32510" y="81830"/>
                </a:lnTo>
                <a:lnTo>
                  <a:pt x="32490" y="81780"/>
                </a:lnTo>
                <a:lnTo>
                  <a:pt x="32490" y="81710"/>
                </a:lnTo>
                <a:lnTo>
                  <a:pt x="32530" y="81670"/>
                </a:lnTo>
                <a:lnTo>
                  <a:pt x="32490" y="81590"/>
                </a:lnTo>
                <a:lnTo>
                  <a:pt x="32410" y="81630"/>
                </a:lnTo>
                <a:lnTo>
                  <a:pt x="32360" y="81620"/>
                </a:lnTo>
                <a:lnTo>
                  <a:pt x="32300" y="81650"/>
                </a:lnTo>
                <a:lnTo>
                  <a:pt x="32240" y="81610"/>
                </a:lnTo>
                <a:lnTo>
                  <a:pt x="32210" y="81520"/>
                </a:lnTo>
                <a:lnTo>
                  <a:pt x="32160" y="81490"/>
                </a:lnTo>
                <a:lnTo>
                  <a:pt x="32140" y="81450"/>
                </a:lnTo>
                <a:lnTo>
                  <a:pt x="32060" y="81470"/>
                </a:lnTo>
                <a:lnTo>
                  <a:pt x="31980" y="81450"/>
                </a:lnTo>
                <a:lnTo>
                  <a:pt x="31950" y="81400"/>
                </a:lnTo>
                <a:lnTo>
                  <a:pt x="31940" y="81320"/>
                </a:lnTo>
                <a:lnTo>
                  <a:pt x="31890" y="81270"/>
                </a:lnTo>
                <a:lnTo>
                  <a:pt x="31770" y="81290"/>
                </a:lnTo>
                <a:lnTo>
                  <a:pt x="31730" y="81330"/>
                </a:lnTo>
                <a:lnTo>
                  <a:pt x="31680" y="81310"/>
                </a:lnTo>
                <a:lnTo>
                  <a:pt x="31680" y="80980"/>
                </a:lnTo>
                <a:lnTo>
                  <a:pt x="31640" y="81000"/>
                </a:lnTo>
                <a:lnTo>
                  <a:pt x="31590" y="81000"/>
                </a:lnTo>
                <a:lnTo>
                  <a:pt x="31470" y="81080"/>
                </a:lnTo>
                <a:lnTo>
                  <a:pt x="31400" y="81080"/>
                </a:lnTo>
                <a:lnTo>
                  <a:pt x="31380" y="81110"/>
                </a:lnTo>
                <a:lnTo>
                  <a:pt x="31320" y="81100"/>
                </a:lnTo>
                <a:lnTo>
                  <a:pt x="31240" y="81080"/>
                </a:lnTo>
                <a:lnTo>
                  <a:pt x="31200" y="81090"/>
                </a:lnTo>
                <a:lnTo>
                  <a:pt x="31050" y="81060"/>
                </a:lnTo>
                <a:lnTo>
                  <a:pt x="30980" y="81010"/>
                </a:lnTo>
                <a:lnTo>
                  <a:pt x="30960" y="80980"/>
                </a:lnTo>
                <a:lnTo>
                  <a:pt x="30910" y="80940"/>
                </a:lnTo>
                <a:lnTo>
                  <a:pt x="30910" y="80880"/>
                </a:lnTo>
                <a:lnTo>
                  <a:pt x="30840" y="80810"/>
                </a:lnTo>
                <a:lnTo>
                  <a:pt x="30830" y="80690"/>
                </a:lnTo>
                <a:lnTo>
                  <a:pt x="30740" y="80670"/>
                </a:lnTo>
                <a:lnTo>
                  <a:pt x="30610" y="80720"/>
                </a:lnTo>
                <a:lnTo>
                  <a:pt x="30600" y="80700"/>
                </a:lnTo>
                <a:lnTo>
                  <a:pt x="30580" y="80660"/>
                </a:lnTo>
                <a:lnTo>
                  <a:pt x="30570" y="80650"/>
                </a:lnTo>
                <a:lnTo>
                  <a:pt x="30540" y="80610"/>
                </a:lnTo>
                <a:lnTo>
                  <a:pt x="30490" y="80640"/>
                </a:lnTo>
                <a:lnTo>
                  <a:pt x="30460" y="80640"/>
                </a:lnTo>
                <a:lnTo>
                  <a:pt x="30410" y="80560"/>
                </a:lnTo>
                <a:lnTo>
                  <a:pt x="30410" y="80530"/>
                </a:lnTo>
                <a:lnTo>
                  <a:pt x="30390" y="80500"/>
                </a:lnTo>
                <a:lnTo>
                  <a:pt x="30370" y="80500"/>
                </a:lnTo>
                <a:lnTo>
                  <a:pt x="30360" y="80490"/>
                </a:lnTo>
                <a:lnTo>
                  <a:pt x="30310" y="80480"/>
                </a:lnTo>
                <a:lnTo>
                  <a:pt x="30280" y="80490"/>
                </a:lnTo>
                <a:lnTo>
                  <a:pt x="30270" y="80490"/>
                </a:lnTo>
                <a:lnTo>
                  <a:pt x="30240" y="80470"/>
                </a:lnTo>
                <a:lnTo>
                  <a:pt x="30190" y="80430"/>
                </a:lnTo>
                <a:lnTo>
                  <a:pt x="30160" y="80380"/>
                </a:lnTo>
                <a:lnTo>
                  <a:pt x="30140" y="80360"/>
                </a:lnTo>
                <a:lnTo>
                  <a:pt x="30130" y="80350"/>
                </a:lnTo>
                <a:lnTo>
                  <a:pt x="30110" y="80340"/>
                </a:lnTo>
                <a:lnTo>
                  <a:pt x="30120" y="80310"/>
                </a:lnTo>
                <a:lnTo>
                  <a:pt x="30090" y="80280"/>
                </a:lnTo>
                <a:lnTo>
                  <a:pt x="30080" y="80250"/>
                </a:lnTo>
                <a:lnTo>
                  <a:pt x="30070" y="80240"/>
                </a:lnTo>
                <a:lnTo>
                  <a:pt x="30070" y="80230"/>
                </a:lnTo>
                <a:lnTo>
                  <a:pt x="30050" y="80190"/>
                </a:lnTo>
                <a:lnTo>
                  <a:pt x="30050" y="80180"/>
                </a:lnTo>
                <a:lnTo>
                  <a:pt x="30030" y="80160"/>
                </a:lnTo>
                <a:lnTo>
                  <a:pt x="30000" y="80150"/>
                </a:lnTo>
                <a:lnTo>
                  <a:pt x="29970" y="80090"/>
                </a:lnTo>
                <a:lnTo>
                  <a:pt x="29930" y="80070"/>
                </a:lnTo>
                <a:lnTo>
                  <a:pt x="29860" y="80080"/>
                </a:lnTo>
                <a:lnTo>
                  <a:pt x="29830" y="80080"/>
                </a:lnTo>
                <a:lnTo>
                  <a:pt x="29800" y="80090"/>
                </a:lnTo>
                <a:lnTo>
                  <a:pt x="29830" y="80050"/>
                </a:lnTo>
                <a:lnTo>
                  <a:pt x="29810" y="80030"/>
                </a:lnTo>
                <a:lnTo>
                  <a:pt x="29770" y="79950"/>
                </a:lnTo>
                <a:lnTo>
                  <a:pt x="29780" y="79930"/>
                </a:lnTo>
                <a:lnTo>
                  <a:pt x="29800" y="79880"/>
                </a:lnTo>
                <a:lnTo>
                  <a:pt x="29790" y="79860"/>
                </a:lnTo>
                <a:lnTo>
                  <a:pt x="29750" y="79850"/>
                </a:lnTo>
                <a:lnTo>
                  <a:pt x="29750" y="79840"/>
                </a:lnTo>
                <a:lnTo>
                  <a:pt x="29730" y="79830"/>
                </a:lnTo>
                <a:lnTo>
                  <a:pt x="29680" y="79810"/>
                </a:lnTo>
                <a:lnTo>
                  <a:pt x="29650" y="79750"/>
                </a:lnTo>
                <a:lnTo>
                  <a:pt x="29660" y="79640"/>
                </a:lnTo>
                <a:lnTo>
                  <a:pt x="29650" y="79630"/>
                </a:lnTo>
                <a:lnTo>
                  <a:pt x="29720" y="79650"/>
                </a:lnTo>
                <a:lnTo>
                  <a:pt x="29750" y="79640"/>
                </a:lnTo>
                <a:lnTo>
                  <a:pt x="29780" y="79620"/>
                </a:lnTo>
                <a:lnTo>
                  <a:pt x="29810" y="79590"/>
                </a:lnTo>
                <a:lnTo>
                  <a:pt x="29780" y="79500"/>
                </a:lnTo>
                <a:lnTo>
                  <a:pt x="29750" y="79520"/>
                </a:lnTo>
                <a:lnTo>
                  <a:pt x="29740" y="79500"/>
                </a:lnTo>
                <a:lnTo>
                  <a:pt x="29710" y="79510"/>
                </a:lnTo>
                <a:lnTo>
                  <a:pt x="29690" y="79520"/>
                </a:lnTo>
                <a:lnTo>
                  <a:pt x="29680" y="79530"/>
                </a:lnTo>
                <a:lnTo>
                  <a:pt x="29670" y="79560"/>
                </a:lnTo>
                <a:lnTo>
                  <a:pt x="29620" y="79610"/>
                </a:lnTo>
                <a:lnTo>
                  <a:pt x="29580" y="79620"/>
                </a:lnTo>
                <a:lnTo>
                  <a:pt x="29580" y="79590"/>
                </a:lnTo>
                <a:lnTo>
                  <a:pt x="29570" y="79530"/>
                </a:lnTo>
                <a:lnTo>
                  <a:pt x="29530" y="79520"/>
                </a:lnTo>
                <a:lnTo>
                  <a:pt x="29480" y="79500"/>
                </a:lnTo>
                <a:lnTo>
                  <a:pt x="29480" y="79440"/>
                </a:lnTo>
                <a:lnTo>
                  <a:pt x="29420" y="79440"/>
                </a:lnTo>
                <a:lnTo>
                  <a:pt x="29390" y="79340"/>
                </a:lnTo>
                <a:lnTo>
                  <a:pt x="29450" y="79280"/>
                </a:lnTo>
                <a:lnTo>
                  <a:pt x="29510" y="79300"/>
                </a:lnTo>
                <a:lnTo>
                  <a:pt x="29470" y="79210"/>
                </a:lnTo>
                <a:lnTo>
                  <a:pt x="29410" y="79180"/>
                </a:lnTo>
                <a:lnTo>
                  <a:pt x="29300" y="79310"/>
                </a:lnTo>
                <a:lnTo>
                  <a:pt x="29230" y="79290"/>
                </a:lnTo>
                <a:lnTo>
                  <a:pt x="29220" y="79220"/>
                </a:lnTo>
                <a:lnTo>
                  <a:pt x="29190" y="79190"/>
                </a:lnTo>
                <a:lnTo>
                  <a:pt x="29200" y="79140"/>
                </a:lnTo>
                <a:lnTo>
                  <a:pt x="29150" y="79130"/>
                </a:lnTo>
                <a:lnTo>
                  <a:pt x="29110" y="79170"/>
                </a:lnTo>
                <a:lnTo>
                  <a:pt x="29070" y="79160"/>
                </a:lnTo>
                <a:lnTo>
                  <a:pt x="29060" y="79090"/>
                </a:lnTo>
                <a:lnTo>
                  <a:pt x="29090" y="79030"/>
                </a:lnTo>
                <a:lnTo>
                  <a:pt x="29040" y="79010"/>
                </a:lnTo>
                <a:lnTo>
                  <a:pt x="28960" y="79000"/>
                </a:lnTo>
                <a:lnTo>
                  <a:pt x="28930" y="78950"/>
                </a:lnTo>
                <a:lnTo>
                  <a:pt x="28880" y="78960"/>
                </a:lnTo>
                <a:lnTo>
                  <a:pt x="28880" y="79030"/>
                </a:lnTo>
                <a:lnTo>
                  <a:pt x="28840" y="79050"/>
                </a:lnTo>
                <a:lnTo>
                  <a:pt x="28780" y="79040"/>
                </a:lnTo>
                <a:lnTo>
                  <a:pt x="28770" y="78970"/>
                </a:lnTo>
                <a:lnTo>
                  <a:pt x="28800" y="78970"/>
                </a:lnTo>
                <a:lnTo>
                  <a:pt x="28780" y="78890"/>
                </a:lnTo>
                <a:lnTo>
                  <a:pt x="28750" y="78880"/>
                </a:lnTo>
                <a:lnTo>
                  <a:pt x="28660" y="78890"/>
                </a:lnTo>
                <a:lnTo>
                  <a:pt x="28630" y="78820"/>
                </a:lnTo>
                <a:lnTo>
                  <a:pt x="28670" y="78760"/>
                </a:lnTo>
                <a:lnTo>
                  <a:pt x="28660" y="78690"/>
                </a:lnTo>
                <a:lnTo>
                  <a:pt x="28570" y="78730"/>
                </a:lnTo>
                <a:lnTo>
                  <a:pt x="28520" y="78710"/>
                </a:lnTo>
                <a:lnTo>
                  <a:pt x="28360" y="78770"/>
                </a:lnTo>
                <a:lnTo>
                  <a:pt x="28330" y="78790"/>
                </a:lnTo>
                <a:lnTo>
                  <a:pt x="28280" y="78780"/>
                </a:lnTo>
                <a:lnTo>
                  <a:pt x="28220" y="78660"/>
                </a:lnTo>
                <a:lnTo>
                  <a:pt x="28180" y="78520"/>
                </a:lnTo>
                <a:lnTo>
                  <a:pt x="28160" y="78500"/>
                </a:lnTo>
                <a:lnTo>
                  <a:pt x="28120" y="78320"/>
                </a:lnTo>
                <a:lnTo>
                  <a:pt x="28090" y="78160"/>
                </a:lnTo>
                <a:lnTo>
                  <a:pt x="28040" y="77940"/>
                </a:lnTo>
                <a:lnTo>
                  <a:pt x="28050" y="77910"/>
                </a:lnTo>
                <a:lnTo>
                  <a:pt x="28020" y="77820"/>
                </a:lnTo>
                <a:lnTo>
                  <a:pt x="27990" y="77670"/>
                </a:lnTo>
                <a:lnTo>
                  <a:pt x="27920" y="77420"/>
                </a:lnTo>
                <a:lnTo>
                  <a:pt x="27890" y="77300"/>
                </a:lnTo>
                <a:lnTo>
                  <a:pt x="27890" y="77240"/>
                </a:lnTo>
                <a:lnTo>
                  <a:pt x="27870" y="77150"/>
                </a:lnTo>
                <a:lnTo>
                  <a:pt x="27820" y="77100"/>
                </a:lnTo>
                <a:lnTo>
                  <a:pt x="27810" y="76810"/>
                </a:lnTo>
                <a:lnTo>
                  <a:pt x="27800" y="76790"/>
                </a:lnTo>
                <a:lnTo>
                  <a:pt x="27780" y="76540"/>
                </a:lnTo>
                <a:lnTo>
                  <a:pt x="27720" y="76240"/>
                </a:lnTo>
                <a:lnTo>
                  <a:pt x="27690" y="76210"/>
                </a:lnTo>
                <a:lnTo>
                  <a:pt x="27670" y="76140"/>
                </a:lnTo>
                <a:lnTo>
                  <a:pt x="27630" y="75880"/>
                </a:lnTo>
                <a:lnTo>
                  <a:pt x="27580" y="75660"/>
                </a:lnTo>
                <a:lnTo>
                  <a:pt x="27540" y="75590"/>
                </a:lnTo>
                <a:lnTo>
                  <a:pt x="27530" y="75540"/>
                </a:lnTo>
                <a:lnTo>
                  <a:pt x="27460" y="75420"/>
                </a:lnTo>
                <a:lnTo>
                  <a:pt x="27420" y="75420"/>
                </a:lnTo>
                <a:lnTo>
                  <a:pt x="27320" y="75310"/>
                </a:lnTo>
                <a:lnTo>
                  <a:pt x="27280" y="75210"/>
                </a:lnTo>
                <a:lnTo>
                  <a:pt x="27280" y="75130"/>
                </a:lnTo>
                <a:lnTo>
                  <a:pt x="27250" y="75030"/>
                </a:lnTo>
                <a:lnTo>
                  <a:pt x="27210" y="74800"/>
                </a:lnTo>
                <a:lnTo>
                  <a:pt x="27190" y="74720"/>
                </a:lnTo>
                <a:lnTo>
                  <a:pt x="27150" y="74700"/>
                </a:lnTo>
                <a:lnTo>
                  <a:pt x="27040" y="74380"/>
                </a:lnTo>
                <a:lnTo>
                  <a:pt x="27020" y="74220"/>
                </a:lnTo>
                <a:lnTo>
                  <a:pt x="26990" y="74090"/>
                </a:lnTo>
                <a:lnTo>
                  <a:pt x="26890" y="73860"/>
                </a:lnTo>
                <a:lnTo>
                  <a:pt x="26900" y="73800"/>
                </a:lnTo>
                <a:lnTo>
                  <a:pt x="26960" y="73760"/>
                </a:lnTo>
                <a:lnTo>
                  <a:pt x="26920" y="73700"/>
                </a:lnTo>
                <a:lnTo>
                  <a:pt x="26870" y="73740"/>
                </a:lnTo>
                <a:lnTo>
                  <a:pt x="26880" y="73800"/>
                </a:lnTo>
                <a:lnTo>
                  <a:pt x="26780" y="73810"/>
                </a:lnTo>
                <a:lnTo>
                  <a:pt x="26760" y="73710"/>
                </a:lnTo>
                <a:lnTo>
                  <a:pt x="26660" y="73500"/>
                </a:lnTo>
                <a:lnTo>
                  <a:pt x="26690" y="73490"/>
                </a:lnTo>
                <a:lnTo>
                  <a:pt x="26670" y="73410"/>
                </a:lnTo>
                <a:lnTo>
                  <a:pt x="26680" y="73360"/>
                </a:lnTo>
                <a:lnTo>
                  <a:pt x="26590" y="73180"/>
                </a:lnTo>
                <a:lnTo>
                  <a:pt x="26440" y="73200"/>
                </a:lnTo>
                <a:lnTo>
                  <a:pt x="26400" y="73150"/>
                </a:lnTo>
                <a:lnTo>
                  <a:pt x="26350" y="73140"/>
                </a:lnTo>
                <a:lnTo>
                  <a:pt x="26300" y="73070"/>
                </a:lnTo>
                <a:lnTo>
                  <a:pt x="26210" y="73060"/>
                </a:lnTo>
                <a:lnTo>
                  <a:pt x="26160" y="73000"/>
                </a:lnTo>
                <a:lnTo>
                  <a:pt x="26260" y="72970"/>
                </a:lnTo>
                <a:lnTo>
                  <a:pt x="26250" y="72910"/>
                </a:lnTo>
                <a:lnTo>
                  <a:pt x="26180" y="72780"/>
                </a:lnTo>
                <a:lnTo>
                  <a:pt x="26200" y="72720"/>
                </a:lnTo>
                <a:lnTo>
                  <a:pt x="26280" y="72680"/>
                </a:lnTo>
                <a:lnTo>
                  <a:pt x="26310" y="72680"/>
                </a:lnTo>
                <a:lnTo>
                  <a:pt x="26390" y="72700"/>
                </a:lnTo>
                <a:lnTo>
                  <a:pt x="26390" y="72680"/>
                </a:lnTo>
                <a:lnTo>
                  <a:pt x="26360" y="72620"/>
                </a:lnTo>
                <a:lnTo>
                  <a:pt x="26370" y="72610"/>
                </a:lnTo>
                <a:lnTo>
                  <a:pt x="26380" y="72590"/>
                </a:lnTo>
                <a:lnTo>
                  <a:pt x="26420" y="72580"/>
                </a:lnTo>
                <a:lnTo>
                  <a:pt x="26450" y="72610"/>
                </a:lnTo>
                <a:lnTo>
                  <a:pt x="26470" y="72620"/>
                </a:lnTo>
                <a:lnTo>
                  <a:pt x="26470" y="72650"/>
                </a:lnTo>
                <a:lnTo>
                  <a:pt x="26510" y="72640"/>
                </a:lnTo>
                <a:lnTo>
                  <a:pt x="26570" y="72600"/>
                </a:lnTo>
                <a:lnTo>
                  <a:pt x="26580" y="72570"/>
                </a:lnTo>
                <a:lnTo>
                  <a:pt x="26600" y="72560"/>
                </a:lnTo>
                <a:lnTo>
                  <a:pt x="26630" y="72570"/>
                </a:lnTo>
                <a:lnTo>
                  <a:pt x="26640" y="72540"/>
                </a:lnTo>
                <a:lnTo>
                  <a:pt x="26660" y="72520"/>
                </a:lnTo>
                <a:lnTo>
                  <a:pt x="26650" y="72450"/>
                </a:lnTo>
                <a:lnTo>
                  <a:pt x="26680" y="72400"/>
                </a:lnTo>
                <a:lnTo>
                  <a:pt x="26700" y="72380"/>
                </a:lnTo>
                <a:lnTo>
                  <a:pt x="26700" y="72360"/>
                </a:lnTo>
                <a:lnTo>
                  <a:pt x="26740" y="72330"/>
                </a:lnTo>
                <a:lnTo>
                  <a:pt x="26700" y="72250"/>
                </a:lnTo>
                <a:lnTo>
                  <a:pt x="26680" y="72160"/>
                </a:lnTo>
                <a:lnTo>
                  <a:pt x="26710" y="72100"/>
                </a:lnTo>
                <a:lnTo>
                  <a:pt x="26700" y="72040"/>
                </a:lnTo>
                <a:lnTo>
                  <a:pt x="26760" y="71990"/>
                </a:lnTo>
                <a:lnTo>
                  <a:pt x="26790" y="71920"/>
                </a:lnTo>
                <a:lnTo>
                  <a:pt x="26740" y="71800"/>
                </a:lnTo>
                <a:lnTo>
                  <a:pt x="26630" y="71760"/>
                </a:lnTo>
                <a:lnTo>
                  <a:pt x="26670" y="71670"/>
                </a:lnTo>
                <a:lnTo>
                  <a:pt x="26740" y="71630"/>
                </a:lnTo>
                <a:lnTo>
                  <a:pt x="26830" y="71640"/>
                </a:lnTo>
                <a:lnTo>
                  <a:pt x="26850" y="71610"/>
                </a:lnTo>
                <a:lnTo>
                  <a:pt x="26800" y="71510"/>
                </a:lnTo>
                <a:lnTo>
                  <a:pt x="26810" y="71400"/>
                </a:lnTo>
                <a:lnTo>
                  <a:pt x="26750" y="71370"/>
                </a:lnTo>
                <a:lnTo>
                  <a:pt x="26700" y="71360"/>
                </a:lnTo>
                <a:lnTo>
                  <a:pt x="26660" y="71240"/>
                </a:lnTo>
                <a:lnTo>
                  <a:pt x="26680" y="71190"/>
                </a:lnTo>
                <a:lnTo>
                  <a:pt x="26610" y="71060"/>
                </a:lnTo>
                <a:lnTo>
                  <a:pt x="26680" y="70990"/>
                </a:lnTo>
                <a:lnTo>
                  <a:pt x="26700" y="70950"/>
                </a:lnTo>
                <a:lnTo>
                  <a:pt x="26660" y="70870"/>
                </a:lnTo>
                <a:lnTo>
                  <a:pt x="26610" y="70840"/>
                </a:lnTo>
                <a:lnTo>
                  <a:pt x="26640" y="70770"/>
                </a:lnTo>
                <a:lnTo>
                  <a:pt x="26640" y="70690"/>
                </a:lnTo>
                <a:lnTo>
                  <a:pt x="26620" y="70670"/>
                </a:lnTo>
                <a:lnTo>
                  <a:pt x="26610" y="70590"/>
                </a:lnTo>
                <a:lnTo>
                  <a:pt x="26540" y="70550"/>
                </a:lnTo>
                <a:lnTo>
                  <a:pt x="26520" y="70600"/>
                </a:lnTo>
                <a:lnTo>
                  <a:pt x="26450" y="70560"/>
                </a:lnTo>
                <a:lnTo>
                  <a:pt x="26390" y="70540"/>
                </a:lnTo>
                <a:lnTo>
                  <a:pt x="26390" y="70590"/>
                </a:lnTo>
                <a:lnTo>
                  <a:pt x="26300" y="70610"/>
                </a:lnTo>
                <a:lnTo>
                  <a:pt x="26260" y="70600"/>
                </a:lnTo>
                <a:lnTo>
                  <a:pt x="26180" y="70550"/>
                </a:lnTo>
                <a:lnTo>
                  <a:pt x="26280" y="70520"/>
                </a:lnTo>
                <a:lnTo>
                  <a:pt x="26300" y="70460"/>
                </a:lnTo>
                <a:lnTo>
                  <a:pt x="26280" y="70390"/>
                </a:lnTo>
                <a:lnTo>
                  <a:pt x="26350" y="70360"/>
                </a:lnTo>
                <a:lnTo>
                  <a:pt x="26370" y="70320"/>
                </a:lnTo>
                <a:lnTo>
                  <a:pt x="26450" y="70310"/>
                </a:lnTo>
                <a:lnTo>
                  <a:pt x="26490" y="70290"/>
                </a:lnTo>
                <a:lnTo>
                  <a:pt x="26510" y="70230"/>
                </a:lnTo>
                <a:lnTo>
                  <a:pt x="26570" y="70230"/>
                </a:lnTo>
                <a:lnTo>
                  <a:pt x="26550" y="70290"/>
                </a:lnTo>
                <a:lnTo>
                  <a:pt x="26580" y="70330"/>
                </a:lnTo>
                <a:lnTo>
                  <a:pt x="26660" y="70310"/>
                </a:lnTo>
                <a:lnTo>
                  <a:pt x="26710" y="70350"/>
                </a:lnTo>
                <a:lnTo>
                  <a:pt x="26800" y="70300"/>
                </a:lnTo>
                <a:lnTo>
                  <a:pt x="26810" y="70260"/>
                </a:lnTo>
                <a:lnTo>
                  <a:pt x="26870" y="70280"/>
                </a:lnTo>
                <a:lnTo>
                  <a:pt x="26910" y="70250"/>
                </a:lnTo>
                <a:lnTo>
                  <a:pt x="26940" y="70180"/>
                </a:lnTo>
                <a:lnTo>
                  <a:pt x="26920" y="70140"/>
                </a:lnTo>
                <a:lnTo>
                  <a:pt x="26970" y="70040"/>
                </a:lnTo>
                <a:lnTo>
                  <a:pt x="26880" y="70040"/>
                </a:lnTo>
                <a:lnTo>
                  <a:pt x="26880" y="70000"/>
                </a:lnTo>
                <a:lnTo>
                  <a:pt x="26920" y="69960"/>
                </a:lnTo>
                <a:lnTo>
                  <a:pt x="27000" y="69960"/>
                </a:lnTo>
                <a:lnTo>
                  <a:pt x="26980" y="69890"/>
                </a:lnTo>
                <a:lnTo>
                  <a:pt x="27100" y="69740"/>
                </a:lnTo>
                <a:lnTo>
                  <a:pt x="27140" y="69650"/>
                </a:lnTo>
                <a:lnTo>
                  <a:pt x="27140" y="69610"/>
                </a:lnTo>
                <a:lnTo>
                  <a:pt x="27180" y="69540"/>
                </a:lnTo>
                <a:lnTo>
                  <a:pt x="27190" y="69470"/>
                </a:lnTo>
                <a:lnTo>
                  <a:pt x="27120" y="69440"/>
                </a:lnTo>
                <a:lnTo>
                  <a:pt x="27040" y="69460"/>
                </a:lnTo>
                <a:lnTo>
                  <a:pt x="26980" y="69500"/>
                </a:lnTo>
                <a:lnTo>
                  <a:pt x="26930" y="69430"/>
                </a:lnTo>
                <a:lnTo>
                  <a:pt x="27020" y="69340"/>
                </a:lnTo>
                <a:lnTo>
                  <a:pt x="27100" y="69290"/>
                </a:lnTo>
                <a:lnTo>
                  <a:pt x="27180" y="69310"/>
                </a:lnTo>
                <a:lnTo>
                  <a:pt x="27250" y="69360"/>
                </a:lnTo>
                <a:lnTo>
                  <a:pt x="27270" y="69280"/>
                </a:lnTo>
                <a:lnTo>
                  <a:pt x="27250" y="69200"/>
                </a:lnTo>
                <a:lnTo>
                  <a:pt x="27270" y="69090"/>
                </a:lnTo>
                <a:lnTo>
                  <a:pt x="27310" y="69070"/>
                </a:lnTo>
                <a:lnTo>
                  <a:pt x="27290" y="69000"/>
                </a:lnTo>
                <a:lnTo>
                  <a:pt x="27300" y="68970"/>
                </a:lnTo>
                <a:lnTo>
                  <a:pt x="27240" y="68900"/>
                </a:lnTo>
                <a:lnTo>
                  <a:pt x="27070" y="68870"/>
                </a:lnTo>
                <a:lnTo>
                  <a:pt x="27060" y="68800"/>
                </a:lnTo>
                <a:lnTo>
                  <a:pt x="26980" y="68820"/>
                </a:lnTo>
                <a:lnTo>
                  <a:pt x="26950" y="68770"/>
                </a:lnTo>
                <a:lnTo>
                  <a:pt x="26900" y="68790"/>
                </a:lnTo>
                <a:lnTo>
                  <a:pt x="26830" y="68850"/>
                </a:lnTo>
                <a:lnTo>
                  <a:pt x="26810" y="68810"/>
                </a:lnTo>
                <a:lnTo>
                  <a:pt x="26870" y="68770"/>
                </a:lnTo>
                <a:lnTo>
                  <a:pt x="26830" y="68630"/>
                </a:lnTo>
                <a:lnTo>
                  <a:pt x="26800" y="68600"/>
                </a:lnTo>
                <a:lnTo>
                  <a:pt x="26830" y="68500"/>
                </a:lnTo>
                <a:lnTo>
                  <a:pt x="26860" y="68490"/>
                </a:lnTo>
                <a:lnTo>
                  <a:pt x="26870" y="68560"/>
                </a:lnTo>
                <a:lnTo>
                  <a:pt x="26920" y="68490"/>
                </a:lnTo>
                <a:lnTo>
                  <a:pt x="26910" y="68450"/>
                </a:lnTo>
                <a:lnTo>
                  <a:pt x="26850" y="68460"/>
                </a:lnTo>
                <a:lnTo>
                  <a:pt x="26840" y="68310"/>
                </a:lnTo>
                <a:lnTo>
                  <a:pt x="26790" y="68320"/>
                </a:lnTo>
                <a:lnTo>
                  <a:pt x="26720" y="68250"/>
                </a:lnTo>
                <a:lnTo>
                  <a:pt x="26730" y="68170"/>
                </a:lnTo>
                <a:lnTo>
                  <a:pt x="26700" y="68170"/>
                </a:lnTo>
                <a:lnTo>
                  <a:pt x="26650" y="68250"/>
                </a:lnTo>
                <a:lnTo>
                  <a:pt x="26630" y="68180"/>
                </a:lnTo>
                <a:lnTo>
                  <a:pt x="26700" y="68160"/>
                </a:lnTo>
                <a:lnTo>
                  <a:pt x="26670" y="68120"/>
                </a:lnTo>
                <a:lnTo>
                  <a:pt x="26670" y="68050"/>
                </a:lnTo>
                <a:lnTo>
                  <a:pt x="26750" y="68090"/>
                </a:lnTo>
                <a:lnTo>
                  <a:pt x="26820" y="68020"/>
                </a:lnTo>
                <a:lnTo>
                  <a:pt x="26970" y="68100"/>
                </a:lnTo>
                <a:lnTo>
                  <a:pt x="26990" y="68080"/>
                </a:lnTo>
                <a:lnTo>
                  <a:pt x="26990" y="68010"/>
                </a:lnTo>
                <a:lnTo>
                  <a:pt x="27010" y="67950"/>
                </a:lnTo>
                <a:lnTo>
                  <a:pt x="27080" y="67940"/>
                </a:lnTo>
                <a:lnTo>
                  <a:pt x="27120" y="67900"/>
                </a:lnTo>
                <a:lnTo>
                  <a:pt x="27200" y="67880"/>
                </a:lnTo>
                <a:lnTo>
                  <a:pt x="27180" y="67800"/>
                </a:lnTo>
                <a:lnTo>
                  <a:pt x="27180" y="67740"/>
                </a:lnTo>
                <a:lnTo>
                  <a:pt x="27220" y="67720"/>
                </a:lnTo>
                <a:lnTo>
                  <a:pt x="27270" y="67810"/>
                </a:lnTo>
                <a:lnTo>
                  <a:pt x="27420" y="67800"/>
                </a:lnTo>
                <a:lnTo>
                  <a:pt x="27420" y="67910"/>
                </a:lnTo>
                <a:lnTo>
                  <a:pt x="27460" y="67920"/>
                </a:lnTo>
                <a:lnTo>
                  <a:pt x="27440" y="68010"/>
                </a:lnTo>
                <a:lnTo>
                  <a:pt x="27480" y="68030"/>
                </a:lnTo>
                <a:lnTo>
                  <a:pt x="27600" y="67980"/>
                </a:lnTo>
                <a:lnTo>
                  <a:pt x="27660" y="67940"/>
                </a:lnTo>
                <a:lnTo>
                  <a:pt x="27670" y="67880"/>
                </a:lnTo>
                <a:lnTo>
                  <a:pt x="27730" y="67890"/>
                </a:lnTo>
                <a:lnTo>
                  <a:pt x="27810" y="67850"/>
                </a:lnTo>
                <a:lnTo>
                  <a:pt x="27720" y="67790"/>
                </a:lnTo>
                <a:lnTo>
                  <a:pt x="27750" y="67710"/>
                </a:lnTo>
                <a:lnTo>
                  <a:pt x="27820" y="67680"/>
                </a:lnTo>
                <a:lnTo>
                  <a:pt x="27820" y="67560"/>
                </a:lnTo>
                <a:lnTo>
                  <a:pt x="27930" y="67560"/>
                </a:lnTo>
                <a:lnTo>
                  <a:pt x="28040" y="67470"/>
                </a:lnTo>
                <a:lnTo>
                  <a:pt x="28240" y="67430"/>
                </a:lnTo>
                <a:lnTo>
                  <a:pt x="28250" y="67400"/>
                </a:lnTo>
                <a:lnTo>
                  <a:pt x="28440" y="67410"/>
                </a:lnTo>
                <a:lnTo>
                  <a:pt x="28420" y="67360"/>
                </a:lnTo>
                <a:lnTo>
                  <a:pt x="28410" y="67160"/>
                </a:lnTo>
                <a:lnTo>
                  <a:pt x="28510" y="67090"/>
                </a:lnTo>
                <a:lnTo>
                  <a:pt x="28550" y="67100"/>
                </a:lnTo>
                <a:lnTo>
                  <a:pt x="28560" y="67020"/>
                </a:lnTo>
                <a:lnTo>
                  <a:pt x="28520" y="67020"/>
                </a:lnTo>
                <a:lnTo>
                  <a:pt x="28450" y="66960"/>
                </a:lnTo>
                <a:lnTo>
                  <a:pt x="28480" y="66920"/>
                </a:lnTo>
                <a:lnTo>
                  <a:pt x="28520" y="66950"/>
                </a:lnTo>
                <a:lnTo>
                  <a:pt x="28560" y="66930"/>
                </a:lnTo>
                <a:lnTo>
                  <a:pt x="28610" y="66950"/>
                </a:lnTo>
                <a:lnTo>
                  <a:pt x="28660" y="66900"/>
                </a:lnTo>
                <a:lnTo>
                  <a:pt x="28780" y="66920"/>
                </a:lnTo>
                <a:lnTo>
                  <a:pt x="28910" y="66900"/>
                </a:lnTo>
                <a:lnTo>
                  <a:pt x="28910" y="66970"/>
                </a:lnTo>
                <a:lnTo>
                  <a:pt x="28940" y="67010"/>
                </a:lnTo>
                <a:lnTo>
                  <a:pt x="29030" y="67050"/>
                </a:lnTo>
                <a:lnTo>
                  <a:pt x="29030" y="67110"/>
                </a:lnTo>
                <a:lnTo>
                  <a:pt x="29120" y="67140"/>
                </a:lnTo>
                <a:lnTo>
                  <a:pt x="29180" y="67120"/>
                </a:lnTo>
                <a:lnTo>
                  <a:pt x="29150" y="67200"/>
                </a:lnTo>
                <a:lnTo>
                  <a:pt x="29280" y="67200"/>
                </a:lnTo>
                <a:lnTo>
                  <a:pt x="29310" y="67140"/>
                </a:lnTo>
                <a:lnTo>
                  <a:pt x="29380" y="67150"/>
                </a:lnTo>
                <a:lnTo>
                  <a:pt x="29420" y="67110"/>
                </a:lnTo>
                <a:lnTo>
                  <a:pt x="29450" y="67030"/>
                </a:lnTo>
                <a:lnTo>
                  <a:pt x="29430" y="67010"/>
                </a:lnTo>
                <a:lnTo>
                  <a:pt x="29430" y="66880"/>
                </a:lnTo>
                <a:lnTo>
                  <a:pt x="29590" y="66880"/>
                </a:lnTo>
                <a:lnTo>
                  <a:pt x="29670" y="66840"/>
                </a:lnTo>
                <a:lnTo>
                  <a:pt x="29730" y="66820"/>
                </a:lnTo>
                <a:lnTo>
                  <a:pt x="29830" y="66850"/>
                </a:lnTo>
                <a:lnTo>
                  <a:pt x="29860" y="66810"/>
                </a:lnTo>
                <a:lnTo>
                  <a:pt x="29930" y="66790"/>
                </a:lnTo>
                <a:lnTo>
                  <a:pt x="29990" y="66850"/>
                </a:lnTo>
                <a:lnTo>
                  <a:pt x="30000" y="66910"/>
                </a:lnTo>
                <a:lnTo>
                  <a:pt x="30060" y="66890"/>
                </a:lnTo>
                <a:lnTo>
                  <a:pt x="30100" y="66850"/>
                </a:lnTo>
                <a:lnTo>
                  <a:pt x="30210" y="66850"/>
                </a:lnTo>
                <a:lnTo>
                  <a:pt x="30210" y="66730"/>
                </a:lnTo>
                <a:lnTo>
                  <a:pt x="30320" y="66740"/>
                </a:lnTo>
                <a:lnTo>
                  <a:pt x="30320" y="66840"/>
                </a:lnTo>
                <a:lnTo>
                  <a:pt x="30390" y="66850"/>
                </a:lnTo>
                <a:lnTo>
                  <a:pt x="30410" y="66890"/>
                </a:lnTo>
                <a:lnTo>
                  <a:pt x="30510" y="66850"/>
                </a:lnTo>
                <a:lnTo>
                  <a:pt x="30480" y="66800"/>
                </a:lnTo>
                <a:lnTo>
                  <a:pt x="30490" y="66650"/>
                </a:lnTo>
                <a:lnTo>
                  <a:pt x="30440" y="66660"/>
                </a:lnTo>
                <a:lnTo>
                  <a:pt x="30420" y="66620"/>
                </a:lnTo>
                <a:lnTo>
                  <a:pt x="30510" y="66540"/>
                </a:lnTo>
                <a:lnTo>
                  <a:pt x="30490" y="66420"/>
                </a:lnTo>
                <a:lnTo>
                  <a:pt x="30440" y="66420"/>
                </a:lnTo>
                <a:lnTo>
                  <a:pt x="30440" y="66370"/>
                </a:lnTo>
                <a:lnTo>
                  <a:pt x="30380" y="66290"/>
                </a:lnTo>
                <a:lnTo>
                  <a:pt x="30370" y="66220"/>
                </a:lnTo>
                <a:lnTo>
                  <a:pt x="30470" y="66140"/>
                </a:lnTo>
                <a:lnTo>
                  <a:pt x="30450" y="65970"/>
                </a:lnTo>
                <a:lnTo>
                  <a:pt x="30380" y="65970"/>
                </a:lnTo>
                <a:lnTo>
                  <a:pt x="30360" y="65910"/>
                </a:lnTo>
                <a:lnTo>
                  <a:pt x="30310" y="65880"/>
                </a:lnTo>
                <a:lnTo>
                  <a:pt x="30330" y="65810"/>
                </a:lnTo>
                <a:lnTo>
                  <a:pt x="30330" y="65770"/>
                </a:lnTo>
                <a:lnTo>
                  <a:pt x="30250" y="65740"/>
                </a:lnTo>
                <a:lnTo>
                  <a:pt x="30230" y="65650"/>
                </a:lnTo>
                <a:lnTo>
                  <a:pt x="30330" y="65630"/>
                </a:lnTo>
                <a:lnTo>
                  <a:pt x="30330" y="65540"/>
                </a:lnTo>
                <a:lnTo>
                  <a:pt x="30360" y="65440"/>
                </a:lnTo>
                <a:lnTo>
                  <a:pt x="30390" y="65380"/>
                </a:lnTo>
                <a:lnTo>
                  <a:pt x="30460" y="65430"/>
                </a:lnTo>
                <a:lnTo>
                  <a:pt x="30510" y="65450"/>
                </a:lnTo>
                <a:lnTo>
                  <a:pt x="30510" y="65500"/>
                </a:lnTo>
                <a:lnTo>
                  <a:pt x="30540" y="65570"/>
                </a:lnTo>
                <a:lnTo>
                  <a:pt x="30590" y="65580"/>
                </a:lnTo>
                <a:lnTo>
                  <a:pt x="30670" y="65540"/>
                </a:lnTo>
                <a:lnTo>
                  <a:pt x="30760" y="65580"/>
                </a:lnTo>
                <a:lnTo>
                  <a:pt x="30790" y="65660"/>
                </a:lnTo>
                <a:lnTo>
                  <a:pt x="30870" y="65690"/>
                </a:lnTo>
                <a:lnTo>
                  <a:pt x="30900" y="65550"/>
                </a:lnTo>
                <a:lnTo>
                  <a:pt x="30940" y="65540"/>
                </a:lnTo>
                <a:lnTo>
                  <a:pt x="30990" y="65580"/>
                </a:lnTo>
                <a:lnTo>
                  <a:pt x="31000" y="65630"/>
                </a:lnTo>
                <a:lnTo>
                  <a:pt x="31100" y="65590"/>
                </a:lnTo>
                <a:lnTo>
                  <a:pt x="31090" y="65740"/>
                </a:lnTo>
                <a:lnTo>
                  <a:pt x="31140" y="65760"/>
                </a:lnTo>
                <a:lnTo>
                  <a:pt x="31200" y="65820"/>
                </a:lnTo>
                <a:lnTo>
                  <a:pt x="31310" y="65780"/>
                </a:lnTo>
                <a:lnTo>
                  <a:pt x="31390" y="65780"/>
                </a:lnTo>
                <a:lnTo>
                  <a:pt x="31430" y="65740"/>
                </a:lnTo>
                <a:lnTo>
                  <a:pt x="31560" y="65740"/>
                </a:lnTo>
                <a:lnTo>
                  <a:pt x="31600" y="65800"/>
                </a:lnTo>
                <a:lnTo>
                  <a:pt x="31670" y="65710"/>
                </a:lnTo>
                <a:lnTo>
                  <a:pt x="31720" y="65700"/>
                </a:lnTo>
                <a:lnTo>
                  <a:pt x="31760" y="65740"/>
                </a:lnTo>
                <a:lnTo>
                  <a:pt x="31830" y="65770"/>
                </a:lnTo>
                <a:lnTo>
                  <a:pt x="31830" y="65890"/>
                </a:lnTo>
                <a:lnTo>
                  <a:pt x="31880" y="65850"/>
                </a:lnTo>
                <a:lnTo>
                  <a:pt x="31860" y="65750"/>
                </a:lnTo>
                <a:lnTo>
                  <a:pt x="31890" y="65730"/>
                </a:lnTo>
                <a:lnTo>
                  <a:pt x="32010" y="65710"/>
                </a:lnTo>
                <a:lnTo>
                  <a:pt x="32130" y="65730"/>
                </a:lnTo>
                <a:lnTo>
                  <a:pt x="32140" y="65800"/>
                </a:lnTo>
                <a:lnTo>
                  <a:pt x="32250" y="65800"/>
                </a:lnTo>
                <a:lnTo>
                  <a:pt x="32240" y="65760"/>
                </a:lnTo>
                <a:lnTo>
                  <a:pt x="32330" y="65750"/>
                </a:lnTo>
                <a:lnTo>
                  <a:pt x="32350" y="65860"/>
                </a:lnTo>
                <a:lnTo>
                  <a:pt x="32430" y="65860"/>
                </a:lnTo>
                <a:lnTo>
                  <a:pt x="32460" y="65780"/>
                </a:lnTo>
                <a:lnTo>
                  <a:pt x="32510" y="65750"/>
                </a:lnTo>
                <a:lnTo>
                  <a:pt x="32500" y="65690"/>
                </a:lnTo>
                <a:lnTo>
                  <a:pt x="32380" y="65670"/>
                </a:lnTo>
                <a:lnTo>
                  <a:pt x="32410" y="65500"/>
                </a:lnTo>
                <a:lnTo>
                  <a:pt x="32300" y="65510"/>
                </a:lnTo>
                <a:lnTo>
                  <a:pt x="32290" y="65400"/>
                </a:lnTo>
                <a:lnTo>
                  <a:pt x="32340" y="65400"/>
                </a:lnTo>
                <a:lnTo>
                  <a:pt x="32410" y="65360"/>
                </a:lnTo>
                <a:lnTo>
                  <a:pt x="32390" y="65330"/>
                </a:lnTo>
                <a:lnTo>
                  <a:pt x="32330" y="65340"/>
                </a:lnTo>
                <a:lnTo>
                  <a:pt x="32330" y="65280"/>
                </a:lnTo>
                <a:lnTo>
                  <a:pt x="32390" y="65270"/>
                </a:lnTo>
                <a:lnTo>
                  <a:pt x="32370" y="65210"/>
                </a:lnTo>
                <a:lnTo>
                  <a:pt x="32320" y="65190"/>
                </a:lnTo>
                <a:lnTo>
                  <a:pt x="32290" y="65040"/>
                </a:lnTo>
                <a:lnTo>
                  <a:pt x="32520" y="65020"/>
                </a:lnTo>
                <a:lnTo>
                  <a:pt x="32560" y="64900"/>
                </a:lnTo>
                <a:lnTo>
                  <a:pt x="32620" y="64870"/>
                </a:lnTo>
                <a:lnTo>
                  <a:pt x="32730" y="64850"/>
                </a:lnTo>
                <a:lnTo>
                  <a:pt x="32710" y="64830"/>
                </a:lnTo>
                <a:lnTo>
                  <a:pt x="32720" y="64700"/>
                </a:lnTo>
                <a:lnTo>
                  <a:pt x="32820" y="64700"/>
                </a:lnTo>
                <a:lnTo>
                  <a:pt x="32820" y="64570"/>
                </a:lnTo>
                <a:lnTo>
                  <a:pt x="32920" y="64560"/>
                </a:lnTo>
                <a:lnTo>
                  <a:pt x="32940" y="64630"/>
                </a:lnTo>
                <a:lnTo>
                  <a:pt x="32940" y="64730"/>
                </a:lnTo>
                <a:lnTo>
                  <a:pt x="32990" y="64720"/>
                </a:lnTo>
                <a:lnTo>
                  <a:pt x="33030" y="64660"/>
                </a:lnTo>
                <a:lnTo>
                  <a:pt x="33040" y="64580"/>
                </a:lnTo>
                <a:lnTo>
                  <a:pt x="33100" y="64580"/>
                </a:lnTo>
                <a:lnTo>
                  <a:pt x="33110" y="64660"/>
                </a:lnTo>
                <a:lnTo>
                  <a:pt x="33180" y="64690"/>
                </a:lnTo>
                <a:lnTo>
                  <a:pt x="33200" y="64780"/>
                </a:lnTo>
                <a:lnTo>
                  <a:pt x="33280" y="64800"/>
                </a:lnTo>
                <a:lnTo>
                  <a:pt x="33280" y="64730"/>
                </a:lnTo>
                <a:lnTo>
                  <a:pt x="33350" y="64600"/>
                </a:lnTo>
                <a:lnTo>
                  <a:pt x="33360" y="64500"/>
                </a:lnTo>
                <a:lnTo>
                  <a:pt x="33410" y="64510"/>
                </a:lnTo>
                <a:lnTo>
                  <a:pt x="33470" y="64490"/>
                </a:lnTo>
                <a:lnTo>
                  <a:pt x="33510" y="64450"/>
                </a:lnTo>
                <a:lnTo>
                  <a:pt x="33540" y="64380"/>
                </a:lnTo>
                <a:lnTo>
                  <a:pt x="33480" y="64310"/>
                </a:lnTo>
                <a:lnTo>
                  <a:pt x="33400" y="64290"/>
                </a:lnTo>
                <a:lnTo>
                  <a:pt x="33410" y="64170"/>
                </a:lnTo>
                <a:lnTo>
                  <a:pt x="33480" y="64170"/>
                </a:lnTo>
                <a:lnTo>
                  <a:pt x="33510" y="64230"/>
                </a:lnTo>
                <a:lnTo>
                  <a:pt x="33580" y="64260"/>
                </a:lnTo>
                <a:lnTo>
                  <a:pt x="33600" y="64210"/>
                </a:lnTo>
                <a:lnTo>
                  <a:pt x="33720" y="64170"/>
                </a:lnTo>
                <a:lnTo>
                  <a:pt x="33800" y="64190"/>
                </a:lnTo>
                <a:lnTo>
                  <a:pt x="33850" y="64120"/>
                </a:lnTo>
                <a:lnTo>
                  <a:pt x="33890" y="64120"/>
                </a:lnTo>
                <a:lnTo>
                  <a:pt x="33890" y="64060"/>
                </a:lnTo>
                <a:lnTo>
                  <a:pt x="33900" y="63920"/>
                </a:lnTo>
                <a:lnTo>
                  <a:pt x="33900" y="63780"/>
                </a:lnTo>
                <a:lnTo>
                  <a:pt x="33990" y="63770"/>
                </a:lnTo>
                <a:lnTo>
                  <a:pt x="33990" y="63640"/>
                </a:lnTo>
                <a:lnTo>
                  <a:pt x="34040" y="63600"/>
                </a:lnTo>
                <a:lnTo>
                  <a:pt x="34000" y="63560"/>
                </a:lnTo>
                <a:lnTo>
                  <a:pt x="33910" y="63540"/>
                </a:lnTo>
                <a:lnTo>
                  <a:pt x="33970" y="63430"/>
                </a:lnTo>
                <a:lnTo>
                  <a:pt x="34000" y="63350"/>
                </a:lnTo>
                <a:lnTo>
                  <a:pt x="34100" y="63340"/>
                </a:lnTo>
                <a:lnTo>
                  <a:pt x="34120" y="63400"/>
                </a:lnTo>
                <a:lnTo>
                  <a:pt x="34190" y="63410"/>
                </a:lnTo>
                <a:lnTo>
                  <a:pt x="34210" y="63350"/>
                </a:lnTo>
                <a:lnTo>
                  <a:pt x="34260" y="63380"/>
                </a:lnTo>
                <a:lnTo>
                  <a:pt x="34280" y="63440"/>
                </a:lnTo>
                <a:lnTo>
                  <a:pt x="34420" y="63440"/>
                </a:lnTo>
                <a:lnTo>
                  <a:pt x="34440" y="63400"/>
                </a:lnTo>
                <a:lnTo>
                  <a:pt x="34390" y="63320"/>
                </a:lnTo>
                <a:lnTo>
                  <a:pt x="34450" y="63280"/>
                </a:lnTo>
                <a:lnTo>
                  <a:pt x="34510" y="63280"/>
                </a:lnTo>
                <a:lnTo>
                  <a:pt x="34550" y="63150"/>
                </a:lnTo>
                <a:lnTo>
                  <a:pt x="34610" y="63070"/>
                </a:lnTo>
                <a:lnTo>
                  <a:pt x="34690" y="63080"/>
                </a:lnTo>
                <a:lnTo>
                  <a:pt x="34660" y="62980"/>
                </a:lnTo>
                <a:lnTo>
                  <a:pt x="34700" y="62970"/>
                </a:lnTo>
                <a:lnTo>
                  <a:pt x="34750" y="62880"/>
                </a:lnTo>
                <a:lnTo>
                  <a:pt x="34760" y="62770"/>
                </a:lnTo>
                <a:lnTo>
                  <a:pt x="34780" y="62700"/>
                </a:lnTo>
                <a:lnTo>
                  <a:pt x="34980" y="62610"/>
                </a:lnTo>
                <a:lnTo>
                  <a:pt x="35020" y="62570"/>
                </a:lnTo>
                <a:lnTo>
                  <a:pt x="35060" y="62640"/>
                </a:lnTo>
                <a:lnTo>
                  <a:pt x="35090" y="62580"/>
                </a:lnTo>
                <a:lnTo>
                  <a:pt x="35120" y="62640"/>
                </a:lnTo>
                <a:lnTo>
                  <a:pt x="35140" y="62720"/>
                </a:lnTo>
                <a:lnTo>
                  <a:pt x="35220" y="62730"/>
                </a:lnTo>
                <a:lnTo>
                  <a:pt x="35240" y="62790"/>
                </a:lnTo>
                <a:lnTo>
                  <a:pt x="35200" y="62820"/>
                </a:lnTo>
                <a:lnTo>
                  <a:pt x="35200" y="62900"/>
                </a:lnTo>
                <a:lnTo>
                  <a:pt x="35130" y="62950"/>
                </a:lnTo>
                <a:lnTo>
                  <a:pt x="35120" y="62990"/>
                </a:lnTo>
                <a:lnTo>
                  <a:pt x="35240" y="63010"/>
                </a:lnTo>
                <a:lnTo>
                  <a:pt x="35320" y="62990"/>
                </a:lnTo>
                <a:lnTo>
                  <a:pt x="35320" y="63070"/>
                </a:lnTo>
                <a:lnTo>
                  <a:pt x="35400" y="63130"/>
                </a:lnTo>
                <a:lnTo>
                  <a:pt x="35470" y="63110"/>
                </a:lnTo>
                <a:lnTo>
                  <a:pt x="35530" y="63070"/>
                </a:lnTo>
                <a:lnTo>
                  <a:pt x="35520" y="63010"/>
                </a:lnTo>
                <a:lnTo>
                  <a:pt x="35550" y="62990"/>
                </a:lnTo>
                <a:lnTo>
                  <a:pt x="35630" y="63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