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Jharkhand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Jharkh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10" y="44690"/>
                </a:moveTo>
                <a:lnTo>
                  <a:pt x="52040" y="44690"/>
                </a:lnTo>
                <a:lnTo>
                  <a:pt x="52190" y="44730"/>
                </a:lnTo>
                <a:lnTo>
                  <a:pt x="52420" y="44720"/>
                </a:lnTo>
                <a:lnTo>
                  <a:pt x="52510" y="44760"/>
                </a:lnTo>
                <a:lnTo>
                  <a:pt x="52600" y="44740"/>
                </a:lnTo>
                <a:lnTo>
                  <a:pt x="52740" y="44680"/>
                </a:lnTo>
                <a:lnTo>
                  <a:pt x="52900" y="44660"/>
                </a:lnTo>
                <a:lnTo>
                  <a:pt x="52930" y="44670"/>
                </a:lnTo>
                <a:lnTo>
                  <a:pt x="53090" y="44630"/>
                </a:lnTo>
                <a:lnTo>
                  <a:pt x="53170" y="44540"/>
                </a:lnTo>
                <a:lnTo>
                  <a:pt x="53210" y="44480"/>
                </a:lnTo>
                <a:lnTo>
                  <a:pt x="53270" y="44360"/>
                </a:lnTo>
                <a:lnTo>
                  <a:pt x="53350" y="44380"/>
                </a:lnTo>
                <a:lnTo>
                  <a:pt x="53420" y="44430"/>
                </a:lnTo>
                <a:lnTo>
                  <a:pt x="53450" y="44540"/>
                </a:lnTo>
                <a:lnTo>
                  <a:pt x="53490" y="44560"/>
                </a:lnTo>
                <a:lnTo>
                  <a:pt x="53500" y="44640"/>
                </a:lnTo>
                <a:lnTo>
                  <a:pt x="53530" y="44670"/>
                </a:lnTo>
                <a:lnTo>
                  <a:pt x="53530" y="44760"/>
                </a:lnTo>
                <a:lnTo>
                  <a:pt x="53590" y="44830"/>
                </a:lnTo>
                <a:lnTo>
                  <a:pt x="53670" y="44760"/>
                </a:lnTo>
                <a:lnTo>
                  <a:pt x="53660" y="44680"/>
                </a:lnTo>
                <a:lnTo>
                  <a:pt x="53690" y="44650"/>
                </a:lnTo>
                <a:lnTo>
                  <a:pt x="53740" y="44670"/>
                </a:lnTo>
                <a:lnTo>
                  <a:pt x="53710" y="44720"/>
                </a:lnTo>
                <a:lnTo>
                  <a:pt x="53780" y="44740"/>
                </a:lnTo>
                <a:lnTo>
                  <a:pt x="53790" y="44700"/>
                </a:lnTo>
                <a:lnTo>
                  <a:pt x="53760" y="44640"/>
                </a:lnTo>
                <a:lnTo>
                  <a:pt x="53890" y="44620"/>
                </a:lnTo>
                <a:lnTo>
                  <a:pt x="54000" y="44660"/>
                </a:lnTo>
                <a:lnTo>
                  <a:pt x="54030" y="44650"/>
                </a:lnTo>
                <a:lnTo>
                  <a:pt x="54030" y="44580"/>
                </a:lnTo>
                <a:lnTo>
                  <a:pt x="54090" y="44570"/>
                </a:lnTo>
                <a:lnTo>
                  <a:pt x="54160" y="44700"/>
                </a:lnTo>
                <a:lnTo>
                  <a:pt x="54180" y="44760"/>
                </a:lnTo>
                <a:lnTo>
                  <a:pt x="54170" y="44800"/>
                </a:lnTo>
                <a:lnTo>
                  <a:pt x="54090" y="44830"/>
                </a:lnTo>
                <a:lnTo>
                  <a:pt x="54070" y="44870"/>
                </a:lnTo>
                <a:lnTo>
                  <a:pt x="54090" y="44920"/>
                </a:lnTo>
                <a:lnTo>
                  <a:pt x="54150" y="44930"/>
                </a:lnTo>
                <a:lnTo>
                  <a:pt x="54190" y="44980"/>
                </a:lnTo>
                <a:lnTo>
                  <a:pt x="54180" y="45040"/>
                </a:lnTo>
                <a:lnTo>
                  <a:pt x="54210" y="45080"/>
                </a:lnTo>
                <a:lnTo>
                  <a:pt x="54280" y="45110"/>
                </a:lnTo>
                <a:lnTo>
                  <a:pt x="54330" y="45100"/>
                </a:lnTo>
                <a:lnTo>
                  <a:pt x="54370" y="45170"/>
                </a:lnTo>
                <a:lnTo>
                  <a:pt x="54450" y="45190"/>
                </a:lnTo>
                <a:lnTo>
                  <a:pt x="54430" y="45280"/>
                </a:lnTo>
                <a:lnTo>
                  <a:pt x="54530" y="45260"/>
                </a:lnTo>
                <a:lnTo>
                  <a:pt x="54560" y="45350"/>
                </a:lnTo>
                <a:lnTo>
                  <a:pt x="54640" y="45410"/>
                </a:lnTo>
                <a:lnTo>
                  <a:pt x="54700" y="45270"/>
                </a:lnTo>
                <a:lnTo>
                  <a:pt x="54720" y="45140"/>
                </a:lnTo>
                <a:lnTo>
                  <a:pt x="54780" y="45150"/>
                </a:lnTo>
                <a:lnTo>
                  <a:pt x="54840" y="45120"/>
                </a:lnTo>
                <a:lnTo>
                  <a:pt x="54820" y="45080"/>
                </a:lnTo>
                <a:lnTo>
                  <a:pt x="54860" y="45030"/>
                </a:lnTo>
                <a:lnTo>
                  <a:pt x="54930" y="45070"/>
                </a:lnTo>
                <a:lnTo>
                  <a:pt x="54980" y="45070"/>
                </a:lnTo>
                <a:lnTo>
                  <a:pt x="55090" y="45090"/>
                </a:lnTo>
                <a:lnTo>
                  <a:pt x="55120" y="45030"/>
                </a:lnTo>
                <a:lnTo>
                  <a:pt x="55110" y="44980"/>
                </a:lnTo>
                <a:lnTo>
                  <a:pt x="55150" y="44900"/>
                </a:lnTo>
                <a:lnTo>
                  <a:pt x="55220" y="44850"/>
                </a:lnTo>
                <a:lnTo>
                  <a:pt x="55270" y="44850"/>
                </a:lnTo>
                <a:lnTo>
                  <a:pt x="55320" y="44780"/>
                </a:lnTo>
                <a:lnTo>
                  <a:pt x="55420" y="44760"/>
                </a:lnTo>
                <a:lnTo>
                  <a:pt x="55430" y="44720"/>
                </a:lnTo>
                <a:lnTo>
                  <a:pt x="55530" y="44700"/>
                </a:lnTo>
                <a:lnTo>
                  <a:pt x="55570" y="44740"/>
                </a:lnTo>
                <a:lnTo>
                  <a:pt x="55550" y="44860"/>
                </a:lnTo>
                <a:lnTo>
                  <a:pt x="55650" y="44900"/>
                </a:lnTo>
                <a:lnTo>
                  <a:pt x="55700" y="44880"/>
                </a:lnTo>
                <a:lnTo>
                  <a:pt x="55690" y="45000"/>
                </a:lnTo>
                <a:lnTo>
                  <a:pt x="55750" y="45090"/>
                </a:lnTo>
                <a:lnTo>
                  <a:pt x="55760" y="45150"/>
                </a:lnTo>
                <a:lnTo>
                  <a:pt x="55820" y="45140"/>
                </a:lnTo>
                <a:lnTo>
                  <a:pt x="55880" y="45160"/>
                </a:lnTo>
                <a:lnTo>
                  <a:pt x="55940" y="45140"/>
                </a:lnTo>
                <a:lnTo>
                  <a:pt x="56000" y="45030"/>
                </a:lnTo>
                <a:lnTo>
                  <a:pt x="56110" y="45000"/>
                </a:lnTo>
                <a:lnTo>
                  <a:pt x="56170" y="45030"/>
                </a:lnTo>
                <a:lnTo>
                  <a:pt x="56220" y="44960"/>
                </a:lnTo>
                <a:lnTo>
                  <a:pt x="56230" y="45050"/>
                </a:lnTo>
                <a:lnTo>
                  <a:pt x="56210" y="45110"/>
                </a:lnTo>
                <a:lnTo>
                  <a:pt x="56280" y="45130"/>
                </a:lnTo>
                <a:lnTo>
                  <a:pt x="56340" y="45040"/>
                </a:lnTo>
                <a:lnTo>
                  <a:pt x="56430" y="45020"/>
                </a:lnTo>
                <a:lnTo>
                  <a:pt x="56490" y="44980"/>
                </a:lnTo>
                <a:lnTo>
                  <a:pt x="56440" y="44880"/>
                </a:lnTo>
                <a:lnTo>
                  <a:pt x="56580" y="44850"/>
                </a:lnTo>
                <a:lnTo>
                  <a:pt x="56640" y="44860"/>
                </a:lnTo>
                <a:lnTo>
                  <a:pt x="56720" y="44780"/>
                </a:lnTo>
                <a:lnTo>
                  <a:pt x="56800" y="44780"/>
                </a:lnTo>
                <a:lnTo>
                  <a:pt x="56790" y="44710"/>
                </a:lnTo>
                <a:lnTo>
                  <a:pt x="56840" y="44680"/>
                </a:lnTo>
                <a:lnTo>
                  <a:pt x="56900" y="44700"/>
                </a:lnTo>
                <a:lnTo>
                  <a:pt x="57070" y="44670"/>
                </a:lnTo>
                <a:lnTo>
                  <a:pt x="57130" y="44640"/>
                </a:lnTo>
                <a:lnTo>
                  <a:pt x="57210" y="44660"/>
                </a:lnTo>
                <a:lnTo>
                  <a:pt x="57380" y="44620"/>
                </a:lnTo>
                <a:lnTo>
                  <a:pt x="57410" y="44680"/>
                </a:lnTo>
                <a:lnTo>
                  <a:pt x="57490" y="44670"/>
                </a:lnTo>
                <a:lnTo>
                  <a:pt x="57510" y="44620"/>
                </a:lnTo>
                <a:lnTo>
                  <a:pt x="57580" y="44570"/>
                </a:lnTo>
                <a:lnTo>
                  <a:pt x="57560" y="44520"/>
                </a:lnTo>
                <a:lnTo>
                  <a:pt x="57600" y="44460"/>
                </a:lnTo>
                <a:lnTo>
                  <a:pt x="57660" y="44480"/>
                </a:lnTo>
                <a:lnTo>
                  <a:pt x="57690" y="44510"/>
                </a:lnTo>
                <a:lnTo>
                  <a:pt x="57790" y="44530"/>
                </a:lnTo>
                <a:lnTo>
                  <a:pt x="57850" y="44520"/>
                </a:lnTo>
                <a:lnTo>
                  <a:pt x="57870" y="44410"/>
                </a:lnTo>
                <a:lnTo>
                  <a:pt x="57830" y="44320"/>
                </a:lnTo>
                <a:lnTo>
                  <a:pt x="57830" y="44240"/>
                </a:lnTo>
                <a:lnTo>
                  <a:pt x="57800" y="44210"/>
                </a:lnTo>
                <a:lnTo>
                  <a:pt x="57890" y="44190"/>
                </a:lnTo>
                <a:lnTo>
                  <a:pt x="57960" y="44080"/>
                </a:lnTo>
                <a:lnTo>
                  <a:pt x="57950" y="44000"/>
                </a:lnTo>
                <a:lnTo>
                  <a:pt x="57970" y="43920"/>
                </a:lnTo>
                <a:lnTo>
                  <a:pt x="58000" y="43910"/>
                </a:lnTo>
                <a:lnTo>
                  <a:pt x="58040" y="43800"/>
                </a:lnTo>
                <a:lnTo>
                  <a:pt x="58120" y="43830"/>
                </a:lnTo>
                <a:lnTo>
                  <a:pt x="58150" y="43870"/>
                </a:lnTo>
                <a:lnTo>
                  <a:pt x="58250" y="43880"/>
                </a:lnTo>
                <a:lnTo>
                  <a:pt x="58290" y="43840"/>
                </a:lnTo>
                <a:lnTo>
                  <a:pt x="58430" y="43870"/>
                </a:lnTo>
                <a:lnTo>
                  <a:pt x="58520" y="44010"/>
                </a:lnTo>
                <a:lnTo>
                  <a:pt x="58630" y="44070"/>
                </a:lnTo>
                <a:lnTo>
                  <a:pt x="58680" y="44070"/>
                </a:lnTo>
                <a:lnTo>
                  <a:pt x="58700" y="44020"/>
                </a:lnTo>
                <a:lnTo>
                  <a:pt x="58760" y="44010"/>
                </a:lnTo>
                <a:lnTo>
                  <a:pt x="58780" y="43970"/>
                </a:lnTo>
                <a:lnTo>
                  <a:pt x="58890" y="43930"/>
                </a:lnTo>
                <a:lnTo>
                  <a:pt x="58940" y="44010"/>
                </a:lnTo>
                <a:lnTo>
                  <a:pt x="59050" y="44060"/>
                </a:lnTo>
                <a:lnTo>
                  <a:pt x="59100" y="44150"/>
                </a:lnTo>
                <a:lnTo>
                  <a:pt x="59130" y="44240"/>
                </a:lnTo>
                <a:lnTo>
                  <a:pt x="59090" y="44340"/>
                </a:lnTo>
                <a:lnTo>
                  <a:pt x="59110" y="44430"/>
                </a:lnTo>
                <a:lnTo>
                  <a:pt x="59180" y="44470"/>
                </a:lnTo>
                <a:lnTo>
                  <a:pt x="59220" y="44520"/>
                </a:lnTo>
                <a:lnTo>
                  <a:pt x="59350" y="44500"/>
                </a:lnTo>
                <a:lnTo>
                  <a:pt x="59360" y="44430"/>
                </a:lnTo>
                <a:lnTo>
                  <a:pt x="59440" y="44510"/>
                </a:lnTo>
                <a:lnTo>
                  <a:pt x="59570" y="44510"/>
                </a:lnTo>
                <a:lnTo>
                  <a:pt x="59640" y="44550"/>
                </a:lnTo>
                <a:lnTo>
                  <a:pt x="59600" y="44600"/>
                </a:lnTo>
                <a:lnTo>
                  <a:pt x="59590" y="44670"/>
                </a:lnTo>
                <a:lnTo>
                  <a:pt x="59620" y="44750"/>
                </a:lnTo>
                <a:lnTo>
                  <a:pt x="59570" y="44840"/>
                </a:lnTo>
                <a:lnTo>
                  <a:pt x="59590" y="44900"/>
                </a:lnTo>
                <a:lnTo>
                  <a:pt x="59640" y="44950"/>
                </a:lnTo>
                <a:lnTo>
                  <a:pt x="59730" y="44940"/>
                </a:lnTo>
                <a:lnTo>
                  <a:pt x="59790" y="45020"/>
                </a:lnTo>
                <a:lnTo>
                  <a:pt x="59860" y="45070"/>
                </a:lnTo>
                <a:lnTo>
                  <a:pt x="59900" y="45130"/>
                </a:lnTo>
                <a:lnTo>
                  <a:pt x="59990" y="45170"/>
                </a:lnTo>
                <a:lnTo>
                  <a:pt x="60030" y="45140"/>
                </a:lnTo>
                <a:lnTo>
                  <a:pt x="60040" y="45090"/>
                </a:lnTo>
                <a:lnTo>
                  <a:pt x="60040" y="45010"/>
                </a:lnTo>
                <a:lnTo>
                  <a:pt x="60100" y="45000"/>
                </a:lnTo>
                <a:lnTo>
                  <a:pt x="60110" y="44950"/>
                </a:lnTo>
                <a:lnTo>
                  <a:pt x="60110" y="44820"/>
                </a:lnTo>
                <a:lnTo>
                  <a:pt x="60150" y="44720"/>
                </a:lnTo>
                <a:lnTo>
                  <a:pt x="60200" y="44660"/>
                </a:lnTo>
                <a:lnTo>
                  <a:pt x="60260" y="44670"/>
                </a:lnTo>
                <a:lnTo>
                  <a:pt x="60280" y="44590"/>
                </a:lnTo>
                <a:lnTo>
                  <a:pt x="60360" y="44550"/>
                </a:lnTo>
                <a:lnTo>
                  <a:pt x="60360" y="44510"/>
                </a:lnTo>
                <a:lnTo>
                  <a:pt x="60410" y="44470"/>
                </a:lnTo>
                <a:lnTo>
                  <a:pt x="60530" y="44570"/>
                </a:lnTo>
                <a:lnTo>
                  <a:pt x="60590" y="44590"/>
                </a:lnTo>
                <a:lnTo>
                  <a:pt x="60730" y="44540"/>
                </a:lnTo>
                <a:lnTo>
                  <a:pt x="60770" y="44540"/>
                </a:lnTo>
                <a:lnTo>
                  <a:pt x="60810" y="44500"/>
                </a:lnTo>
                <a:lnTo>
                  <a:pt x="60830" y="44430"/>
                </a:lnTo>
                <a:lnTo>
                  <a:pt x="60930" y="44420"/>
                </a:lnTo>
                <a:lnTo>
                  <a:pt x="60970" y="44490"/>
                </a:lnTo>
                <a:lnTo>
                  <a:pt x="60980" y="44580"/>
                </a:lnTo>
                <a:lnTo>
                  <a:pt x="61060" y="44570"/>
                </a:lnTo>
                <a:lnTo>
                  <a:pt x="61100" y="44620"/>
                </a:lnTo>
                <a:lnTo>
                  <a:pt x="61160" y="44570"/>
                </a:lnTo>
                <a:lnTo>
                  <a:pt x="61250" y="44640"/>
                </a:lnTo>
                <a:lnTo>
                  <a:pt x="61220" y="44510"/>
                </a:lnTo>
                <a:lnTo>
                  <a:pt x="61330" y="44380"/>
                </a:lnTo>
                <a:lnTo>
                  <a:pt x="61410" y="44370"/>
                </a:lnTo>
                <a:lnTo>
                  <a:pt x="61530" y="44450"/>
                </a:lnTo>
                <a:lnTo>
                  <a:pt x="61640" y="44450"/>
                </a:lnTo>
                <a:lnTo>
                  <a:pt x="61620" y="44400"/>
                </a:lnTo>
                <a:lnTo>
                  <a:pt x="61650" y="44260"/>
                </a:lnTo>
                <a:lnTo>
                  <a:pt x="61700" y="44180"/>
                </a:lnTo>
                <a:lnTo>
                  <a:pt x="61730" y="44090"/>
                </a:lnTo>
                <a:lnTo>
                  <a:pt x="61710" y="44030"/>
                </a:lnTo>
                <a:lnTo>
                  <a:pt x="61740" y="43990"/>
                </a:lnTo>
                <a:lnTo>
                  <a:pt x="61730" y="43930"/>
                </a:lnTo>
                <a:lnTo>
                  <a:pt x="61760" y="43870"/>
                </a:lnTo>
                <a:lnTo>
                  <a:pt x="61710" y="43840"/>
                </a:lnTo>
                <a:lnTo>
                  <a:pt x="61790" y="43720"/>
                </a:lnTo>
                <a:lnTo>
                  <a:pt x="61910" y="43680"/>
                </a:lnTo>
                <a:lnTo>
                  <a:pt x="61930" y="43610"/>
                </a:lnTo>
                <a:lnTo>
                  <a:pt x="61910" y="43510"/>
                </a:lnTo>
                <a:lnTo>
                  <a:pt x="61920" y="43290"/>
                </a:lnTo>
                <a:lnTo>
                  <a:pt x="61900" y="43230"/>
                </a:lnTo>
                <a:lnTo>
                  <a:pt x="61990" y="43070"/>
                </a:lnTo>
                <a:lnTo>
                  <a:pt x="62020" y="43060"/>
                </a:lnTo>
                <a:lnTo>
                  <a:pt x="62080" y="42990"/>
                </a:lnTo>
                <a:lnTo>
                  <a:pt x="62140" y="43000"/>
                </a:lnTo>
                <a:lnTo>
                  <a:pt x="62160" y="42960"/>
                </a:lnTo>
                <a:lnTo>
                  <a:pt x="62210" y="42950"/>
                </a:lnTo>
                <a:lnTo>
                  <a:pt x="62240" y="42980"/>
                </a:lnTo>
                <a:lnTo>
                  <a:pt x="62300" y="42990"/>
                </a:lnTo>
                <a:lnTo>
                  <a:pt x="62320" y="42860"/>
                </a:lnTo>
                <a:lnTo>
                  <a:pt x="62340" y="42810"/>
                </a:lnTo>
                <a:lnTo>
                  <a:pt x="62390" y="42590"/>
                </a:lnTo>
                <a:lnTo>
                  <a:pt x="62510" y="42640"/>
                </a:lnTo>
                <a:lnTo>
                  <a:pt x="62530" y="42590"/>
                </a:lnTo>
                <a:lnTo>
                  <a:pt x="62570" y="42580"/>
                </a:lnTo>
                <a:lnTo>
                  <a:pt x="62750" y="42670"/>
                </a:lnTo>
                <a:lnTo>
                  <a:pt x="62790" y="42670"/>
                </a:lnTo>
                <a:lnTo>
                  <a:pt x="62800" y="42530"/>
                </a:lnTo>
                <a:lnTo>
                  <a:pt x="62860" y="42460"/>
                </a:lnTo>
                <a:lnTo>
                  <a:pt x="62820" y="42370"/>
                </a:lnTo>
                <a:lnTo>
                  <a:pt x="62910" y="42380"/>
                </a:lnTo>
                <a:lnTo>
                  <a:pt x="62940" y="42410"/>
                </a:lnTo>
                <a:lnTo>
                  <a:pt x="62980" y="42370"/>
                </a:lnTo>
                <a:lnTo>
                  <a:pt x="63000" y="42260"/>
                </a:lnTo>
                <a:lnTo>
                  <a:pt x="63050" y="42250"/>
                </a:lnTo>
                <a:lnTo>
                  <a:pt x="63160" y="42320"/>
                </a:lnTo>
                <a:lnTo>
                  <a:pt x="63220" y="42310"/>
                </a:lnTo>
                <a:lnTo>
                  <a:pt x="63290" y="42330"/>
                </a:lnTo>
                <a:lnTo>
                  <a:pt x="63370" y="42330"/>
                </a:lnTo>
                <a:lnTo>
                  <a:pt x="63400" y="42350"/>
                </a:lnTo>
                <a:lnTo>
                  <a:pt x="63390" y="42410"/>
                </a:lnTo>
                <a:lnTo>
                  <a:pt x="63440" y="42440"/>
                </a:lnTo>
                <a:lnTo>
                  <a:pt x="63440" y="42490"/>
                </a:lnTo>
                <a:lnTo>
                  <a:pt x="63650" y="42520"/>
                </a:lnTo>
                <a:lnTo>
                  <a:pt x="63660" y="42600"/>
                </a:lnTo>
                <a:lnTo>
                  <a:pt x="63610" y="42800"/>
                </a:lnTo>
                <a:lnTo>
                  <a:pt x="63620" y="42960"/>
                </a:lnTo>
                <a:lnTo>
                  <a:pt x="63670" y="43030"/>
                </a:lnTo>
                <a:lnTo>
                  <a:pt x="63790" y="43090"/>
                </a:lnTo>
                <a:lnTo>
                  <a:pt x="63870" y="43140"/>
                </a:lnTo>
                <a:lnTo>
                  <a:pt x="63970" y="43270"/>
                </a:lnTo>
                <a:lnTo>
                  <a:pt x="63980" y="43310"/>
                </a:lnTo>
                <a:lnTo>
                  <a:pt x="64130" y="43460"/>
                </a:lnTo>
                <a:lnTo>
                  <a:pt x="64160" y="43490"/>
                </a:lnTo>
                <a:lnTo>
                  <a:pt x="64170" y="43580"/>
                </a:lnTo>
                <a:lnTo>
                  <a:pt x="64150" y="43620"/>
                </a:lnTo>
                <a:lnTo>
                  <a:pt x="64000" y="43700"/>
                </a:lnTo>
                <a:lnTo>
                  <a:pt x="63960" y="43740"/>
                </a:lnTo>
                <a:lnTo>
                  <a:pt x="63870" y="43940"/>
                </a:lnTo>
                <a:lnTo>
                  <a:pt x="63830" y="43980"/>
                </a:lnTo>
                <a:lnTo>
                  <a:pt x="63740" y="43970"/>
                </a:lnTo>
                <a:lnTo>
                  <a:pt x="63800" y="44050"/>
                </a:lnTo>
                <a:lnTo>
                  <a:pt x="63970" y="44100"/>
                </a:lnTo>
                <a:lnTo>
                  <a:pt x="63960" y="44200"/>
                </a:lnTo>
                <a:lnTo>
                  <a:pt x="63930" y="44230"/>
                </a:lnTo>
                <a:lnTo>
                  <a:pt x="64000" y="44280"/>
                </a:lnTo>
                <a:lnTo>
                  <a:pt x="63970" y="44430"/>
                </a:lnTo>
                <a:lnTo>
                  <a:pt x="63990" y="44490"/>
                </a:lnTo>
                <a:lnTo>
                  <a:pt x="63940" y="44530"/>
                </a:lnTo>
                <a:lnTo>
                  <a:pt x="63930" y="44580"/>
                </a:lnTo>
                <a:lnTo>
                  <a:pt x="63870" y="44590"/>
                </a:lnTo>
                <a:lnTo>
                  <a:pt x="63820" y="44620"/>
                </a:lnTo>
                <a:lnTo>
                  <a:pt x="63760" y="44590"/>
                </a:lnTo>
                <a:lnTo>
                  <a:pt x="63720" y="44540"/>
                </a:lnTo>
                <a:lnTo>
                  <a:pt x="63680" y="44580"/>
                </a:lnTo>
                <a:lnTo>
                  <a:pt x="63700" y="44720"/>
                </a:lnTo>
                <a:lnTo>
                  <a:pt x="63690" y="44800"/>
                </a:lnTo>
                <a:lnTo>
                  <a:pt x="63740" y="44870"/>
                </a:lnTo>
                <a:lnTo>
                  <a:pt x="63660" y="44970"/>
                </a:lnTo>
                <a:lnTo>
                  <a:pt x="63660" y="45040"/>
                </a:lnTo>
                <a:lnTo>
                  <a:pt x="63690" y="45070"/>
                </a:lnTo>
                <a:lnTo>
                  <a:pt x="63690" y="45120"/>
                </a:lnTo>
                <a:lnTo>
                  <a:pt x="63590" y="45270"/>
                </a:lnTo>
                <a:lnTo>
                  <a:pt x="63570" y="45360"/>
                </a:lnTo>
                <a:lnTo>
                  <a:pt x="63490" y="45410"/>
                </a:lnTo>
                <a:lnTo>
                  <a:pt x="63450" y="45400"/>
                </a:lnTo>
                <a:lnTo>
                  <a:pt x="63430" y="45470"/>
                </a:lnTo>
                <a:lnTo>
                  <a:pt x="63370" y="45530"/>
                </a:lnTo>
                <a:lnTo>
                  <a:pt x="63270" y="45530"/>
                </a:lnTo>
                <a:lnTo>
                  <a:pt x="63250" y="45640"/>
                </a:lnTo>
                <a:lnTo>
                  <a:pt x="63340" y="45650"/>
                </a:lnTo>
                <a:lnTo>
                  <a:pt x="63410" y="45750"/>
                </a:lnTo>
                <a:lnTo>
                  <a:pt x="63390" y="45820"/>
                </a:lnTo>
                <a:lnTo>
                  <a:pt x="63260" y="45810"/>
                </a:lnTo>
                <a:lnTo>
                  <a:pt x="63220" y="45780"/>
                </a:lnTo>
                <a:lnTo>
                  <a:pt x="63090" y="45790"/>
                </a:lnTo>
                <a:lnTo>
                  <a:pt x="63110" y="45830"/>
                </a:lnTo>
                <a:lnTo>
                  <a:pt x="63160" y="45880"/>
                </a:lnTo>
                <a:lnTo>
                  <a:pt x="63090" y="45900"/>
                </a:lnTo>
                <a:lnTo>
                  <a:pt x="63060" y="45950"/>
                </a:lnTo>
                <a:lnTo>
                  <a:pt x="63060" y="46010"/>
                </a:lnTo>
                <a:lnTo>
                  <a:pt x="62980" y="46010"/>
                </a:lnTo>
                <a:lnTo>
                  <a:pt x="62930" y="45960"/>
                </a:lnTo>
                <a:lnTo>
                  <a:pt x="62860" y="45920"/>
                </a:lnTo>
                <a:lnTo>
                  <a:pt x="62840" y="46020"/>
                </a:lnTo>
                <a:lnTo>
                  <a:pt x="62890" y="46030"/>
                </a:lnTo>
                <a:lnTo>
                  <a:pt x="62850" y="46120"/>
                </a:lnTo>
                <a:lnTo>
                  <a:pt x="62890" y="46140"/>
                </a:lnTo>
                <a:lnTo>
                  <a:pt x="62870" y="46210"/>
                </a:lnTo>
                <a:lnTo>
                  <a:pt x="62790" y="46240"/>
                </a:lnTo>
                <a:lnTo>
                  <a:pt x="62730" y="46220"/>
                </a:lnTo>
                <a:lnTo>
                  <a:pt x="62710" y="46260"/>
                </a:lnTo>
                <a:lnTo>
                  <a:pt x="62760" y="46290"/>
                </a:lnTo>
                <a:lnTo>
                  <a:pt x="62700" y="46340"/>
                </a:lnTo>
                <a:lnTo>
                  <a:pt x="62570" y="46270"/>
                </a:lnTo>
                <a:lnTo>
                  <a:pt x="62480" y="46240"/>
                </a:lnTo>
                <a:lnTo>
                  <a:pt x="62430" y="46290"/>
                </a:lnTo>
                <a:lnTo>
                  <a:pt x="62370" y="46260"/>
                </a:lnTo>
                <a:lnTo>
                  <a:pt x="62410" y="46180"/>
                </a:lnTo>
                <a:lnTo>
                  <a:pt x="62250" y="46180"/>
                </a:lnTo>
                <a:lnTo>
                  <a:pt x="62170" y="46150"/>
                </a:lnTo>
                <a:lnTo>
                  <a:pt x="62140" y="46200"/>
                </a:lnTo>
                <a:lnTo>
                  <a:pt x="62180" y="46280"/>
                </a:lnTo>
                <a:lnTo>
                  <a:pt x="62240" y="46320"/>
                </a:lnTo>
                <a:lnTo>
                  <a:pt x="62210" y="46360"/>
                </a:lnTo>
                <a:lnTo>
                  <a:pt x="62300" y="46400"/>
                </a:lnTo>
                <a:lnTo>
                  <a:pt x="62280" y="46470"/>
                </a:lnTo>
                <a:lnTo>
                  <a:pt x="62300" y="46600"/>
                </a:lnTo>
                <a:lnTo>
                  <a:pt x="62230" y="46650"/>
                </a:lnTo>
                <a:lnTo>
                  <a:pt x="62210" y="46570"/>
                </a:lnTo>
                <a:lnTo>
                  <a:pt x="62170" y="46570"/>
                </a:lnTo>
                <a:lnTo>
                  <a:pt x="62180" y="46700"/>
                </a:lnTo>
                <a:lnTo>
                  <a:pt x="62200" y="46750"/>
                </a:lnTo>
                <a:lnTo>
                  <a:pt x="62170" y="46790"/>
                </a:lnTo>
                <a:lnTo>
                  <a:pt x="62100" y="46790"/>
                </a:lnTo>
                <a:lnTo>
                  <a:pt x="62110" y="46700"/>
                </a:lnTo>
                <a:lnTo>
                  <a:pt x="62030" y="46740"/>
                </a:lnTo>
                <a:lnTo>
                  <a:pt x="62010" y="46700"/>
                </a:lnTo>
                <a:lnTo>
                  <a:pt x="61870" y="46670"/>
                </a:lnTo>
                <a:lnTo>
                  <a:pt x="61860" y="46720"/>
                </a:lnTo>
                <a:lnTo>
                  <a:pt x="61920" y="46790"/>
                </a:lnTo>
                <a:lnTo>
                  <a:pt x="61960" y="46810"/>
                </a:lnTo>
                <a:lnTo>
                  <a:pt x="61910" y="46890"/>
                </a:lnTo>
                <a:lnTo>
                  <a:pt x="61790" y="46870"/>
                </a:lnTo>
                <a:lnTo>
                  <a:pt x="61660" y="46820"/>
                </a:lnTo>
                <a:lnTo>
                  <a:pt x="61600" y="46760"/>
                </a:lnTo>
                <a:lnTo>
                  <a:pt x="61510" y="46710"/>
                </a:lnTo>
                <a:lnTo>
                  <a:pt x="61400" y="46680"/>
                </a:lnTo>
                <a:lnTo>
                  <a:pt x="61350" y="46740"/>
                </a:lnTo>
                <a:lnTo>
                  <a:pt x="61300" y="46710"/>
                </a:lnTo>
                <a:lnTo>
                  <a:pt x="61290" y="46670"/>
                </a:lnTo>
                <a:lnTo>
                  <a:pt x="61210" y="46630"/>
                </a:lnTo>
                <a:lnTo>
                  <a:pt x="61160" y="46680"/>
                </a:lnTo>
                <a:lnTo>
                  <a:pt x="61170" y="46740"/>
                </a:lnTo>
                <a:lnTo>
                  <a:pt x="61120" y="46740"/>
                </a:lnTo>
                <a:lnTo>
                  <a:pt x="61080" y="46810"/>
                </a:lnTo>
                <a:lnTo>
                  <a:pt x="61010" y="46840"/>
                </a:lnTo>
                <a:lnTo>
                  <a:pt x="60960" y="46830"/>
                </a:lnTo>
                <a:lnTo>
                  <a:pt x="60950" y="46880"/>
                </a:lnTo>
                <a:lnTo>
                  <a:pt x="61000" y="46940"/>
                </a:lnTo>
                <a:lnTo>
                  <a:pt x="61000" y="47040"/>
                </a:lnTo>
                <a:lnTo>
                  <a:pt x="60970" y="47050"/>
                </a:lnTo>
                <a:lnTo>
                  <a:pt x="60930" y="47170"/>
                </a:lnTo>
                <a:lnTo>
                  <a:pt x="60930" y="47210"/>
                </a:lnTo>
                <a:lnTo>
                  <a:pt x="60780" y="47240"/>
                </a:lnTo>
                <a:lnTo>
                  <a:pt x="60770" y="47190"/>
                </a:lnTo>
                <a:lnTo>
                  <a:pt x="60710" y="47180"/>
                </a:lnTo>
                <a:lnTo>
                  <a:pt x="60540" y="47220"/>
                </a:lnTo>
                <a:lnTo>
                  <a:pt x="60380" y="47280"/>
                </a:lnTo>
                <a:lnTo>
                  <a:pt x="60210" y="47380"/>
                </a:lnTo>
                <a:lnTo>
                  <a:pt x="60080" y="47360"/>
                </a:lnTo>
                <a:lnTo>
                  <a:pt x="59980" y="47370"/>
                </a:lnTo>
                <a:lnTo>
                  <a:pt x="59880" y="47500"/>
                </a:lnTo>
                <a:lnTo>
                  <a:pt x="59810" y="47520"/>
                </a:lnTo>
                <a:lnTo>
                  <a:pt x="59810" y="47550"/>
                </a:lnTo>
                <a:lnTo>
                  <a:pt x="59740" y="47640"/>
                </a:lnTo>
                <a:lnTo>
                  <a:pt x="59770" y="47700"/>
                </a:lnTo>
                <a:lnTo>
                  <a:pt x="59740" y="47730"/>
                </a:lnTo>
                <a:lnTo>
                  <a:pt x="59730" y="47880"/>
                </a:lnTo>
                <a:lnTo>
                  <a:pt x="59660" y="47890"/>
                </a:lnTo>
                <a:lnTo>
                  <a:pt x="59590" y="47940"/>
                </a:lnTo>
                <a:lnTo>
                  <a:pt x="59620" y="47990"/>
                </a:lnTo>
                <a:lnTo>
                  <a:pt x="59590" y="48010"/>
                </a:lnTo>
                <a:lnTo>
                  <a:pt x="59540" y="47980"/>
                </a:lnTo>
                <a:lnTo>
                  <a:pt x="59530" y="47950"/>
                </a:lnTo>
                <a:lnTo>
                  <a:pt x="59440" y="47960"/>
                </a:lnTo>
                <a:lnTo>
                  <a:pt x="59380" y="47960"/>
                </a:lnTo>
                <a:lnTo>
                  <a:pt x="59370" y="47900"/>
                </a:lnTo>
                <a:lnTo>
                  <a:pt x="59320" y="47890"/>
                </a:lnTo>
                <a:lnTo>
                  <a:pt x="59250" y="47840"/>
                </a:lnTo>
                <a:lnTo>
                  <a:pt x="59150" y="47840"/>
                </a:lnTo>
                <a:lnTo>
                  <a:pt x="59190" y="47750"/>
                </a:lnTo>
                <a:lnTo>
                  <a:pt x="59160" y="47690"/>
                </a:lnTo>
                <a:lnTo>
                  <a:pt x="59180" y="47610"/>
                </a:lnTo>
                <a:lnTo>
                  <a:pt x="59140" y="47560"/>
                </a:lnTo>
                <a:lnTo>
                  <a:pt x="59040" y="47550"/>
                </a:lnTo>
                <a:lnTo>
                  <a:pt x="58960" y="47560"/>
                </a:lnTo>
                <a:lnTo>
                  <a:pt x="58960" y="47530"/>
                </a:lnTo>
                <a:lnTo>
                  <a:pt x="58870" y="47520"/>
                </a:lnTo>
                <a:lnTo>
                  <a:pt x="58790" y="47580"/>
                </a:lnTo>
                <a:lnTo>
                  <a:pt x="58790" y="47610"/>
                </a:lnTo>
                <a:lnTo>
                  <a:pt x="58850" y="47710"/>
                </a:lnTo>
                <a:lnTo>
                  <a:pt x="58880" y="47800"/>
                </a:lnTo>
                <a:lnTo>
                  <a:pt x="58820" y="47800"/>
                </a:lnTo>
                <a:lnTo>
                  <a:pt x="58590" y="47900"/>
                </a:lnTo>
                <a:lnTo>
                  <a:pt x="58510" y="47850"/>
                </a:lnTo>
                <a:lnTo>
                  <a:pt x="58420" y="47840"/>
                </a:lnTo>
                <a:lnTo>
                  <a:pt x="58380" y="47910"/>
                </a:lnTo>
                <a:lnTo>
                  <a:pt x="58390" y="48040"/>
                </a:lnTo>
                <a:lnTo>
                  <a:pt x="58430" y="48040"/>
                </a:lnTo>
                <a:lnTo>
                  <a:pt x="58480" y="48130"/>
                </a:lnTo>
                <a:lnTo>
                  <a:pt x="58400" y="48170"/>
                </a:lnTo>
                <a:lnTo>
                  <a:pt x="58410" y="48270"/>
                </a:lnTo>
                <a:lnTo>
                  <a:pt x="58380" y="48350"/>
                </a:lnTo>
                <a:lnTo>
                  <a:pt x="58310" y="48420"/>
                </a:lnTo>
                <a:lnTo>
                  <a:pt x="58290" y="48470"/>
                </a:lnTo>
                <a:lnTo>
                  <a:pt x="58310" y="48690"/>
                </a:lnTo>
                <a:lnTo>
                  <a:pt x="58370" y="48680"/>
                </a:lnTo>
                <a:lnTo>
                  <a:pt x="58430" y="48740"/>
                </a:lnTo>
                <a:lnTo>
                  <a:pt x="58430" y="48790"/>
                </a:lnTo>
                <a:lnTo>
                  <a:pt x="58490" y="48820"/>
                </a:lnTo>
                <a:lnTo>
                  <a:pt x="58530" y="48870"/>
                </a:lnTo>
                <a:lnTo>
                  <a:pt x="58610" y="48870"/>
                </a:lnTo>
                <a:lnTo>
                  <a:pt x="58630" y="48850"/>
                </a:lnTo>
                <a:lnTo>
                  <a:pt x="58710" y="48820"/>
                </a:lnTo>
                <a:lnTo>
                  <a:pt x="58860" y="48830"/>
                </a:lnTo>
                <a:lnTo>
                  <a:pt x="58900" y="48870"/>
                </a:lnTo>
                <a:lnTo>
                  <a:pt x="58880" y="48920"/>
                </a:lnTo>
                <a:lnTo>
                  <a:pt x="59020" y="48990"/>
                </a:lnTo>
                <a:lnTo>
                  <a:pt x="59080" y="48980"/>
                </a:lnTo>
                <a:lnTo>
                  <a:pt x="59140" y="49020"/>
                </a:lnTo>
                <a:lnTo>
                  <a:pt x="59130" y="49070"/>
                </a:lnTo>
                <a:lnTo>
                  <a:pt x="59200" y="49140"/>
                </a:lnTo>
                <a:lnTo>
                  <a:pt x="59240" y="49220"/>
                </a:lnTo>
                <a:lnTo>
                  <a:pt x="59310" y="49210"/>
                </a:lnTo>
                <a:lnTo>
                  <a:pt x="59350" y="49280"/>
                </a:lnTo>
                <a:lnTo>
                  <a:pt x="59480" y="49270"/>
                </a:lnTo>
                <a:lnTo>
                  <a:pt x="59530" y="49230"/>
                </a:lnTo>
                <a:lnTo>
                  <a:pt x="59670" y="49290"/>
                </a:lnTo>
                <a:lnTo>
                  <a:pt x="59750" y="49270"/>
                </a:lnTo>
                <a:lnTo>
                  <a:pt x="59810" y="49280"/>
                </a:lnTo>
                <a:lnTo>
                  <a:pt x="59840" y="49330"/>
                </a:lnTo>
                <a:lnTo>
                  <a:pt x="59900" y="49270"/>
                </a:lnTo>
                <a:lnTo>
                  <a:pt x="60030" y="49300"/>
                </a:lnTo>
                <a:lnTo>
                  <a:pt x="60130" y="49290"/>
                </a:lnTo>
                <a:lnTo>
                  <a:pt x="60170" y="49360"/>
                </a:lnTo>
                <a:lnTo>
                  <a:pt x="60230" y="49310"/>
                </a:lnTo>
                <a:lnTo>
                  <a:pt x="60240" y="49370"/>
                </a:lnTo>
                <a:lnTo>
                  <a:pt x="60180" y="49420"/>
                </a:lnTo>
                <a:lnTo>
                  <a:pt x="60130" y="49410"/>
                </a:lnTo>
                <a:lnTo>
                  <a:pt x="60100" y="49450"/>
                </a:lnTo>
                <a:lnTo>
                  <a:pt x="60050" y="49420"/>
                </a:lnTo>
                <a:lnTo>
                  <a:pt x="60020" y="49460"/>
                </a:lnTo>
                <a:lnTo>
                  <a:pt x="59960" y="49470"/>
                </a:lnTo>
                <a:lnTo>
                  <a:pt x="59950" y="49510"/>
                </a:lnTo>
                <a:lnTo>
                  <a:pt x="60030" y="49560"/>
                </a:lnTo>
                <a:lnTo>
                  <a:pt x="60000" y="49610"/>
                </a:lnTo>
                <a:lnTo>
                  <a:pt x="59990" y="49680"/>
                </a:lnTo>
                <a:lnTo>
                  <a:pt x="59950" y="49670"/>
                </a:lnTo>
                <a:lnTo>
                  <a:pt x="59950" y="49770"/>
                </a:lnTo>
                <a:lnTo>
                  <a:pt x="59920" y="49830"/>
                </a:lnTo>
                <a:lnTo>
                  <a:pt x="59900" y="49920"/>
                </a:lnTo>
                <a:lnTo>
                  <a:pt x="60010" y="49970"/>
                </a:lnTo>
                <a:lnTo>
                  <a:pt x="60080" y="50080"/>
                </a:lnTo>
                <a:lnTo>
                  <a:pt x="60270" y="50120"/>
                </a:lnTo>
                <a:lnTo>
                  <a:pt x="60350" y="50180"/>
                </a:lnTo>
                <a:lnTo>
                  <a:pt x="60460" y="50230"/>
                </a:lnTo>
                <a:lnTo>
                  <a:pt x="60510" y="50280"/>
                </a:lnTo>
                <a:lnTo>
                  <a:pt x="60500" y="50450"/>
                </a:lnTo>
                <a:lnTo>
                  <a:pt x="60540" y="50470"/>
                </a:lnTo>
                <a:lnTo>
                  <a:pt x="60550" y="50520"/>
                </a:lnTo>
                <a:lnTo>
                  <a:pt x="60610" y="50530"/>
                </a:lnTo>
                <a:lnTo>
                  <a:pt x="60700" y="50500"/>
                </a:lnTo>
                <a:lnTo>
                  <a:pt x="60830" y="50520"/>
                </a:lnTo>
                <a:lnTo>
                  <a:pt x="60860" y="50590"/>
                </a:lnTo>
                <a:lnTo>
                  <a:pt x="60910" y="50610"/>
                </a:lnTo>
                <a:lnTo>
                  <a:pt x="60930" y="50680"/>
                </a:lnTo>
                <a:lnTo>
                  <a:pt x="60920" y="50820"/>
                </a:lnTo>
                <a:lnTo>
                  <a:pt x="60830" y="50800"/>
                </a:lnTo>
                <a:lnTo>
                  <a:pt x="60800" y="50830"/>
                </a:lnTo>
                <a:lnTo>
                  <a:pt x="60860" y="50970"/>
                </a:lnTo>
                <a:lnTo>
                  <a:pt x="60970" y="50990"/>
                </a:lnTo>
                <a:lnTo>
                  <a:pt x="61070" y="51050"/>
                </a:lnTo>
                <a:lnTo>
                  <a:pt x="61070" y="51130"/>
                </a:lnTo>
                <a:lnTo>
                  <a:pt x="61030" y="51210"/>
                </a:lnTo>
                <a:lnTo>
                  <a:pt x="61030" y="51260"/>
                </a:lnTo>
                <a:lnTo>
                  <a:pt x="61150" y="51340"/>
                </a:lnTo>
                <a:lnTo>
                  <a:pt x="61200" y="51390"/>
                </a:lnTo>
                <a:lnTo>
                  <a:pt x="61190" y="51480"/>
                </a:lnTo>
                <a:lnTo>
                  <a:pt x="61090" y="51450"/>
                </a:lnTo>
                <a:lnTo>
                  <a:pt x="61010" y="51450"/>
                </a:lnTo>
                <a:lnTo>
                  <a:pt x="60940" y="51480"/>
                </a:lnTo>
                <a:lnTo>
                  <a:pt x="60980" y="51520"/>
                </a:lnTo>
                <a:lnTo>
                  <a:pt x="60930" y="51580"/>
                </a:lnTo>
                <a:lnTo>
                  <a:pt x="60810" y="51610"/>
                </a:lnTo>
                <a:lnTo>
                  <a:pt x="60740" y="51580"/>
                </a:lnTo>
                <a:lnTo>
                  <a:pt x="60630" y="51570"/>
                </a:lnTo>
                <a:lnTo>
                  <a:pt x="60600" y="51520"/>
                </a:lnTo>
                <a:lnTo>
                  <a:pt x="60540" y="51520"/>
                </a:lnTo>
                <a:lnTo>
                  <a:pt x="60530" y="51450"/>
                </a:lnTo>
                <a:lnTo>
                  <a:pt x="60450" y="51410"/>
                </a:lnTo>
                <a:lnTo>
                  <a:pt x="60380" y="51390"/>
                </a:lnTo>
                <a:lnTo>
                  <a:pt x="60350" y="51340"/>
                </a:lnTo>
                <a:lnTo>
                  <a:pt x="60280" y="51350"/>
                </a:lnTo>
                <a:lnTo>
                  <a:pt x="60200" y="51330"/>
                </a:lnTo>
                <a:lnTo>
                  <a:pt x="60200" y="51280"/>
                </a:lnTo>
                <a:lnTo>
                  <a:pt x="60150" y="51260"/>
                </a:lnTo>
                <a:lnTo>
                  <a:pt x="60130" y="51210"/>
                </a:lnTo>
                <a:lnTo>
                  <a:pt x="60020" y="51270"/>
                </a:lnTo>
                <a:lnTo>
                  <a:pt x="59960" y="51260"/>
                </a:lnTo>
                <a:lnTo>
                  <a:pt x="59930" y="51320"/>
                </a:lnTo>
                <a:lnTo>
                  <a:pt x="59790" y="51220"/>
                </a:lnTo>
                <a:lnTo>
                  <a:pt x="59730" y="51200"/>
                </a:lnTo>
                <a:lnTo>
                  <a:pt x="59690" y="51140"/>
                </a:lnTo>
                <a:lnTo>
                  <a:pt x="59650" y="51120"/>
                </a:lnTo>
                <a:lnTo>
                  <a:pt x="59630" y="51070"/>
                </a:lnTo>
                <a:lnTo>
                  <a:pt x="59550" y="50960"/>
                </a:lnTo>
                <a:lnTo>
                  <a:pt x="59530" y="50900"/>
                </a:lnTo>
                <a:lnTo>
                  <a:pt x="59490" y="50920"/>
                </a:lnTo>
                <a:lnTo>
                  <a:pt x="59370" y="50890"/>
                </a:lnTo>
                <a:lnTo>
                  <a:pt x="59320" y="50830"/>
                </a:lnTo>
                <a:lnTo>
                  <a:pt x="59160" y="50800"/>
                </a:lnTo>
                <a:lnTo>
                  <a:pt x="59040" y="50770"/>
                </a:lnTo>
                <a:lnTo>
                  <a:pt x="58950" y="50610"/>
                </a:lnTo>
                <a:lnTo>
                  <a:pt x="58870" y="50550"/>
                </a:lnTo>
                <a:lnTo>
                  <a:pt x="58810" y="50610"/>
                </a:lnTo>
                <a:lnTo>
                  <a:pt x="58840" y="50640"/>
                </a:lnTo>
                <a:lnTo>
                  <a:pt x="58750" y="50720"/>
                </a:lnTo>
                <a:lnTo>
                  <a:pt x="58680" y="50740"/>
                </a:lnTo>
                <a:lnTo>
                  <a:pt x="58670" y="50790"/>
                </a:lnTo>
                <a:lnTo>
                  <a:pt x="58640" y="50870"/>
                </a:lnTo>
                <a:lnTo>
                  <a:pt x="58740" y="50970"/>
                </a:lnTo>
                <a:lnTo>
                  <a:pt x="58790" y="50970"/>
                </a:lnTo>
                <a:lnTo>
                  <a:pt x="58820" y="51090"/>
                </a:lnTo>
                <a:lnTo>
                  <a:pt x="58810" y="51150"/>
                </a:lnTo>
                <a:lnTo>
                  <a:pt x="58740" y="51220"/>
                </a:lnTo>
                <a:lnTo>
                  <a:pt x="58820" y="51250"/>
                </a:lnTo>
                <a:lnTo>
                  <a:pt x="58780" y="51290"/>
                </a:lnTo>
                <a:lnTo>
                  <a:pt x="58810" y="51320"/>
                </a:lnTo>
                <a:lnTo>
                  <a:pt x="58720" y="51430"/>
                </a:lnTo>
                <a:lnTo>
                  <a:pt x="58680" y="51500"/>
                </a:lnTo>
                <a:lnTo>
                  <a:pt x="58740" y="51580"/>
                </a:lnTo>
                <a:lnTo>
                  <a:pt x="58810" y="51630"/>
                </a:lnTo>
                <a:lnTo>
                  <a:pt x="58840" y="51670"/>
                </a:lnTo>
                <a:lnTo>
                  <a:pt x="58750" y="51830"/>
                </a:lnTo>
                <a:lnTo>
                  <a:pt x="58770" y="51890"/>
                </a:lnTo>
                <a:lnTo>
                  <a:pt x="58710" y="51970"/>
                </a:lnTo>
                <a:lnTo>
                  <a:pt x="58700" y="52010"/>
                </a:lnTo>
                <a:lnTo>
                  <a:pt x="58610" y="52160"/>
                </a:lnTo>
                <a:lnTo>
                  <a:pt x="58570" y="52160"/>
                </a:lnTo>
                <a:lnTo>
                  <a:pt x="58520" y="52210"/>
                </a:lnTo>
                <a:lnTo>
                  <a:pt x="58470" y="52280"/>
                </a:lnTo>
                <a:lnTo>
                  <a:pt x="58330" y="52290"/>
                </a:lnTo>
                <a:lnTo>
                  <a:pt x="58170" y="52280"/>
                </a:lnTo>
                <a:lnTo>
                  <a:pt x="58110" y="52250"/>
                </a:lnTo>
                <a:lnTo>
                  <a:pt x="58100" y="52200"/>
                </a:lnTo>
                <a:lnTo>
                  <a:pt x="58160" y="52110"/>
                </a:lnTo>
                <a:lnTo>
                  <a:pt x="58140" y="52070"/>
                </a:lnTo>
                <a:lnTo>
                  <a:pt x="58180" y="51990"/>
                </a:lnTo>
                <a:lnTo>
                  <a:pt x="58260" y="52010"/>
                </a:lnTo>
                <a:lnTo>
                  <a:pt x="58300" y="51990"/>
                </a:lnTo>
                <a:lnTo>
                  <a:pt x="58220" y="51890"/>
                </a:lnTo>
                <a:lnTo>
                  <a:pt x="58190" y="51920"/>
                </a:lnTo>
                <a:lnTo>
                  <a:pt x="58100" y="51970"/>
                </a:lnTo>
                <a:lnTo>
                  <a:pt x="58070" y="52010"/>
                </a:lnTo>
                <a:lnTo>
                  <a:pt x="58000" y="52050"/>
                </a:lnTo>
                <a:lnTo>
                  <a:pt x="57910" y="52060"/>
                </a:lnTo>
                <a:lnTo>
                  <a:pt x="57890" y="52080"/>
                </a:lnTo>
                <a:lnTo>
                  <a:pt x="57790" y="51950"/>
                </a:lnTo>
                <a:lnTo>
                  <a:pt x="57750" y="51980"/>
                </a:lnTo>
                <a:lnTo>
                  <a:pt x="57640" y="52000"/>
                </a:lnTo>
                <a:lnTo>
                  <a:pt x="57620" y="51980"/>
                </a:lnTo>
                <a:lnTo>
                  <a:pt x="57490" y="51940"/>
                </a:lnTo>
                <a:lnTo>
                  <a:pt x="57410" y="51890"/>
                </a:lnTo>
                <a:lnTo>
                  <a:pt x="57360" y="51880"/>
                </a:lnTo>
                <a:lnTo>
                  <a:pt x="57280" y="51820"/>
                </a:lnTo>
                <a:lnTo>
                  <a:pt x="57150" y="51760"/>
                </a:lnTo>
                <a:lnTo>
                  <a:pt x="57020" y="51760"/>
                </a:lnTo>
                <a:lnTo>
                  <a:pt x="57020" y="51850"/>
                </a:lnTo>
                <a:lnTo>
                  <a:pt x="56910" y="51850"/>
                </a:lnTo>
                <a:lnTo>
                  <a:pt x="56780" y="51980"/>
                </a:lnTo>
                <a:lnTo>
                  <a:pt x="56690" y="52180"/>
                </a:lnTo>
                <a:lnTo>
                  <a:pt x="56660" y="52220"/>
                </a:lnTo>
                <a:lnTo>
                  <a:pt x="56610" y="52190"/>
                </a:lnTo>
                <a:lnTo>
                  <a:pt x="56600" y="52090"/>
                </a:lnTo>
                <a:lnTo>
                  <a:pt x="56410" y="52000"/>
                </a:lnTo>
                <a:lnTo>
                  <a:pt x="56350" y="52020"/>
                </a:lnTo>
                <a:lnTo>
                  <a:pt x="56300" y="51970"/>
                </a:lnTo>
                <a:lnTo>
                  <a:pt x="56300" y="51940"/>
                </a:lnTo>
                <a:lnTo>
                  <a:pt x="56220" y="51900"/>
                </a:lnTo>
                <a:lnTo>
                  <a:pt x="56150" y="51890"/>
                </a:lnTo>
                <a:lnTo>
                  <a:pt x="56080" y="51920"/>
                </a:lnTo>
                <a:lnTo>
                  <a:pt x="56030" y="51980"/>
                </a:lnTo>
                <a:lnTo>
                  <a:pt x="55990" y="51990"/>
                </a:lnTo>
                <a:lnTo>
                  <a:pt x="55970" y="51950"/>
                </a:lnTo>
                <a:lnTo>
                  <a:pt x="56090" y="51890"/>
                </a:lnTo>
                <a:lnTo>
                  <a:pt x="56110" y="51820"/>
                </a:lnTo>
                <a:lnTo>
                  <a:pt x="56100" y="51770"/>
                </a:lnTo>
                <a:lnTo>
                  <a:pt x="56160" y="51690"/>
                </a:lnTo>
                <a:lnTo>
                  <a:pt x="56150" y="51670"/>
                </a:lnTo>
                <a:lnTo>
                  <a:pt x="56220" y="51540"/>
                </a:lnTo>
                <a:lnTo>
                  <a:pt x="56230" y="51480"/>
                </a:lnTo>
                <a:lnTo>
                  <a:pt x="56220" y="51420"/>
                </a:lnTo>
                <a:lnTo>
                  <a:pt x="56310" y="51360"/>
                </a:lnTo>
                <a:lnTo>
                  <a:pt x="56340" y="51290"/>
                </a:lnTo>
                <a:lnTo>
                  <a:pt x="56260" y="51280"/>
                </a:lnTo>
                <a:lnTo>
                  <a:pt x="56280" y="51210"/>
                </a:lnTo>
                <a:lnTo>
                  <a:pt x="56230" y="51190"/>
                </a:lnTo>
                <a:lnTo>
                  <a:pt x="56250" y="51100"/>
                </a:lnTo>
                <a:lnTo>
                  <a:pt x="56230" y="51000"/>
                </a:lnTo>
                <a:lnTo>
                  <a:pt x="56200" y="50970"/>
                </a:lnTo>
                <a:lnTo>
                  <a:pt x="56180" y="50910"/>
                </a:lnTo>
                <a:lnTo>
                  <a:pt x="56220" y="50870"/>
                </a:lnTo>
                <a:lnTo>
                  <a:pt x="56230" y="50820"/>
                </a:lnTo>
                <a:lnTo>
                  <a:pt x="56170" y="50800"/>
                </a:lnTo>
                <a:lnTo>
                  <a:pt x="55920" y="50910"/>
                </a:lnTo>
                <a:lnTo>
                  <a:pt x="55900" y="50880"/>
                </a:lnTo>
                <a:lnTo>
                  <a:pt x="55800" y="50940"/>
                </a:lnTo>
                <a:lnTo>
                  <a:pt x="55770" y="50980"/>
                </a:lnTo>
                <a:lnTo>
                  <a:pt x="55700" y="50990"/>
                </a:lnTo>
                <a:lnTo>
                  <a:pt x="55690" y="50910"/>
                </a:lnTo>
                <a:lnTo>
                  <a:pt x="55580" y="50960"/>
                </a:lnTo>
                <a:lnTo>
                  <a:pt x="55510" y="50940"/>
                </a:lnTo>
                <a:lnTo>
                  <a:pt x="55480" y="50910"/>
                </a:lnTo>
                <a:lnTo>
                  <a:pt x="55350" y="50910"/>
                </a:lnTo>
                <a:lnTo>
                  <a:pt x="55320" y="50990"/>
                </a:lnTo>
                <a:lnTo>
                  <a:pt x="55100" y="51000"/>
                </a:lnTo>
                <a:lnTo>
                  <a:pt x="55020" y="50950"/>
                </a:lnTo>
                <a:lnTo>
                  <a:pt x="54850" y="50970"/>
                </a:lnTo>
                <a:lnTo>
                  <a:pt x="54780" y="50990"/>
                </a:lnTo>
                <a:lnTo>
                  <a:pt x="54660" y="50990"/>
                </a:lnTo>
                <a:lnTo>
                  <a:pt x="54590" y="51030"/>
                </a:lnTo>
                <a:lnTo>
                  <a:pt x="54580" y="51090"/>
                </a:lnTo>
                <a:lnTo>
                  <a:pt x="54510" y="51100"/>
                </a:lnTo>
                <a:lnTo>
                  <a:pt x="54460" y="51140"/>
                </a:lnTo>
                <a:lnTo>
                  <a:pt x="54450" y="51180"/>
                </a:lnTo>
                <a:lnTo>
                  <a:pt x="54370" y="51200"/>
                </a:lnTo>
                <a:lnTo>
                  <a:pt x="54310" y="51190"/>
                </a:lnTo>
                <a:lnTo>
                  <a:pt x="54180" y="51220"/>
                </a:lnTo>
                <a:lnTo>
                  <a:pt x="54080" y="51220"/>
                </a:lnTo>
                <a:lnTo>
                  <a:pt x="54020" y="51190"/>
                </a:lnTo>
                <a:lnTo>
                  <a:pt x="53960" y="51120"/>
                </a:lnTo>
                <a:lnTo>
                  <a:pt x="53820" y="51120"/>
                </a:lnTo>
                <a:lnTo>
                  <a:pt x="53790" y="51090"/>
                </a:lnTo>
                <a:lnTo>
                  <a:pt x="53710" y="51040"/>
                </a:lnTo>
                <a:lnTo>
                  <a:pt x="53660" y="50980"/>
                </a:lnTo>
                <a:lnTo>
                  <a:pt x="53650" y="50900"/>
                </a:lnTo>
                <a:lnTo>
                  <a:pt x="53660" y="50840"/>
                </a:lnTo>
                <a:lnTo>
                  <a:pt x="53580" y="50820"/>
                </a:lnTo>
                <a:lnTo>
                  <a:pt x="53510" y="50770"/>
                </a:lnTo>
                <a:lnTo>
                  <a:pt x="53450" y="50710"/>
                </a:lnTo>
                <a:lnTo>
                  <a:pt x="53300" y="50680"/>
                </a:lnTo>
                <a:lnTo>
                  <a:pt x="53290" y="50620"/>
                </a:lnTo>
                <a:lnTo>
                  <a:pt x="53300" y="50540"/>
                </a:lnTo>
                <a:lnTo>
                  <a:pt x="53350" y="50480"/>
                </a:lnTo>
                <a:lnTo>
                  <a:pt x="53420" y="50460"/>
                </a:lnTo>
                <a:lnTo>
                  <a:pt x="53510" y="50340"/>
                </a:lnTo>
                <a:lnTo>
                  <a:pt x="53700" y="50340"/>
                </a:lnTo>
                <a:lnTo>
                  <a:pt x="53780" y="50300"/>
                </a:lnTo>
                <a:lnTo>
                  <a:pt x="53830" y="50260"/>
                </a:lnTo>
                <a:lnTo>
                  <a:pt x="53880" y="50250"/>
                </a:lnTo>
                <a:lnTo>
                  <a:pt x="53920" y="50180"/>
                </a:lnTo>
                <a:lnTo>
                  <a:pt x="53910" y="50040"/>
                </a:lnTo>
                <a:lnTo>
                  <a:pt x="54000" y="49960"/>
                </a:lnTo>
                <a:lnTo>
                  <a:pt x="54070" y="49960"/>
                </a:lnTo>
                <a:lnTo>
                  <a:pt x="54080" y="49890"/>
                </a:lnTo>
                <a:lnTo>
                  <a:pt x="54140" y="49850"/>
                </a:lnTo>
                <a:lnTo>
                  <a:pt x="54160" y="49800"/>
                </a:lnTo>
                <a:lnTo>
                  <a:pt x="54170" y="49710"/>
                </a:lnTo>
                <a:lnTo>
                  <a:pt x="54190" y="49670"/>
                </a:lnTo>
                <a:lnTo>
                  <a:pt x="54270" y="49670"/>
                </a:lnTo>
                <a:lnTo>
                  <a:pt x="54320" y="49630"/>
                </a:lnTo>
                <a:lnTo>
                  <a:pt x="54320" y="49560"/>
                </a:lnTo>
                <a:lnTo>
                  <a:pt x="54350" y="49440"/>
                </a:lnTo>
                <a:lnTo>
                  <a:pt x="54320" y="49400"/>
                </a:lnTo>
                <a:lnTo>
                  <a:pt x="54300" y="49330"/>
                </a:lnTo>
                <a:lnTo>
                  <a:pt x="54200" y="49320"/>
                </a:lnTo>
                <a:lnTo>
                  <a:pt x="54130" y="49350"/>
                </a:lnTo>
                <a:lnTo>
                  <a:pt x="54050" y="49370"/>
                </a:lnTo>
                <a:lnTo>
                  <a:pt x="54020" y="49320"/>
                </a:lnTo>
                <a:lnTo>
                  <a:pt x="53980" y="49340"/>
                </a:lnTo>
                <a:lnTo>
                  <a:pt x="53940" y="49320"/>
                </a:lnTo>
                <a:lnTo>
                  <a:pt x="53880" y="49330"/>
                </a:lnTo>
                <a:lnTo>
                  <a:pt x="53830" y="49250"/>
                </a:lnTo>
                <a:lnTo>
                  <a:pt x="53840" y="49210"/>
                </a:lnTo>
                <a:lnTo>
                  <a:pt x="53780" y="49190"/>
                </a:lnTo>
                <a:lnTo>
                  <a:pt x="53750" y="49270"/>
                </a:lnTo>
                <a:lnTo>
                  <a:pt x="53750" y="49340"/>
                </a:lnTo>
                <a:lnTo>
                  <a:pt x="53690" y="49360"/>
                </a:lnTo>
                <a:lnTo>
                  <a:pt x="53680" y="49290"/>
                </a:lnTo>
                <a:lnTo>
                  <a:pt x="53630" y="49170"/>
                </a:lnTo>
                <a:lnTo>
                  <a:pt x="53650" y="49070"/>
                </a:lnTo>
                <a:lnTo>
                  <a:pt x="53630" y="49000"/>
                </a:lnTo>
                <a:lnTo>
                  <a:pt x="53600" y="49000"/>
                </a:lnTo>
                <a:lnTo>
                  <a:pt x="53530" y="48930"/>
                </a:lnTo>
                <a:lnTo>
                  <a:pt x="53470" y="48940"/>
                </a:lnTo>
                <a:lnTo>
                  <a:pt x="53380" y="48850"/>
                </a:lnTo>
                <a:lnTo>
                  <a:pt x="53370" y="48800"/>
                </a:lnTo>
                <a:lnTo>
                  <a:pt x="53410" y="48710"/>
                </a:lnTo>
                <a:lnTo>
                  <a:pt x="53440" y="48670"/>
                </a:lnTo>
                <a:lnTo>
                  <a:pt x="53430" y="48540"/>
                </a:lnTo>
                <a:lnTo>
                  <a:pt x="53460" y="48390"/>
                </a:lnTo>
                <a:lnTo>
                  <a:pt x="53450" y="48340"/>
                </a:lnTo>
                <a:lnTo>
                  <a:pt x="53480" y="48270"/>
                </a:lnTo>
                <a:lnTo>
                  <a:pt x="53430" y="48210"/>
                </a:lnTo>
                <a:lnTo>
                  <a:pt x="53410" y="48140"/>
                </a:lnTo>
                <a:lnTo>
                  <a:pt x="53350" y="48140"/>
                </a:lnTo>
                <a:lnTo>
                  <a:pt x="53310" y="48210"/>
                </a:lnTo>
                <a:lnTo>
                  <a:pt x="53240" y="48190"/>
                </a:lnTo>
                <a:lnTo>
                  <a:pt x="53200" y="48140"/>
                </a:lnTo>
                <a:lnTo>
                  <a:pt x="53200" y="48090"/>
                </a:lnTo>
                <a:lnTo>
                  <a:pt x="53230" y="47990"/>
                </a:lnTo>
                <a:lnTo>
                  <a:pt x="53210" y="47920"/>
                </a:lnTo>
                <a:lnTo>
                  <a:pt x="53280" y="47790"/>
                </a:lnTo>
                <a:lnTo>
                  <a:pt x="53310" y="47770"/>
                </a:lnTo>
                <a:lnTo>
                  <a:pt x="53350" y="47640"/>
                </a:lnTo>
                <a:lnTo>
                  <a:pt x="53360" y="47570"/>
                </a:lnTo>
                <a:lnTo>
                  <a:pt x="53340" y="47470"/>
                </a:lnTo>
                <a:lnTo>
                  <a:pt x="53290" y="47410"/>
                </a:lnTo>
                <a:lnTo>
                  <a:pt x="53220" y="47380"/>
                </a:lnTo>
                <a:lnTo>
                  <a:pt x="53120" y="47400"/>
                </a:lnTo>
                <a:lnTo>
                  <a:pt x="53100" y="47490"/>
                </a:lnTo>
                <a:lnTo>
                  <a:pt x="53110" y="47580"/>
                </a:lnTo>
                <a:lnTo>
                  <a:pt x="52800" y="47510"/>
                </a:lnTo>
                <a:lnTo>
                  <a:pt x="52760" y="47520"/>
                </a:lnTo>
                <a:lnTo>
                  <a:pt x="52670" y="47470"/>
                </a:lnTo>
                <a:lnTo>
                  <a:pt x="52640" y="47400"/>
                </a:lnTo>
                <a:lnTo>
                  <a:pt x="52600" y="47390"/>
                </a:lnTo>
                <a:lnTo>
                  <a:pt x="52610" y="47320"/>
                </a:lnTo>
                <a:lnTo>
                  <a:pt x="52510" y="47220"/>
                </a:lnTo>
                <a:lnTo>
                  <a:pt x="52550" y="47160"/>
                </a:lnTo>
                <a:lnTo>
                  <a:pt x="52550" y="47010"/>
                </a:lnTo>
                <a:lnTo>
                  <a:pt x="52500" y="46950"/>
                </a:lnTo>
                <a:lnTo>
                  <a:pt x="52500" y="46900"/>
                </a:lnTo>
                <a:lnTo>
                  <a:pt x="52450" y="46850"/>
                </a:lnTo>
                <a:lnTo>
                  <a:pt x="52450" y="46810"/>
                </a:lnTo>
                <a:lnTo>
                  <a:pt x="52390" y="46810"/>
                </a:lnTo>
                <a:lnTo>
                  <a:pt x="52350" y="46790"/>
                </a:lnTo>
                <a:lnTo>
                  <a:pt x="52350" y="46740"/>
                </a:lnTo>
                <a:lnTo>
                  <a:pt x="52190" y="46710"/>
                </a:lnTo>
                <a:lnTo>
                  <a:pt x="52140" y="46690"/>
                </a:lnTo>
                <a:lnTo>
                  <a:pt x="52110" y="46600"/>
                </a:lnTo>
                <a:lnTo>
                  <a:pt x="52050" y="46590"/>
                </a:lnTo>
                <a:lnTo>
                  <a:pt x="52020" y="46530"/>
                </a:lnTo>
                <a:lnTo>
                  <a:pt x="52030" y="46470"/>
                </a:lnTo>
                <a:lnTo>
                  <a:pt x="51950" y="46370"/>
                </a:lnTo>
                <a:lnTo>
                  <a:pt x="51940" y="46270"/>
                </a:lnTo>
                <a:lnTo>
                  <a:pt x="51950" y="46200"/>
                </a:lnTo>
                <a:lnTo>
                  <a:pt x="51860" y="46160"/>
                </a:lnTo>
                <a:lnTo>
                  <a:pt x="51780" y="46140"/>
                </a:lnTo>
                <a:lnTo>
                  <a:pt x="51740" y="46110"/>
                </a:lnTo>
                <a:lnTo>
                  <a:pt x="51720" y="46020"/>
                </a:lnTo>
                <a:lnTo>
                  <a:pt x="51650" y="46030"/>
                </a:lnTo>
                <a:lnTo>
                  <a:pt x="51600" y="45970"/>
                </a:lnTo>
                <a:lnTo>
                  <a:pt x="51500" y="45980"/>
                </a:lnTo>
                <a:lnTo>
                  <a:pt x="51440" y="45970"/>
                </a:lnTo>
                <a:lnTo>
                  <a:pt x="51510" y="45890"/>
                </a:lnTo>
                <a:lnTo>
                  <a:pt x="51530" y="45800"/>
                </a:lnTo>
                <a:lnTo>
                  <a:pt x="51590" y="45670"/>
                </a:lnTo>
                <a:lnTo>
                  <a:pt x="51580" y="45580"/>
                </a:lnTo>
                <a:lnTo>
                  <a:pt x="51650" y="45470"/>
                </a:lnTo>
                <a:lnTo>
                  <a:pt x="51640" y="45390"/>
                </a:lnTo>
                <a:lnTo>
                  <a:pt x="51580" y="45330"/>
                </a:lnTo>
                <a:lnTo>
                  <a:pt x="51650" y="45260"/>
                </a:lnTo>
                <a:lnTo>
                  <a:pt x="51740" y="45230"/>
                </a:lnTo>
                <a:lnTo>
                  <a:pt x="51760" y="45150"/>
                </a:lnTo>
                <a:lnTo>
                  <a:pt x="51730" y="45060"/>
                </a:lnTo>
                <a:lnTo>
                  <a:pt x="51640" y="45040"/>
                </a:lnTo>
                <a:lnTo>
                  <a:pt x="51650" y="44960"/>
                </a:lnTo>
                <a:lnTo>
                  <a:pt x="51590" y="44900"/>
                </a:lnTo>
                <a:lnTo>
                  <a:pt x="51630" y="44830"/>
                </a:lnTo>
                <a:lnTo>
                  <a:pt x="51630" y="44770"/>
                </a:lnTo>
                <a:lnTo>
                  <a:pt x="51720" y="44730"/>
                </a:lnTo>
                <a:lnTo>
                  <a:pt x="51910" y="44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