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Jammu and Kashmir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Jammu and Kashm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40" y="20330"/>
                </a:moveTo>
                <a:lnTo>
                  <a:pt x="29520" y="20360"/>
                </a:lnTo>
                <a:lnTo>
                  <a:pt x="29440" y="20290"/>
                </a:lnTo>
                <a:lnTo>
                  <a:pt x="29430" y="20250"/>
                </a:lnTo>
                <a:lnTo>
                  <a:pt x="29350" y="20260"/>
                </a:lnTo>
                <a:lnTo>
                  <a:pt x="29350" y="20190"/>
                </a:lnTo>
                <a:lnTo>
                  <a:pt x="29300" y="20200"/>
                </a:lnTo>
                <a:lnTo>
                  <a:pt x="29180" y="20150"/>
                </a:lnTo>
                <a:lnTo>
                  <a:pt x="29200" y="20100"/>
                </a:lnTo>
                <a:lnTo>
                  <a:pt x="29170" y="20070"/>
                </a:lnTo>
                <a:lnTo>
                  <a:pt x="29100" y="20080"/>
                </a:lnTo>
                <a:lnTo>
                  <a:pt x="29010" y="20130"/>
                </a:lnTo>
                <a:lnTo>
                  <a:pt x="28980" y="19990"/>
                </a:lnTo>
                <a:lnTo>
                  <a:pt x="28940" y="19900"/>
                </a:lnTo>
                <a:lnTo>
                  <a:pt x="28900" y="19930"/>
                </a:lnTo>
                <a:lnTo>
                  <a:pt x="28840" y="19900"/>
                </a:lnTo>
                <a:lnTo>
                  <a:pt x="28790" y="19900"/>
                </a:lnTo>
                <a:lnTo>
                  <a:pt x="28740" y="19860"/>
                </a:lnTo>
                <a:lnTo>
                  <a:pt x="28700" y="19870"/>
                </a:lnTo>
                <a:lnTo>
                  <a:pt x="28700" y="19920"/>
                </a:lnTo>
                <a:lnTo>
                  <a:pt x="28640" y="19980"/>
                </a:lnTo>
                <a:lnTo>
                  <a:pt x="28540" y="19980"/>
                </a:lnTo>
                <a:lnTo>
                  <a:pt x="28470" y="19930"/>
                </a:lnTo>
                <a:lnTo>
                  <a:pt x="28360" y="19940"/>
                </a:lnTo>
                <a:lnTo>
                  <a:pt x="28310" y="19880"/>
                </a:lnTo>
                <a:lnTo>
                  <a:pt x="28230" y="19880"/>
                </a:lnTo>
                <a:lnTo>
                  <a:pt x="28140" y="19860"/>
                </a:lnTo>
                <a:lnTo>
                  <a:pt x="28090" y="19910"/>
                </a:lnTo>
                <a:lnTo>
                  <a:pt x="28020" y="19900"/>
                </a:lnTo>
                <a:lnTo>
                  <a:pt x="27970" y="19910"/>
                </a:lnTo>
                <a:lnTo>
                  <a:pt x="27860" y="19900"/>
                </a:lnTo>
                <a:lnTo>
                  <a:pt x="27850" y="19870"/>
                </a:lnTo>
                <a:lnTo>
                  <a:pt x="27780" y="19880"/>
                </a:lnTo>
                <a:lnTo>
                  <a:pt x="27770" y="19810"/>
                </a:lnTo>
                <a:lnTo>
                  <a:pt x="27800" y="19750"/>
                </a:lnTo>
                <a:lnTo>
                  <a:pt x="27720" y="19690"/>
                </a:lnTo>
                <a:lnTo>
                  <a:pt x="27700" y="19630"/>
                </a:lnTo>
                <a:lnTo>
                  <a:pt x="27690" y="19530"/>
                </a:lnTo>
                <a:lnTo>
                  <a:pt x="27650" y="19480"/>
                </a:lnTo>
                <a:lnTo>
                  <a:pt x="27690" y="19450"/>
                </a:lnTo>
                <a:lnTo>
                  <a:pt x="27700" y="19390"/>
                </a:lnTo>
                <a:lnTo>
                  <a:pt x="27810" y="19310"/>
                </a:lnTo>
                <a:lnTo>
                  <a:pt x="27720" y="19250"/>
                </a:lnTo>
                <a:lnTo>
                  <a:pt x="27690" y="19180"/>
                </a:lnTo>
                <a:lnTo>
                  <a:pt x="27710" y="19080"/>
                </a:lnTo>
                <a:lnTo>
                  <a:pt x="27740" y="19020"/>
                </a:lnTo>
                <a:lnTo>
                  <a:pt x="27780" y="18880"/>
                </a:lnTo>
                <a:lnTo>
                  <a:pt x="27820" y="18810"/>
                </a:lnTo>
                <a:lnTo>
                  <a:pt x="27840" y="18740"/>
                </a:lnTo>
                <a:lnTo>
                  <a:pt x="27700" y="18750"/>
                </a:lnTo>
                <a:lnTo>
                  <a:pt x="27640" y="18840"/>
                </a:lnTo>
                <a:lnTo>
                  <a:pt x="27650" y="18910"/>
                </a:lnTo>
                <a:lnTo>
                  <a:pt x="27600" y="18990"/>
                </a:lnTo>
                <a:lnTo>
                  <a:pt x="27520" y="19020"/>
                </a:lnTo>
                <a:lnTo>
                  <a:pt x="27430" y="18980"/>
                </a:lnTo>
                <a:lnTo>
                  <a:pt x="27400" y="19030"/>
                </a:lnTo>
                <a:lnTo>
                  <a:pt x="27300" y="19020"/>
                </a:lnTo>
                <a:lnTo>
                  <a:pt x="27150" y="18890"/>
                </a:lnTo>
                <a:lnTo>
                  <a:pt x="27020" y="18910"/>
                </a:lnTo>
                <a:lnTo>
                  <a:pt x="26970" y="18980"/>
                </a:lnTo>
                <a:lnTo>
                  <a:pt x="26900" y="18970"/>
                </a:lnTo>
                <a:lnTo>
                  <a:pt x="26820" y="18920"/>
                </a:lnTo>
                <a:lnTo>
                  <a:pt x="26740" y="18820"/>
                </a:lnTo>
                <a:lnTo>
                  <a:pt x="26740" y="18770"/>
                </a:lnTo>
                <a:lnTo>
                  <a:pt x="26610" y="18710"/>
                </a:lnTo>
                <a:lnTo>
                  <a:pt x="26500" y="18690"/>
                </a:lnTo>
                <a:lnTo>
                  <a:pt x="26460" y="18610"/>
                </a:lnTo>
                <a:lnTo>
                  <a:pt x="26380" y="18560"/>
                </a:lnTo>
                <a:lnTo>
                  <a:pt x="26250" y="18520"/>
                </a:lnTo>
                <a:lnTo>
                  <a:pt x="26070" y="18480"/>
                </a:lnTo>
                <a:lnTo>
                  <a:pt x="26060" y="18420"/>
                </a:lnTo>
                <a:lnTo>
                  <a:pt x="25950" y="18420"/>
                </a:lnTo>
                <a:lnTo>
                  <a:pt x="25880" y="18400"/>
                </a:lnTo>
                <a:lnTo>
                  <a:pt x="25900" y="18320"/>
                </a:lnTo>
                <a:lnTo>
                  <a:pt x="25830" y="18300"/>
                </a:lnTo>
                <a:lnTo>
                  <a:pt x="25800" y="18230"/>
                </a:lnTo>
                <a:lnTo>
                  <a:pt x="25700" y="18240"/>
                </a:lnTo>
                <a:lnTo>
                  <a:pt x="25630" y="18180"/>
                </a:lnTo>
                <a:lnTo>
                  <a:pt x="25420" y="18170"/>
                </a:lnTo>
                <a:lnTo>
                  <a:pt x="25380" y="18280"/>
                </a:lnTo>
                <a:lnTo>
                  <a:pt x="25300" y="18270"/>
                </a:lnTo>
                <a:lnTo>
                  <a:pt x="25340" y="18200"/>
                </a:lnTo>
                <a:lnTo>
                  <a:pt x="25200" y="18050"/>
                </a:lnTo>
                <a:lnTo>
                  <a:pt x="25180" y="17970"/>
                </a:lnTo>
                <a:lnTo>
                  <a:pt x="25070" y="17900"/>
                </a:lnTo>
                <a:lnTo>
                  <a:pt x="24950" y="17910"/>
                </a:lnTo>
                <a:lnTo>
                  <a:pt x="24900" y="17900"/>
                </a:lnTo>
                <a:lnTo>
                  <a:pt x="24890" y="17860"/>
                </a:lnTo>
                <a:lnTo>
                  <a:pt x="24890" y="17730"/>
                </a:lnTo>
                <a:lnTo>
                  <a:pt x="24970" y="17630"/>
                </a:lnTo>
                <a:lnTo>
                  <a:pt x="24980" y="17500"/>
                </a:lnTo>
                <a:lnTo>
                  <a:pt x="24890" y="17460"/>
                </a:lnTo>
                <a:lnTo>
                  <a:pt x="24890" y="17410"/>
                </a:lnTo>
                <a:lnTo>
                  <a:pt x="24830" y="17370"/>
                </a:lnTo>
                <a:lnTo>
                  <a:pt x="24810" y="17280"/>
                </a:lnTo>
                <a:lnTo>
                  <a:pt x="24820" y="17240"/>
                </a:lnTo>
                <a:lnTo>
                  <a:pt x="24780" y="17190"/>
                </a:lnTo>
                <a:lnTo>
                  <a:pt x="24780" y="17140"/>
                </a:lnTo>
                <a:lnTo>
                  <a:pt x="24720" y="17070"/>
                </a:lnTo>
                <a:lnTo>
                  <a:pt x="24700" y="16990"/>
                </a:lnTo>
                <a:lnTo>
                  <a:pt x="24710" y="16910"/>
                </a:lnTo>
                <a:lnTo>
                  <a:pt x="24790" y="16810"/>
                </a:lnTo>
                <a:lnTo>
                  <a:pt x="24780" y="16740"/>
                </a:lnTo>
                <a:lnTo>
                  <a:pt x="24890" y="16680"/>
                </a:lnTo>
                <a:lnTo>
                  <a:pt x="24810" y="16590"/>
                </a:lnTo>
                <a:lnTo>
                  <a:pt x="24830" y="16500"/>
                </a:lnTo>
                <a:lnTo>
                  <a:pt x="24900" y="16450"/>
                </a:lnTo>
                <a:lnTo>
                  <a:pt x="24860" y="16410"/>
                </a:lnTo>
                <a:lnTo>
                  <a:pt x="24870" y="16300"/>
                </a:lnTo>
                <a:lnTo>
                  <a:pt x="24780" y="16200"/>
                </a:lnTo>
                <a:lnTo>
                  <a:pt x="24710" y="16140"/>
                </a:lnTo>
                <a:lnTo>
                  <a:pt x="24730" y="16060"/>
                </a:lnTo>
                <a:lnTo>
                  <a:pt x="24710" y="15970"/>
                </a:lnTo>
                <a:lnTo>
                  <a:pt x="24790" y="15900"/>
                </a:lnTo>
                <a:lnTo>
                  <a:pt x="24810" y="15840"/>
                </a:lnTo>
                <a:lnTo>
                  <a:pt x="24800" y="15730"/>
                </a:lnTo>
                <a:lnTo>
                  <a:pt x="24700" y="15640"/>
                </a:lnTo>
                <a:lnTo>
                  <a:pt x="24700" y="15590"/>
                </a:lnTo>
                <a:lnTo>
                  <a:pt x="24740" y="15400"/>
                </a:lnTo>
                <a:lnTo>
                  <a:pt x="24790" y="15280"/>
                </a:lnTo>
                <a:lnTo>
                  <a:pt x="24760" y="15200"/>
                </a:lnTo>
                <a:lnTo>
                  <a:pt x="24680" y="15130"/>
                </a:lnTo>
                <a:lnTo>
                  <a:pt x="24580" y="14900"/>
                </a:lnTo>
                <a:lnTo>
                  <a:pt x="24570" y="14700"/>
                </a:lnTo>
                <a:lnTo>
                  <a:pt x="24540" y="14640"/>
                </a:lnTo>
                <a:lnTo>
                  <a:pt x="24530" y="14440"/>
                </a:lnTo>
                <a:lnTo>
                  <a:pt x="24510" y="14320"/>
                </a:lnTo>
                <a:lnTo>
                  <a:pt x="24510" y="14150"/>
                </a:lnTo>
                <a:lnTo>
                  <a:pt x="24480" y="14130"/>
                </a:lnTo>
                <a:lnTo>
                  <a:pt x="24460" y="14030"/>
                </a:lnTo>
                <a:lnTo>
                  <a:pt x="24390" y="13880"/>
                </a:lnTo>
                <a:lnTo>
                  <a:pt x="24340" y="13740"/>
                </a:lnTo>
                <a:lnTo>
                  <a:pt x="24270" y="13720"/>
                </a:lnTo>
                <a:lnTo>
                  <a:pt x="24260" y="13640"/>
                </a:lnTo>
                <a:lnTo>
                  <a:pt x="24300" y="13610"/>
                </a:lnTo>
                <a:lnTo>
                  <a:pt x="24340" y="13460"/>
                </a:lnTo>
                <a:lnTo>
                  <a:pt x="24330" y="13350"/>
                </a:lnTo>
                <a:lnTo>
                  <a:pt x="24360" y="13280"/>
                </a:lnTo>
                <a:lnTo>
                  <a:pt x="24350" y="13160"/>
                </a:lnTo>
                <a:lnTo>
                  <a:pt x="24380" y="13120"/>
                </a:lnTo>
                <a:lnTo>
                  <a:pt x="24380" y="13030"/>
                </a:lnTo>
                <a:lnTo>
                  <a:pt x="24430" y="12980"/>
                </a:lnTo>
                <a:lnTo>
                  <a:pt x="24640" y="12990"/>
                </a:lnTo>
                <a:lnTo>
                  <a:pt x="24690" y="12940"/>
                </a:lnTo>
                <a:lnTo>
                  <a:pt x="24860" y="12960"/>
                </a:lnTo>
                <a:lnTo>
                  <a:pt x="24920" y="13020"/>
                </a:lnTo>
                <a:lnTo>
                  <a:pt x="24950" y="13020"/>
                </a:lnTo>
                <a:lnTo>
                  <a:pt x="24980" y="12950"/>
                </a:lnTo>
                <a:lnTo>
                  <a:pt x="24980" y="12890"/>
                </a:lnTo>
                <a:lnTo>
                  <a:pt x="25080" y="12740"/>
                </a:lnTo>
                <a:lnTo>
                  <a:pt x="24990" y="12680"/>
                </a:lnTo>
                <a:lnTo>
                  <a:pt x="25070" y="12520"/>
                </a:lnTo>
                <a:lnTo>
                  <a:pt x="25100" y="12520"/>
                </a:lnTo>
                <a:lnTo>
                  <a:pt x="25180" y="12350"/>
                </a:lnTo>
                <a:lnTo>
                  <a:pt x="25290" y="12260"/>
                </a:lnTo>
                <a:lnTo>
                  <a:pt x="25420" y="12270"/>
                </a:lnTo>
                <a:lnTo>
                  <a:pt x="25480" y="12200"/>
                </a:lnTo>
                <a:lnTo>
                  <a:pt x="25640" y="12180"/>
                </a:lnTo>
                <a:lnTo>
                  <a:pt x="25710" y="12190"/>
                </a:lnTo>
                <a:lnTo>
                  <a:pt x="25740" y="12140"/>
                </a:lnTo>
                <a:lnTo>
                  <a:pt x="25820" y="12100"/>
                </a:lnTo>
                <a:lnTo>
                  <a:pt x="25830" y="12040"/>
                </a:lnTo>
                <a:lnTo>
                  <a:pt x="25960" y="11990"/>
                </a:lnTo>
                <a:lnTo>
                  <a:pt x="26020" y="11930"/>
                </a:lnTo>
                <a:lnTo>
                  <a:pt x="26020" y="11860"/>
                </a:lnTo>
                <a:lnTo>
                  <a:pt x="26110" y="11790"/>
                </a:lnTo>
                <a:lnTo>
                  <a:pt x="26080" y="11610"/>
                </a:lnTo>
                <a:lnTo>
                  <a:pt x="26190" y="11540"/>
                </a:lnTo>
                <a:lnTo>
                  <a:pt x="26180" y="11470"/>
                </a:lnTo>
                <a:lnTo>
                  <a:pt x="26100" y="11420"/>
                </a:lnTo>
                <a:lnTo>
                  <a:pt x="26170" y="11250"/>
                </a:lnTo>
                <a:lnTo>
                  <a:pt x="26260" y="11230"/>
                </a:lnTo>
                <a:lnTo>
                  <a:pt x="26280" y="11200"/>
                </a:lnTo>
                <a:lnTo>
                  <a:pt x="26250" y="11170"/>
                </a:lnTo>
                <a:lnTo>
                  <a:pt x="26260" y="11170"/>
                </a:lnTo>
                <a:lnTo>
                  <a:pt x="26460" y="11110"/>
                </a:lnTo>
                <a:lnTo>
                  <a:pt x="26520" y="11100"/>
                </a:lnTo>
                <a:lnTo>
                  <a:pt x="26650" y="11120"/>
                </a:lnTo>
                <a:lnTo>
                  <a:pt x="26720" y="11110"/>
                </a:lnTo>
                <a:lnTo>
                  <a:pt x="26880" y="11140"/>
                </a:lnTo>
                <a:lnTo>
                  <a:pt x="27000" y="11190"/>
                </a:lnTo>
                <a:lnTo>
                  <a:pt x="27060" y="11200"/>
                </a:lnTo>
                <a:lnTo>
                  <a:pt x="27090" y="11230"/>
                </a:lnTo>
                <a:lnTo>
                  <a:pt x="27140" y="11300"/>
                </a:lnTo>
                <a:lnTo>
                  <a:pt x="27170" y="11320"/>
                </a:lnTo>
                <a:lnTo>
                  <a:pt x="27250" y="11320"/>
                </a:lnTo>
                <a:lnTo>
                  <a:pt x="27370" y="11210"/>
                </a:lnTo>
                <a:lnTo>
                  <a:pt x="27500" y="11160"/>
                </a:lnTo>
                <a:lnTo>
                  <a:pt x="27560" y="11120"/>
                </a:lnTo>
                <a:lnTo>
                  <a:pt x="27600" y="11110"/>
                </a:lnTo>
                <a:lnTo>
                  <a:pt x="27620" y="11090"/>
                </a:lnTo>
                <a:lnTo>
                  <a:pt x="27660" y="11060"/>
                </a:lnTo>
                <a:lnTo>
                  <a:pt x="27690" y="11110"/>
                </a:lnTo>
                <a:lnTo>
                  <a:pt x="27840" y="11250"/>
                </a:lnTo>
                <a:lnTo>
                  <a:pt x="27920" y="11280"/>
                </a:lnTo>
                <a:lnTo>
                  <a:pt x="28030" y="11380"/>
                </a:lnTo>
                <a:lnTo>
                  <a:pt x="28140" y="11420"/>
                </a:lnTo>
                <a:lnTo>
                  <a:pt x="28110" y="11500"/>
                </a:lnTo>
                <a:lnTo>
                  <a:pt x="28080" y="11580"/>
                </a:lnTo>
                <a:lnTo>
                  <a:pt x="28070" y="11710"/>
                </a:lnTo>
                <a:lnTo>
                  <a:pt x="28080" y="11750"/>
                </a:lnTo>
                <a:lnTo>
                  <a:pt x="28070" y="11800"/>
                </a:lnTo>
                <a:lnTo>
                  <a:pt x="28080" y="11870"/>
                </a:lnTo>
                <a:lnTo>
                  <a:pt x="28130" y="11780"/>
                </a:lnTo>
                <a:lnTo>
                  <a:pt x="28160" y="11800"/>
                </a:lnTo>
                <a:lnTo>
                  <a:pt x="28210" y="11800"/>
                </a:lnTo>
                <a:lnTo>
                  <a:pt x="28250" y="11820"/>
                </a:lnTo>
                <a:lnTo>
                  <a:pt x="28290" y="11870"/>
                </a:lnTo>
                <a:lnTo>
                  <a:pt x="28330" y="11930"/>
                </a:lnTo>
                <a:lnTo>
                  <a:pt x="28410" y="11960"/>
                </a:lnTo>
                <a:lnTo>
                  <a:pt x="28480" y="11990"/>
                </a:lnTo>
                <a:lnTo>
                  <a:pt x="28500" y="11990"/>
                </a:lnTo>
                <a:lnTo>
                  <a:pt x="28540" y="12000"/>
                </a:lnTo>
                <a:lnTo>
                  <a:pt x="28610" y="12020"/>
                </a:lnTo>
                <a:lnTo>
                  <a:pt x="28660" y="12040"/>
                </a:lnTo>
                <a:lnTo>
                  <a:pt x="28710" y="12060"/>
                </a:lnTo>
                <a:lnTo>
                  <a:pt x="28750" y="12100"/>
                </a:lnTo>
                <a:lnTo>
                  <a:pt x="28790" y="12130"/>
                </a:lnTo>
                <a:lnTo>
                  <a:pt x="28810" y="12140"/>
                </a:lnTo>
                <a:lnTo>
                  <a:pt x="28800" y="12170"/>
                </a:lnTo>
                <a:lnTo>
                  <a:pt x="28820" y="12160"/>
                </a:lnTo>
                <a:lnTo>
                  <a:pt x="28850" y="12150"/>
                </a:lnTo>
                <a:lnTo>
                  <a:pt x="28840" y="12140"/>
                </a:lnTo>
                <a:lnTo>
                  <a:pt x="28830" y="12120"/>
                </a:lnTo>
                <a:lnTo>
                  <a:pt x="28840" y="12100"/>
                </a:lnTo>
                <a:lnTo>
                  <a:pt x="28830" y="12080"/>
                </a:lnTo>
                <a:lnTo>
                  <a:pt x="28840" y="12050"/>
                </a:lnTo>
                <a:lnTo>
                  <a:pt x="28830" y="12040"/>
                </a:lnTo>
                <a:lnTo>
                  <a:pt x="28830" y="12030"/>
                </a:lnTo>
                <a:lnTo>
                  <a:pt x="28840" y="12020"/>
                </a:lnTo>
                <a:lnTo>
                  <a:pt x="28850" y="12010"/>
                </a:lnTo>
                <a:lnTo>
                  <a:pt x="28850" y="12000"/>
                </a:lnTo>
                <a:lnTo>
                  <a:pt x="28860" y="11990"/>
                </a:lnTo>
                <a:lnTo>
                  <a:pt x="28870" y="11980"/>
                </a:lnTo>
                <a:lnTo>
                  <a:pt x="28860" y="11970"/>
                </a:lnTo>
                <a:lnTo>
                  <a:pt x="28870" y="11960"/>
                </a:lnTo>
                <a:lnTo>
                  <a:pt x="28870" y="11950"/>
                </a:lnTo>
                <a:lnTo>
                  <a:pt x="28850" y="11950"/>
                </a:lnTo>
                <a:lnTo>
                  <a:pt x="28840" y="11930"/>
                </a:lnTo>
                <a:lnTo>
                  <a:pt x="28870" y="11920"/>
                </a:lnTo>
                <a:lnTo>
                  <a:pt x="28890" y="11900"/>
                </a:lnTo>
                <a:lnTo>
                  <a:pt x="28930" y="11910"/>
                </a:lnTo>
                <a:lnTo>
                  <a:pt x="28940" y="11950"/>
                </a:lnTo>
                <a:lnTo>
                  <a:pt x="28960" y="11970"/>
                </a:lnTo>
                <a:lnTo>
                  <a:pt x="28970" y="11980"/>
                </a:lnTo>
                <a:lnTo>
                  <a:pt x="28970" y="11990"/>
                </a:lnTo>
                <a:lnTo>
                  <a:pt x="28970" y="12000"/>
                </a:lnTo>
                <a:lnTo>
                  <a:pt x="28980" y="12000"/>
                </a:lnTo>
                <a:lnTo>
                  <a:pt x="29010" y="12010"/>
                </a:lnTo>
                <a:lnTo>
                  <a:pt x="29030" y="12020"/>
                </a:lnTo>
                <a:lnTo>
                  <a:pt x="29050" y="12030"/>
                </a:lnTo>
                <a:lnTo>
                  <a:pt x="29040" y="12060"/>
                </a:lnTo>
                <a:lnTo>
                  <a:pt x="29050" y="12090"/>
                </a:lnTo>
                <a:lnTo>
                  <a:pt x="29040" y="12090"/>
                </a:lnTo>
                <a:lnTo>
                  <a:pt x="29050" y="12130"/>
                </a:lnTo>
                <a:lnTo>
                  <a:pt x="29060" y="12140"/>
                </a:lnTo>
                <a:lnTo>
                  <a:pt x="29080" y="12130"/>
                </a:lnTo>
                <a:lnTo>
                  <a:pt x="29100" y="12140"/>
                </a:lnTo>
                <a:lnTo>
                  <a:pt x="29130" y="12130"/>
                </a:lnTo>
                <a:lnTo>
                  <a:pt x="29130" y="12140"/>
                </a:lnTo>
                <a:lnTo>
                  <a:pt x="29160" y="12150"/>
                </a:lnTo>
                <a:lnTo>
                  <a:pt x="29190" y="12170"/>
                </a:lnTo>
                <a:lnTo>
                  <a:pt x="29190" y="12190"/>
                </a:lnTo>
                <a:lnTo>
                  <a:pt x="29210" y="12190"/>
                </a:lnTo>
                <a:lnTo>
                  <a:pt x="29230" y="12200"/>
                </a:lnTo>
                <a:lnTo>
                  <a:pt x="29260" y="12210"/>
                </a:lnTo>
                <a:lnTo>
                  <a:pt x="29260" y="12230"/>
                </a:lnTo>
                <a:lnTo>
                  <a:pt x="29280" y="12230"/>
                </a:lnTo>
                <a:lnTo>
                  <a:pt x="29280" y="12240"/>
                </a:lnTo>
                <a:lnTo>
                  <a:pt x="29290" y="12250"/>
                </a:lnTo>
                <a:lnTo>
                  <a:pt x="29300" y="12260"/>
                </a:lnTo>
                <a:lnTo>
                  <a:pt x="29310" y="12280"/>
                </a:lnTo>
                <a:lnTo>
                  <a:pt x="29320" y="12290"/>
                </a:lnTo>
                <a:lnTo>
                  <a:pt x="29330" y="12300"/>
                </a:lnTo>
                <a:lnTo>
                  <a:pt x="29320" y="12320"/>
                </a:lnTo>
                <a:lnTo>
                  <a:pt x="29330" y="12340"/>
                </a:lnTo>
                <a:lnTo>
                  <a:pt x="29330" y="12360"/>
                </a:lnTo>
                <a:lnTo>
                  <a:pt x="29330" y="12390"/>
                </a:lnTo>
                <a:lnTo>
                  <a:pt x="29330" y="12420"/>
                </a:lnTo>
                <a:lnTo>
                  <a:pt x="29350" y="12450"/>
                </a:lnTo>
                <a:lnTo>
                  <a:pt x="29370" y="12490"/>
                </a:lnTo>
                <a:lnTo>
                  <a:pt x="29360" y="12500"/>
                </a:lnTo>
                <a:lnTo>
                  <a:pt x="29370" y="12520"/>
                </a:lnTo>
                <a:lnTo>
                  <a:pt x="29360" y="12530"/>
                </a:lnTo>
                <a:lnTo>
                  <a:pt x="29350" y="12540"/>
                </a:lnTo>
                <a:lnTo>
                  <a:pt x="29350" y="12550"/>
                </a:lnTo>
                <a:lnTo>
                  <a:pt x="29340" y="12570"/>
                </a:lnTo>
                <a:lnTo>
                  <a:pt x="29340" y="12590"/>
                </a:lnTo>
                <a:lnTo>
                  <a:pt x="29340" y="12600"/>
                </a:lnTo>
                <a:lnTo>
                  <a:pt x="29350" y="12620"/>
                </a:lnTo>
                <a:lnTo>
                  <a:pt x="29350" y="12630"/>
                </a:lnTo>
                <a:lnTo>
                  <a:pt x="29310" y="12640"/>
                </a:lnTo>
                <a:lnTo>
                  <a:pt x="29300" y="12660"/>
                </a:lnTo>
                <a:lnTo>
                  <a:pt x="29280" y="12680"/>
                </a:lnTo>
                <a:lnTo>
                  <a:pt x="29270" y="12680"/>
                </a:lnTo>
                <a:lnTo>
                  <a:pt x="29270" y="12700"/>
                </a:lnTo>
                <a:lnTo>
                  <a:pt x="29270" y="12710"/>
                </a:lnTo>
                <a:lnTo>
                  <a:pt x="29210" y="12770"/>
                </a:lnTo>
                <a:lnTo>
                  <a:pt x="29220" y="12790"/>
                </a:lnTo>
                <a:lnTo>
                  <a:pt x="29220" y="12760"/>
                </a:lnTo>
                <a:lnTo>
                  <a:pt x="29230" y="12760"/>
                </a:lnTo>
                <a:lnTo>
                  <a:pt x="29230" y="12770"/>
                </a:lnTo>
                <a:lnTo>
                  <a:pt x="29240" y="12770"/>
                </a:lnTo>
                <a:lnTo>
                  <a:pt x="29270" y="12780"/>
                </a:lnTo>
                <a:lnTo>
                  <a:pt x="29290" y="12780"/>
                </a:lnTo>
                <a:lnTo>
                  <a:pt x="29300" y="12780"/>
                </a:lnTo>
                <a:lnTo>
                  <a:pt x="29350" y="12790"/>
                </a:lnTo>
                <a:lnTo>
                  <a:pt x="29370" y="12790"/>
                </a:lnTo>
                <a:lnTo>
                  <a:pt x="29380" y="12790"/>
                </a:lnTo>
                <a:lnTo>
                  <a:pt x="29380" y="12800"/>
                </a:lnTo>
                <a:lnTo>
                  <a:pt x="29390" y="12820"/>
                </a:lnTo>
                <a:lnTo>
                  <a:pt x="29390" y="12830"/>
                </a:lnTo>
                <a:lnTo>
                  <a:pt x="29380" y="12830"/>
                </a:lnTo>
                <a:lnTo>
                  <a:pt x="29380" y="12840"/>
                </a:lnTo>
                <a:lnTo>
                  <a:pt x="29380" y="12850"/>
                </a:lnTo>
                <a:lnTo>
                  <a:pt x="29360" y="12860"/>
                </a:lnTo>
                <a:lnTo>
                  <a:pt x="29350" y="12860"/>
                </a:lnTo>
                <a:lnTo>
                  <a:pt x="29350" y="12850"/>
                </a:lnTo>
                <a:lnTo>
                  <a:pt x="29340" y="12860"/>
                </a:lnTo>
                <a:lnTo>
                  <a:pt x="29340" y="12870"/>
                </a:lnTo>
                <a:lnTo>
                  <a:pt x="29330" y="12900"/>
                </a:lnTo>
                <a:lnTo>
                  <a:pt x="29330" y="12910"/>
                </a:lnTo>
                <a:lnTo>
                  <a:pt x="29340" y="12920"/>
                </a:lnTo>
                <a:lnTo>
                  <a:pt x="29360" y="12920"/>
                </a:lnTo>
                <a:lnTo>
                  <a:pt x="29370" y="12910"/>
                </a:lnTo>
                <a:lnTo>
                  <a:pt x="29380" y="12910"/>
                </a:lnTo>
                <a:lnTo>
                  <a:pt x="29380" y="12920"/>
                </a:lnTo>
                <a:lnTo>
                  <a:pt x="29390" y="12920"/>
                </a:lnTo>
                <a:lnTo>
                  <a:pt x="29410" y="12930"/>
                </a:lnTo>
                <a:lnTo>
                  <a:pt x="29430" y="12930"/>
                </a:lnTo>
                <a:lnTo>
                  <a:pt x="29440" y="12950"/>
                </a:lnTo>
                <a:lnTo>
                  <a:pt x="29450" y="12960"/>
                </a:lnTo>
                <a:lnTo>
                  <a:pt x="29460" y="12960"/>
                </a:lnTo>
                <a:lnTo>
                  <a:pt x="29470" y="12960"/>
                </a:lnTo>
                <a:lnTo>
                  <a:pt x="29490" y="12990"/>
                </a:lnTo>
                <a:lnTo>
                  <a:pt x="29500" y="12990"/>
                </a:lnTo>
                <a:lnTo>
                  <a:pt x="29510" y="13010"/>
                </a:lnTo>
                <a:lnTo>
                  <a:pt x="29520" y="13030"/>
                </a:lnTo>
                <a:lnTo>
                  <a:pt x="29550" y="13020"/>
                </a:lnTo>
                <a:lnTo>
                  <a:pt x="29560" y="13020"/>
                </a:lnTo>
                <a:lnTo>
                  <a:pt x="29580" y="13040"/>
                </a:lnTo>
                <a:lnTo>
                  <a:pt x="29590" y="13040"/>
                </a:lnTo>
                <a:lnTo>
                  <a:pt x="29610" y="13070"/>
                </a:lnTo>
                <a:lnTo>
                  <a:pt x="29630" y="13110"/>
                </a:lnTo>
                <a:lnTo>
                  <a:pt x="29650" y="13120"/>
                </a:lnTo>
                <a:lnTo>
                  <a:pt x="29830" y="13320"/>
                </a:lnTo>
                <a:lnTo>
                  <a:pt x="29670" y="13620"/>
                </a:lnTo>
                <a:lnTo>
                  <a:pt x="29680" y="13640"/>
                </a:lnTo>
                <a:lnTo>
                  <a:pt x="29670" y="13670"/>
                </a:lnTo>
                <a:lnTo>
                  <a:pt x="29700" y="13680"/>
                </a:lnTo>
                <a:lnTo>
                  <a:pt x="29690" y="13710"/>
                </a:lnTo>
                <a:lnTo>
                  <a:pt x="29700" y="13730"/>
                </a:lnTo>
                <a:lnTo>
                  <a:pt x="29680" y="13750"/>
                </a:lnTo>
                <a:lnTo>
                  <a:pt x="29700" y="13780"/>
                </a:lnTo>
                <a:lnTo>
                  <a:pt x="29710" y="13810"/>
                </a:lnTo>
                <a:lnTo>
                  <a:pt x="29730" y="13840"/>
                </a:lnTo>
                <a:lnTo>
                  <a:pt x="29730" y="13850"/>
                </a:lnTo>
                <a:lnTo>
                  <a:pt x="29720" y="13880"/>
                </a:lnTo>
                <a:lnTo>
                  <a:pt x="29720" y="13900"/>
                </a:lnTo>
                <a:lnTo>
                  <a:pt x="29730" y="13940"/>
                </a:lnTo>
                <a:lnTo>
                  <a:pt x="29750" y="13970"/>
                </a:lnTo>
                <a:lnTo>
                  <a:pt x="29820" y="13970"/>
                </a:lnTo>
                <a:lnTo>
                  <a:pt x="29870" y="13980"/>
                </a:lnTo>
                <a:lnTo>
                  <a:pt x="29890" y="13950"/>
                </a:lnTo>
                <a:lnTo>
                  <a:pt x="29910" y="13970"/>
                </a:lnTo>
                <a:lnTo>
                  <a:pt x="29940" y="13970"/>
                </a:lnTo>
                <a:lnTo>
                  <a:pt x="29970" y="14000"/>
                </a:lnTo>
                <a:lnTo>
                  <a:pt x="29970" y="14030"/>
                </a:lnTo>
                <a:lnTo>
                  <a:pt x="29980" y="14070"/>
                </a:lnTo>
                <a:lnTo>
                  <a:pt x="30000" y="14100"/>
                </a:lnTo>
                <a:lnTo>
                  <a:pt x="30010" y="14130"/>
                </a:lnTo>
                <a:lnTo>
                  <a:pt x="30030" y="14130"/>
                </a:lnTo>
                <a:lnTo>
                  <a:pt x="30050" y="14150"/>
                </a:lnTo>
                <a:lnTo>
                  <a:pt x="30090" y="14150"/>
                </a:lnTo>
                <a:lnTo>
                  <a:pt x="30100" y="14160"/>
                </a:lnTo>
                <a:lnTo>
                  <a:pt x="30130" y="14170"/>
                </a:lnTo>
                <a:lnTo>
                  <a:pt x="30150" y="14200"/>
                </a:lnTo>
                <a:lnTo>
                  <a:pt x="30200" y="14210"/>
                </a:lnTo>
                <a:lnTo>
                  <a:pt x="30240" y="14200"/>
                </a:lnTo>
                <a:lnTo>
                  <a:pt x="30280" y="14250"/>
                </a:lnTo>
                <a:lnTo>
                  <a:pt x="30440" y="14110"/>
                </a:lnTo>
                <a:lnTo>
                  <a:pt x="30460" y="14140"/>
                </a:lnTo>
                <a:lnTo>
                  <a:pt x="30500" y="14150"/>
                </a:lnTo>
                <a:lnTo>
                  <a:pt x="30540" y="14140"/>
                </a:lnTo>
                <a:lnTo>
                  <a:pt x="30550" y="14150"/>
                </a:lnTo>
                <a:lnTo>
                  <a:pt x="30560" y="14170"/>
                </a:lnTo>
                <a:lnTo>
                  <a:pt x="30560" y="14280"/>
                </a:lnTo>
                <a:lnTo>
                  <a:pt x="30550" y="14320"/>
                </a:lnTo>
                <a:lnTo>
                  <a:pt x="30530" y="14350"/>
                </a:lnTo>
                <a:lnTo>
                  <a:pt x="30540" y="14390"/>
                </a:lnTo>
                <a:lnTo>
                  <a:pt x="30570" y="14440"/>
                </a:lnTo>
                <a:lnTo>
                  <a:pt x="30600" y="14520"/>
                </a:lnTo>
                <a:lnTo>
                  <a:pt x="30650" y="14540"/>
                </a:lnTo>
                <a:lnTo>
                  <a:pt x="30690" y="14570"/>
                </a:lnTo>
                <a:lnTo>
                  <a:pt x="30700" y="14600"/>
                </a:lnTo>
                <a:lnTo>
                  <a:pt x="30730" y="14660"/>
                </a:lnTo>
                <a:lnTo>
                  <a:pt x="30750" y="14710"/>
                </a:lnTo>
                <a:lnTo>
                  <a:pt x="30810" y="14750"/>
                </a:lnTo>
                <a:lnTo>
                  <a:pt x="30860" y="14760"/>
                </a:lnTo>
                <a:lnTo>
                  <a:pt x="30870" y="14760"/>
                </a:lnTo>
                <a:lnTo>
                  <a:pt x="30900" y="14750"/>
                </a:lnTo>
                <a:lnTo>
                  <a:pt x="30930" y="14810"/>
                </a:lnTo>
                <a:lnTo>
                  <a:pt x="30960" y="14830"/>
                </a:lnTo>
                <a:lnTo>
                  <a:pt x="30990" y="14830"/>
                </a:lnTo>
                <a:lnTo>
                  <a:pt x="31010" y="14860"/>
                </a:lnTo>
                <a:lnTo>
                  <a:pt x="31000" y="14910"/>
                </a:lnTo>
                <a:lnTo>
                  <a:pt x="30990" y="14940"/>
                </a:lnTo>
                <a:lnTo>
                  <a:pt x="30980" y="14970"/>
                </a:lnTo>
                <a:lnTo>
                  <a:pt x="30990" y="15000"/>
                </a:lnTo>
                <a:lnTo>
                  <a:pt x="31010" y="14970"/>
                </a:lnTo>
                <a:lnTo>
                  <a:pt x="31050" y="14980"/>
                </a:lnTo>
                <a:lnTo>
                  <a:pt x="31110" y="14970"/>
                </a:lnTo>
                <a:lnTo>
                  <a:pt x="31150" y="14950"/>
                </a:lnTo>
                <a:lnTo>
                  <a:pt x="31220" y="14950"/>
                </a:lnTo>
                <a:lnTo>
                  <a:pt x="31310" y="14970"/>
                </a:lnTo>
                <a:lnTo>
                  <a:pt x="31330" y="14970"/>
                </a:lnTo>
                <a:lnTo>
                  <a:pt x="31320" y="14940"/>
                </a:lnTo>
                <a:lnTo>
                  <a:pt x="31320" y="14910"/>
                </a:lnTo>
                <a:lnTo>
                  <a:pt x="31330" y="14900"/>
                </a:lnTo>
                <a:lnTo>
                  <a:pt x="31390" y="14900"/>
                </a:lnTo>
                <a:lnTo>
                  <a:pt x="31420" y="14900"/>
                </a:lnTo>
                <a:lnTo>
                  <a:pt x="31440" y="14910"/>
                </a:lnTo>
                <a:lnTo>
                  <a:pt x="31460" y="14940"/>
                </a:lnTo>
                <a:lnTo>
                  <a:pt x="31490" y="15020"/>
                </a:lnTo>
                <a:lnTo>
                  <a:pt x="31480" y="15060"/>
                </a:lnTo>
                <a:lnTo>
                  <a:pt x="31490" y="15090"/>
                </a:lnTo>
                <a:lnTo>
                  <a:pt x="31510" y="15130"/>
                </a:lnTo>
                <a:lnTo>
                  <a:pt x="31600" y="15240"/>
                </a:lnTo>
                <a:lnTo>
                  <a:pt x="31620" y="15270"/>
                </a:lnTo>
                <a:lnTo>
                  <a:pt x="31730" y="15380"/>
                </a:lnTo>
                <a:lnTo>
                  <a:pt x="31770" y="15420"/>
                </a:lnTo>
                <a:lnTo>
                  <a:pt x="31800" y="15440"/>
                </a:lnTo>
                <a:lnTo>
                  <a:pt x="31800" y="15500"/>
                </a:lnTo>
                <a:lnTo>
                  <a:pt x="31850" y="15580"/>
                </a:lnTo>
                <a:lnTo>
                  <a:pt x="31920" y="15640"/>
                </a:lnTo>
                <a:lnTo>
                  <a:pt x="32000" y="15650"/>
                </a:lnTo>
                <a:lnTo>
                  <a:pt x="32040" y="15660"/>
                </a:lnTo>
                <a:lnTo>
                  <a:pt x="32080" y="15690"/>
                </a:lnTo>
                <a:lnTo>
                  <a:pt x="32090" y="15710"/>
                </a:lnTo>
                <a:lnTo>
                  <a:pt x="32120" y="15790"/>
                </a:lnTo>
                <a:lnTo>
                  <a:pt x="32120" y="15820"/>
                </a:lnTo>
                <a:lnTo>
                  <a:pt x="32110" y="15880"/>
                </a:lnTo>
                <a:lnTo>
                  <a:pt x="32110" y="15910"/>
                </a:lnTo>
                <a:lnTo>
                  <a:pt x="32120" y="15950"/>
                </a:lnTo>
                <a:lnTo>
                  <a:pt x="32120" y="15960"/>
                </a:lnTo>
                <a:lnTo>
                  <a:pt x="32120" y="15970"/>
                </a:lnTo>
                <a:lnTo>
                  <a:pt x="32160" y="16020"/>
                </a:lnTo>
                <a:lnTo>
                  <a:pt x="32140" y="16050"/>
                </a:lnTo>
                <a:lnTo>
                  <a:pt x="32130" y="16070"/>
                </a:lnTo>
                <a:lnTo>
                  <a:pt x="32020" y="16120"/>
                </a:lnTo>
                <a:lnTo>
                  <a:pt x="32010" y="16130"/>
                </a:lnTo>
                <a:lnTo>
                  <a:pt x="32040" y="16160"/>
                </a:lnTo>
                <a:lnTo>
                  <a:pt x="32050" y="16190"/>
                </a:lnTo>
                <a:lnTo>
                  <a:pt x="32040" y="16210"/>
                </a:lnTo>
                <a:lnTo>
                  <a:pt x="32010" y="16210"/>
                </a:lnTo>
                <a:lnTo>
                  <a:pt x="32010" y="16220"/>
                </a:lnTo>
                <a:lnTo>
                  <a:pt x="32020" y="16260"/>
                </a:lnTo>
                <a:lnTo>
                  <a:pt x="32000" y="16300"/>
                </a:lnTo>
                <a:lnTo>
                  <a:pt x="31950" y="16310"/>
                </a:lnTo>
                <a:lnTo>
                  <a:pt x="32000" y="16380"/>
                </a:lnTo>
                <a:lnTo>
                  <a:pt x="32030" y="16390"/>
                </a:lnTo>
                <a:lnTo>
                  <a:pt x="32100" y="16340"/>
                </a:lnTo>
                <a:lnTo>
                  <a:pt x="32230" y="16320"/>
                </a:lnTo>
                <a:lnTo>
                  <a:pt x="32210" y="16230"/>
                </a:lnTo>
                <a:lnTo>
                  <a:pt x="32220" y="16210"/>
                </a:lnTo>
                <a:lnTo>
                  <a:pt x="32230" y="16190"/>
                </a:lnTo>
                <a:lnTo>
                  <a:pt x="32240" y="16190"/>
                </a:lnTo>
                <a:lnTo>
                  <a:pt x="32250" y="16190"/>
                </a:lnTo>
                <a:lnTo>
                  <a:pt x="32260" y="16200"/>
                </a:lnTo>
                <a:lnTo>
                  <a:pt x="32270" y="16210"/>
                </a:lnTo>
                <a:lnTo>
                  <a:pt x="32280" y="16210"/>
                </a:lnTo>
                <a:lnTo>
                  <a:pt x="32290" y="16200"/>
                </a:lnTo>
                <a:lnTo>
                  <a:pt x="32300" y="16200"/>
                </a:lnTo>
                <a:lnTo>
                  <a:pt x="32300" y="16190"/>
                </a:lnTo>
                <a:lnTo>
                  <a:pt x="32310" y="16190"/>
                </a:lnTo>
                <a:lnTo>
                  <a:pt x="32320" y="16200"/>
                </a:lnTo>
                <a:lnTo>
                  <a:pt x="32340" y="16210"/>
                </a:lnTo>
                <a:lnTo>
                  <a:pt x="32360" y="16210"/>
                </a:lnTo>
                <a:lnTo>
                  <a:pt x="32370" y="16210"/>
                </a:lnTo>
                <a:lnTo>
                  <a:pt x="32370" y="16220"/>
                </a:lnTo>
                <a:lnTo>
                  <a:pt x="32370" y="16240"/>
                </a:lnTo>
                <a:lnTo>
                  <a:pt x="32380" y="16260"/>
                </a:lnTo>
                <a:lnTo>
                  <a:pt x="32410" y="16280"/>
                </a:lnTo>
                <a:lnTo>
                  <a:pt x="32420" y="16290"/>
                </a:lnTo>
                <a:lnTo>
                  <a:pt x="32430" y="16300"/>
                </a:lnTo>
                <a:lnTo>
                  <a:pt x="32430" y="16310"/>
                </a:lnTo>
                <a:lnTo>
                  <a:pt x="32420" y="16320"/>
                </a:lnTo>
                <a:lnTo>
                  <a:pt x="32410" y="16330"/>
                </a:lnTo>
                <a:lnTo>
                  <a:pt x="32420" y="16360"/>
                </a:lnTo>
                <a:lnTo>
                  <a:pt x="32430" y="16380"/>
                </a:lnTo>
                <a:lnTo>
                  <a:pt x="32440" y="16380"/>
                </a:lnTo>
                <a:lnTo>
                  <a:pt x="32460" y="16390"/>
                </a:lnTo>
                <a:lnTo>
                  <a:pt x="32490" y="16400"/>
                </a:lnTo>
                <a:lnTo>
                  <a:pt x="32500" y="16410"/>
                </a:lnTo>
                <a:lnTo>
                  <a:pt x="32530" y="16420"/>
                </a:lnTo>
                <a:lnTo>
                  <a:pt x="32550" y="16430"/>
                </a:lnTo>
                <a:lnTo>
                  <a:pt x="32580" y="16410"/>
                </a:lnTo>
                <a:lnTo>
                  <a:pt x="32590" y="16390"/>
                </a:lnTo>
                <a:lnTo>
                  <a:pt x="32600" y="16360"/>
                </a:lnTo>
                <a:lnTo>
                  <a:pt x="32600" y="16350"/>
                </a:lnTo>
                <a:lnTo>
                  <a:pt x="32610" y="16340"/>
                </a:lnTo>
                <a:lnTo>
                  <a:pt x="32620" y="16340"/>
                </a:lnTo>
                <a:lnTo>
                  <a:pt x="32630" y="16360"/>
                </a:lnTo>
                <a:lnTo>
                  <a:pt x="32650" y="16380"/>
                </a:lnTo>
                <a:lnTo>
                  <a:pt x="32660" y="16390"/>
                </a:lnTo>
                <a:lnTo>
                  <a:pt x="32650" y="16410"/>
                </a:lnTo>
                <a:lnTo>
                  <a:pt x="32640" y="16420"/>
                </a:lnTo>
                <a:lnTo>
                  <a:pt x="32650" y="16440"/>
                </a:lnTo>
                <a:lnTo>
                  <a:pt x="32650" y="16450"/>
                </a:lnTo>
                <a:lnTo>
                  <a:pt x="32680" y="16460"/>
                </a:lnTo>
                <a:lnTo>
                  <a:pt x="32700" y="16460"/>
                </a:lnTo>
                <a:lnTo>
                  <a:pt x="32730" y="16500"/>
                </a:lnTo>
                <a:lnTo>
                  <a:pt x="32750" y="16500"/>
                </a:lnTo>
                <a:lnTo>
                  <a:pt x="32760" y="16500"/>
                </a:lnTo>
                <a:lnTo>
                  <a:pt x="32770" y="16510"/>
                </a:lnTo>
                <a:lnTo>
                  <a:pt x="32770" y="16520"/>
                </a:lnTo>
                <a:lnTo>
                  <a:pt x="32780" y="16540"/>
                </a:lnTo>
                <a:lnTo>
                  <a:pt x="32780" y="16550"/>
                </a:lnTo>
                <a:lnTo>
                  <a:pt x="32790" y="16560"/>
                </a:lnTo>
                <a:lnTo>
                  <a:pt x="32800" y="16570"/>
                </a:lnTo>
                <a:lnTo>
                  <a:pt x="32820" y="16570"/>
                </a:lnTo>
                <a:lnTo>
                  <a:pt x="32820" y="16590"/>
                </a:lnTo>
                <a:lnTo>
                  <a:pt x="32830" y="16600"/>
                </a:lnTo>
                <a:lnTo>
                  <a:pt x="32850" y="16610"/>
                </a:lnTo>
                <a:lnTo>
                  <a:pt x="32870" y="16650"/>
                </a:lnTo>
                <a:lnTo>
                  <a:pt x="32890" y="16660"/>
                </a:lnTo>
                <a:lnTo>
                  <a:pt x="32920" y="16670"/>
                </a:lnTo>
                <a:lnTo>
                  <a:pt x="32940" y="16670"/>
                </a:lnTo>
                <a:lnTo>
                  <a:pt x="32950" y="16670"/>
                </a:lnTo>
                <a:lnTo>
                  <a:pt x="32960" y="16700"/>
                </a:lnTo>
                <a:lnTo>
                  <a:pt x="32970" y="16720"/>
                </a:lnTo>
                <a:lnTo>
                  <a:pt x="32970" y="16740"/>
                </a:lnTo>
                <a:lnTo>
                  <a:pt x="32970" y="16750"/>
                </a:lnTo>
                <a:lnTo>
                  <a:pt x="32970" y="16780"/>
                </a:lnTo>
                <a:lnTo>
                  <a:pt x="32970" y="16790"/>
                </a:lnTo>
                <a:lnTo>
                  <a:pt x="32980" y="16790"/>
                </a:lnTo>
                <a:lnTo>
                  <a:pt x="33010" y="16790"/>
                </a:lnTo>
                <a:lnTo>
                  <a:pt x="33020" y="16780"/>
                </a:lnTo>
                <a:lnTo>
                  <a:pt x="33030" y="16780"/>
                </a:lnTo>
                <a:lnTo>
                  <a:pt x="33040" y="16770"/>
                </a:lnTo>
                <a:lnTo>
                  <a:pt x="33050" y="16770"/>
                </a:lnTo>
                <a:lnTo>
                  <a:pt x="33060" y="16760"/>
                </a:lnTo>
                <a:lnTo>
                  <a:pt x="33070" y="16750"/>
                </a:lnTo>
                <a:lnTo>
                  <a:pt x="33080" y="16750"/>
                </a:lnTo>
                <a:lnTo>
                  <a:pt x="33100" y="16760"/>
                </a:lnTo>
                <a:lnTo>
                  <a:pt x="33110" y="16760"/>
                </a:lnTo>
                <a:lnTo>
                  <a:pt x="33110" y="16770"/>
                </a:lnTo>
                <a:lnTo>
                  <a:pt x="33110" y="16780"/>
                </a:lnTo>
                <a:lnTo>
                  <a:pt x="33110" y="16790"/>
                </a:lnTo>
                <a:lnTo>
                  <a:pt x="33120" y="16810"/>
                </a:lnTo>
                <a:lnTo>
                  <a:pt x="33130" y="16820"/>
                </a:lnTo>
                <a:lnTo>
                  <a:pt x="33130" y="16830"/>
                </a:lnTo>
                <a:lnTo>
                  <a:pt x="33130" y="16840"/>
                </a:lnTo>
                <a:lnTo>
                  <a:pt x="33120" y="16850"/>
                </a:lnTo>
                <a:lnTo>
                  <a:pt x="33130" y="16860"/>
                </a:lnTo>
                <a:lnTo>
                  <a:pt x="33130" y="16880"/>
                </a:lnTo>
                <a:lnTo>
                  <a:pt x="33140" y="16910"/>
                </a:lnTo>
                <a:lnTo>
                  <a:pt x="33150" y="16910"/>
                </a:lnTo>
                <a:lnTo>
                  <a:pt x="33150" y="16920"/>
                </a:lnTo>
                <a:lnTo>
                  <a:pt x="33170" y="16930"/>
                </a:lnTo>
                <a:lnTo>
                  <a:pt x="33170" y="16950"/>
                </a:lnTo>
                <a:lnTo>
                  <a:pt x="33170" y="16970"/>
                </a:lnTo>
                <a:lnTo>
                  <a:pt x="33180" y="16980"/>
                </a:lnTo>
                <a:lnTo>
                  <a:pt x="33190" y="16990"/>
                </a:lnTo>
                <a:lnTo>
                  <a:pt x="33190" y="17000"/>
                </a:lnTo>
                <a:lnTo>
                  <a:pt x="33190" y="17010"/>
                </a:lnTo>
                <a:lnTo>
                  <a:pt x="33190" y="17020"/>
                </a:lnTo>
                <a:lnTo>
                  <a:pt x="33220" y="17030"/>
                </a:lnTo>
                <a:lnTo>
                  <a:pt x="33230" y="17040"/>
                </a:lnTo>
                <a:lnTo>
                  <a:pt x="33230" y="17050"/>
                </a:lnTo>
                <a:lnTo>
                  <a:pt x="33230" y="17060"/>
                </a:lnTo>
                <a:lnTo>
                  <a:pt x="33230" y="17070"/>
                </a:lnTo>
                <a:lnTo>
                  <a:pt x="33230" y="17080"/>
                </a:lnTo>
                <a:lnTo>
                  <a:pt x="33240" y="17080"/>
                </a:lnTo>
                <a:lnTo>
                  <a:pt x="33260" y="17090"/>
                </a:lnTo>
                <a:lnTo>
                  <a:pt x="33260" y="17100"/>
                </a:lnTo>
                <a:lnTo>
                  <a:pt x="33270" y="17110"/>
                </a:lnTo>
                <a:lnTo>
                  <a:pt x="33290" y="17110"/>
                </a:lnTo>
                <a:lnTo>
                  <a:pt x="33300" y="17110"/>
                </a:lnTo>
                <a:lnTo>
                  <a:pt x="33320" y="17110"/>
                </a:lnTo>
                <a:lnTo>
                  <a:pt x="33330" y="17110"/>
                </a:lnTo>
                <a:lnTo>
                  <a:pt x="33350" y="17110"/>
                </a:lnTo>
                <a:lnTo>
                  <a:pt x="33370" y="17160"/>
                </a:lnTo>
                <a:lnTo>
                  <a:pt x="33370" y="17170"/>
                </a:lnTo>
                <a:lnTo>
                  <a:pt x="33380" y="17180"/>
                </a:lnTo>
                <a:lnTo>
                  <a:pt x="33380" y="17190"/>
                </a:lnTo>
                <a:lnTo>
                  <a:pt x="33380" y="17200"/>
                </a:lnTo>
                <a:lnTo>
                  <a:pt x="33390" y="17210"/>
                </a:lnTo>
                <a:lnTo>
                  <a:pt x="33380" y="17220"/>
                </a:lnTo>
                <a:lnTo>
                  <a:pt x="33380" y="17240"/>
                </a:lnTo>
                <a:lnTo>
                  <a:pt x="33370" y="17240"/>
                </a:lnTo>
                <a:lnTo>
                  <a:pt x="33380" y="17260"/>
                </a:lnTo>
                <a:lnTo>
                  <a:pt x="33390" y="17270"/>
                </a:lnTo>
                <a:lnTo>
                  <a:pt x="33390" y="17280"/>
                </a:lnTo>
                <a:lnTo>
                  <a:pt x="33400" y="17300"/>
                </a:lnTo>
                <a:lnTo>
                  <a:pt x="33410" y="17310"/>
                </a:lnTo>
                <a:lnTo>
                  <a:pt x="33400" y="17320"/>
                </a:lnTo>
                <a:lnTo>
                  <a:pt x="33400" y="17330"/>
                </a:lnTo>
                <a:lnTo>
                  <a:pt x="33410" y="17340"/>
                </a:lnTo>
                <a:lnTo>
                  <a:pt x="33430" y="17350"/>
                </a:lnTo>
                <a:lnTo>
                  <a:pt x="33440" y="17360"/>
                </a:lnTo>
                <a:lnTo>
                  <a:pt x="33450" y="17370"/>
                </a:lnTo>
                <a:lnTo>
                  <a:pt x="33470" y="17380"/>
                </a:lnTo>
                <a:lnTo>
                  <a:pt x="33480" y="17380"/>
                </a:lnTo>
                <a:lnTo>
                  <a:pt x="33510" y="17380"/>
                </a:lnTo>
                <a:lnTo>
                  <a:pt x="33520" y="17400"/>
                </a:lnTo>
                <a:lnTo>
                  <a:pt x="33510" y="17450"/>
                </a:lnTo>
                <a:lnTo>
                  <a:pt x="33430" y="17600"/>
                </a:lnTo>
                <a:lnTo>
                  <a:pt x="33390" y="17610"/>
                </a:lnTo>
                <a:lnTo>
                  <a:pt x="33370" y="17600"/>
                </a:lnTo>
                <a:lnTo>
                  <a:pt x="33340" y="17610"/>
                </a:lnTo>
                <a:lnTo>
                  <a:pt x="33330" y="17600"/>
                </a:lnTo>
                <a:lnTo>
                  <a:pt x="33330" y="17610"/>
                </a:lnTo>
                <a:lnTo>
                  <a:pt x="33310" y="17620"/>
                </a:lnTo>
                <a:lnTo>
                  <a:pt x="33220" y="17630"/>
                </a:lnTo>
                <a:lnTo>
                  <a:pt x="33150" y="17660"/>
                </a:lnTo>
                <a:lnTo>
                  <a:pt x="33120" y="17650"/>
                </a:lnTo>
                <a:lnTo>
                  <a:pt x="33100" y="17660"/>
                </a:lnTo>
                <a:lnTo>
                  <a:pt x="33030" y="17620"/>
                </a:lnTo>
                <a:lnTo>
                  <a:pt x="32990" y="17520"/>
                </a:lnTo>
                <a:lnTo>
                  <a:pt x="32940" y="17510"/>
                </a:lnTo>
                <a:lnTo>
                  <a:pt x="32930" y="17510"/>
                </a:lnTo>
                <a:lnTo>
                  <a:pt x="32920" y="17510"/>
                </a:lnTo>
                <a:lnTo>
                  <a:pt x="32900" y="17530"/>
                </a:lnTo>
                <a:lnTo>
                  <a:pt x="32800" y="17540"/>
                </a:lnTo>
                <a:lnTo>
                  <a:pt x="32720" y="17600"/>
                </a:lnTo>
                <a:lnTo>
                  <a:pt x="32640" y="17600"/>
                </a:lnTo>
                <a:lnTo>
                  <a:pt x="32610" y="17590"/>
                </a:lnTo>
                <a:lnTo>
                  <a:pt x="32600" y="17600"/>
                </a:lnTo>
                <a:lnTo>
                  <a:pt x="32540" y="17590"/>
                </a:lnTo>
                <a:lnTo>
                  <a:pt x="32520" y="17580"/>
                </a:lnTo>
                <a:lnTo>
                  <a:pt x="32510" y="17580"/>
                </a:lnTo>
                <a:lnTo>
                  <a:pt x="32420" y="17670"/>
                </a:lnTo>
                <a:lnTo>
                  <a:pt x="32300" y="17760"/>
                </a:lnTo>
                <a:lnTo>
                  <a:pt x="32230" y="17790"/>
                </a:lnTo>
                <a:lnTo>
                  <a:pt x="32190" y="17850"/>
                </a:lnTo>
                <a:lnTo>
                  <a:pt x="32130" y="18020"/>
                </a:lnTo>
                <a:lnTo>
                  <a:pt x="32080" y="18080"/>
                </a:lnTo>
                <a:lnTo>
                  <a:pt x="31850" y="18120"/>
                </a:lnTo>
                <a:lnTo>
                  <a:pt x="31790" y="18160"/>
                </a:lnTo>
                <a:lnTo>
                  <a:pt x="31690" y="18170"/>
                </a:lnTo>
                <a:lnTo>
                  <a:pt x="31650" y="18300"/>
                </a:lnTo>
                <a:lnTo>
                  <a:pt x="31510" y="18400"/>
                </a:lnTo>
                <a:lnTo>
                  <a:pt x="31480" y="18450"/>
                </a:lnTo>
                <a:lnTo>
                  <a:pt x="31280" y="18560"/>
                </a:lnTo>
                <a:lnTo>
                  <a:pt x="31250" y="18560"/>
                </a:lnTo>
                <a:lnTo>
                  <a:pt x="31220" y="18520"/>
                </a:lnTo>
                <a:lnTo>
                  <a:pt x="31190" y="18490"/>
                </a:lnTo>
                <a:lnTo>
                  <a:pt x="31160" y="18460"/>
                </a:lnTo>
                <a:lnTo>
                  <a:pt x="31070" y="18420"/>
                </a:lnTo>
                <a:lnTo>
                  <a:pt x="30980" y="18400"/>
                </a:lnTo>
                <a:lnTo>
                  <a:pt x="30950" y="18410"/>
                </a:lnTo>
                <a:lnTo>
                  <a:pt x="30910" y="18420"/>
                </a:lnTo>
                <a:lnTo>
                  <a:pt x="30880" y="18500"/>
                </a:lnTo>
                <a:lnTo>
                  <a:pt x="30850" y="18530"/>
                </a:lnTo>
                <a:lnTo>
                  <a:pt x="30870" y="18610"/>
                </a:lnTo>
                <a:lnTo>
                  <a:pt x="30940" y="18700"/>
                </a:lnTo>
                <a:lnTo>
                  <a:pt x="31090" y="18790"/>
                </a:lnTo>
                <a:lnTo>
                  <a:pt x="31150" y="18940"/>
                </a:lnTo>
                <a:lnTo>
                  <a:pt x="31190" y="18980"/>
                </a:lnTo>
                <a:lnTo>
                  <a:pt x="31190" y="19100"/>
                </a:lnTo>
                <a:lnTo>
                  <a:pt x="31150" y="19200"/>
                </a:lnTo>
                <a:lnTo>
                  <a:pt x="31170" y="19250"/>
                </a:lnTo>
                <a:lnTo>
                  <a:pt x="31230" y="19300"/>
                </a:lnTo>
                <a:lnTo>
                  <a:pt x="31220" y="19350"/>
                </a:lnTo>
                <a:lnTo>
                  <a:pt x="31120" y="19520"/>
                </a:lnTo>
                <a:lnTo>
                  <a:pt x="31030" y="19630"/>
                </a:lnTo>
                <a:lnTo>
                  <a:pt x="31010" y="19670"/>
                </a:lnTo>
                <a:lnTo>
                  <a:pt x="30990" y="19700"/>
                </a:lnTo>
                <a:lnTo>
                  <a:pt x="30950" y="19790"/>
                </a:lnTo>
                <a:lnTo>
                  <a:pt x="30900" y="19860"/>
                </a:lnTo>
                <a:lnTo>
                  <a:pt x="30830" y="19900"/>
                </a:lnTo>
                <a:lnTo>
                  <a:pt x="30730" y="19910"/>
                </a:lnTo>
                <a:lnTo>
                  <a:pt x="30640" y="20080"/>
                </a:lnTo>
                <a:lnTo>
                  <a:pt x="30570" y="20140"/>
                </a:lnTo>
                <a:lnTo>
                  <a:pt x="30470" y="20180"/>
                </a:lnTo>
                <a:lnTo>
                  <a:pt x="30310" y="20200"/>
                </a:lnTo>
                <a:lnTo>
                  <a:pt x="30240" y="20230"/>
                </a:lnTo>
                <a:lnTo>
                  <a:pt x="30140" y="20310"/>
                </a:lnTo>
                <a:lnTo>
                  <a:pt x="30110" y="20470"/>
                </a:lnTo>
                <a:lnTo>
                  <a:pt x="30070" y="20520"/>
                </a:lnTo>
                <a:lnTo>
                  <a:pt x="30040" y="20530"/>
                </a:lnTo>
                <a:lnTo>
                  <a:pt x="30040" y="20520"/>
                </a:lnTo>
                <a:lnTo>
                  <a:pt x="30030" y="20520"/>
                </a:lnTo>
                <a:lnTo>
                  <a:pt x="30030" y="20530"/>
                </a:lnTo>
                <a:lnTo>
                  <a:pt x="29990" y="20500"/>
                </a:lnTo>
                <a:lnTo>
                  <a:pt x="29990" y="20430"/>
                </a:lnTo>
                <a:lnTo>
                  <a:pt x="29930" y="20410"/>
                </a:lnTo>
                <a:lnTo>
                  <a:pt x="29940" y="20360"/>
                </a:lnTo>
                <a:lnTo>
                  <a:pt x="29830" y="20390"/>
                </a:lnTo>
                <a:lnTo>
                  <a:pt x="29800" y="20380"/>
                </a:lnTo>
                <a:lnTo>
                  <a:pt x="29780" y="20390"/>
                </a:lnTo>
                <a:lnTo>
                  <a:pt x="29680" y="20370"/>
                </a:lnTo>
                <a:lnTo>
                  <a:pt x="29590" y="20340"/>
                </a:lnTo>
                <a:lnTo>
                  <a:pt x="29590" y="20330"/>
                </a:lnTo>
                <a:lnTo>
                  <a:pt x="29580" y="20330"/>
                </a:lnTo>
                <a:lnTo>
                  <a:pt x="29540" y="20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