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Himachal Pradesh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India • State Map | Fully Editable Vector Shape</a:t>
            </a:r>
          </a:p>
        </p:txBody>
      </p:sp>
      <p:sp>
        <p:nvSpPr>
          <p:cNvPr id="101" name="Himachal Pradesh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5700" y="26610"/>
                </a:moveTo>
                <a:lnTo>
                  <a:pt x="35610" y="26560"/>
                </a:lnTo>
                <a:lnTo>
                  <a:pt x="35560" y="26500"/>
                </a:lnTo>
                <a:lnTo>
                  <a:pt x="35520" y="26400"/>
                </a:lnTo>
                <a:lnTo>
                  <a:pt x="35470" y="26450"/>
                </a:lnTo>
                <a:lnTo>
                  <a:pt x="35470" y="26500"/>
                </a:lnTo>
                <a:lnTo>
                  <a:pt x="35390" y="26540"/>
                </a:lnTo>
                <a:lnTo>
                  <a:pt x="35310" y="26540"/>
                </a:lnTo>
                <a:lnTo>
                  <a:pt x="35330" y="26480"/>
                </a:lnTo>
                <a:lnTo>
                  <a:pt x="35360" y="26430"/>
                </a:lnTo>
                <a:lnTo>
                  <a:pt x="35340" y="26350"/>
                </a:lnTo>
                <a:lnTo>
                  <a:pt x="35290" y="26430"/>
                </a:lnTo>
                <a:lnTo>
                  <a:pt x="35210" y="26490"/>
                </a:lnTo>
                <a:lnTo>
                  <a:pt x="35170" y="26410"/>
                </a:lnTo>
                <a:lnTo>
                  <a:pt x="35100" y="26420"/>
                </a:lnTo>
                <a:lnTo>
                  <a:pt x="35070" y="26360"/>
                </a:lnTo>
                <a:lnTo>
                  <a:pt x="35010" y="26360"/>
                </a:lnTo>
                <a:lnTo>
                  <a:pt x="34970" y="26390"/>
                </a:lnTo>
                <a:lnTo>
                  <a:pt x="34850" y="26340"/>
                </a:lnTo>
                <a:lnTo>
                  <a:pt x="34810" y="26290"/>
                </a:lnTo>
                <a:lnTo>
                  <a:pt x="34740" y="26270"/>
                </a:lnTo>
                <a:lnTo>
                  <a:pt x="34680" y="26300"/>
                </a:lnTo>
                <a:lnTo>
                  <a:pt x="34670" y="26220"/>
                </a:lnTo>
                <a:lnTo>
                  <a:pt x="34630" y="26160"/>
                </a:lnTo>
                <a:lnTo>
                  <a:pt x="34500" y="26120"/>
                </a:lnTo>
                <a:lnTo>
                  <a:pt x="34460" y="26090"/>
                </a:lnTo>
                <a:lnTo>
                  <a:pt x="34430" y="26020"/>
                </a:lnTo>
                <a:lnTo>
                  <a:pt x="34510" y="25970"/>
                </a:lnTo>
                <a:lnTo>
                  <a:pt x="34550" y="25920"/>
                </a:lnTo>
                <a:lnTo>
                  <a:pt x="34570" y="25800"/>
                </a:lnTo>
                <a:lnTo>
                  <a:pt x="34540" y="25750"/>
                </a:lnTo>
                <a:lnTo>
                  <a:pt x="34540" y="25640"/>
                </a:lnTo>
                <a:lnTo>
                  <a:pt x="34470" y="25580"/>
                </a:lnTo>
                <a:lnTo>
                  <a:pt x="34400" y="25500"/>
                </a:lnTo>
                <a:lnTo>
                  <a:pt x="34330" y="25460"/>
                </a:lnTo>
                <a:lnTo>
                  <a:pt x="34250" y="25450"/>
                </a:lnTo>
                <a:lnTo>
                  <a:pt x="34160" y="25470"/>
                </a:lnTo>
                <a:lnTo>
                  <a:pt x="34140" y="25390"/>
                </a:lnTo>
                <a:lnTo>
                  <a:pt x="34090" y="25360"/>
                </a:lnTo>
                <a:lnTo>
                  <a:pt x="34120" y="25320"/>
                </a:lnTo>
                <a:lnTo>
                  <a:pt x="34120" y="25240"/>
                </a:lnTo>
                <a:lnTo>
                  <a:pt x="34040" y="25260"/>
                </a:lnTo>
                <a:lnTo>
                  <a:pt x="34000" y="25250"/>
                </a:lnTo>
                <a:lnTo>
                  <a:pt x="33970" y="25190"/>
                </a:lnTo>
                <a:lnTo>
                  <a:pt x="33930" y="25160"/>
                </a:lnTo>
                <a:lnTo>
                  <a:pt x="33920" y="25110"/>
                </a:lnTo>
                <a:lnTo>
                  <a:pt x="33860" y="24970"/>
                </a:lnTo>
                <a:lnTo>
                  <a:pt x="33720" y="25060"/>
                </a:lnTo>
                <a:lnTo>
                  <a:pt x="33640" y="25000"/>
                </a:lnTo>
                <a:lnTo>
                  <a:pt x="33600" y="24940"/>
                </a:lnTo>
                <a:lnTo>
                  <a:pt x="33600" y="24870"/>
                </a:lnTo>
                <a:lnTo>
                  <a:pt x="33490" y="24940"/>
                </a:lnTo>
                <a:lnTo>
                  <a:pt x="33440" y="24870"/>
                </a:lnTo>
                <a:lnTo>
                  <a:pt x="33370" y="24840"/>
                </a:lnTo>
                <a:lnTo>
                  <a:pt x="33340" y="24760"/>
                </a:lnTo>
                <a:lnTo>
                  <a:pt x="33290" y="24730"/>
                </a:lnTo>
                <a:lnTo>
                  <a:pt x="33220" y="24740"/>
                </a:lnTo>
                <a:lnTo>
                  <a:pt x="33170" y="24700"/>
                </a:lnTo>
                <a:lnTo>
                  <a:pt x="33060" y="24630"/>
                </a:lnTo>
                <a:lnTo>
                  <a:pt x="33070" y="24580"/>
                </a:lnTo>
                <a:lnTo>
                  <a:pt x="33030" y="24470"/>
                </a:lnTo>
                <a:lnTo>
                  <a:pt x="33040" y="24400"/>
                </a:lnTo>
                <a:lnTo>
                  <a:pt x="33100" y="24290"/>
                </a:lnTo>
                <a:lnTo>
                  <a:pt x="33000" y="24240"/>
                </a:lnTo>
                <a:lnTo>
                  <a:pt x="33030" y="24160"/>
                </a:lnTo>
                <a:lnTo>
                  <a:pt x="33000" y="24140"/>
                </a:lnTo>
                <a:lnTo>
                  <a:pt x="33000" y="24060"/>
                </a:lnTo>
                <a:lnTo>
                  <a:pt x="33060" y="24000"/>
                </a:lnTo>
                <a:lnTo>
                  <a:pt x="33130" y="23960"/>
                </a:lnTo>
                <a:lnTo>
                  <a:pt x="33070" y="23910"/>
                </a:lnTo>
                <a:lnTo>
                  <a:pt x="32990" y="23950"/>
                </a:lnTo>
                <a:lnTo>
                  <a:pt x="32960" y="23920"/>
                </a:lnTo>
                <a:lnTo>
                  <a:pt x="33030" y="23840"/>
                </a:lnTo>
                <a:lnTo>
                  <a:pt x="32950" y="23750"/>
                </a:lnTo>
                <a:lnTo>
                  <a:pt x="32880" y="23830"/>
                </a:lnTo>
                <a:lnTo>
                  <a:pt x="32780" y="23740"/>
                </a:lnTo>
                <a:lnTo>
                  <a:pt x="32720" y="23770"/>
                </a:lnTo>
                <a:lnTo>
                  <a:pt x="32660" y="23650"/>
                </a:lnTo>
                <a:lnTo>
                  <a:pt x="32610" y="23670"/>
                </a:lnTo>
                <a:lnTo>
                  <a:pt x="32560" y="23610"/>
                </a:lnTo>
                <a:lnTo>
                  <a:pt x="32460" y="23430"/>
                </a:lnTo>
                <a:lnTo>
                  <a:pt x="32450" y="23370"/>
                </a:lnTo>
                <a:lnTo>
                  <a:pt x="32380" y="23230"/>
                </a:lnTo>
                <a:lnTo>
                  <a:pt x="32370" y="23320"/>
                </a:lnTo>
                <a:lnTo>
                  <a:pt x="32340" y="23350"/>
                </a:lnTo>
                <a:lnTo>
                  <a:pt x="32250" y="23360"/>
                </a:lnTo>
                <a:lnTo>
                  <a:pt x="32290" y="23430"/>
                </a:lnTo>
                <a:lnTo>
                  <a:pt x="32290" y="23540"/>
                </a:lnTo>
                <a:lnTo>
                  <a:pt x="32200" y="23550"/>
                </a:lnTo>
                <a:lnTo>
                  <a:pt x="32210" y="23600"/>
                </a:lnTo>
                <a:lnTo>
                  <a:pt x="32180" y="23640"/>
                </a:lnTo>
                <a:lnTo>
                  <a:pt x="32100" y="23670"/>
                </a:lnTo>
                <a:lnTo>
                  <a:pt x="32090" y="23640"/>
                </a:lnTo>
                <a:lnTo>
                  <a:pt x="32000" y="23640"/>
                </a:lnTo>
                <a:lnTo>
                  <a:pt x="31950" y="23670"/>
                </a:lnTo>
                <a:lnTo>
                  <a:pt x="31860" y="23660"/>
                </a:lnTo>
                <a:lnTo>
                  <a:pt x="31840" y="23550"/>
                </a:lnTo>
                <a:lnTo>
                  <a:pt x="31770" y="23520"/>
                </a:lnTo>
                <a:lnTo>
                  <a:pt x="31750" y="23420"/>
                </a:lnTo>
                <a:lnTo>
                  <a:pt x="31820" y="23350"/>
                </a:lnTo>
                <a:lnTo>
                  <a:pt x="31780" y="23260"/>
                </a:lnTo>
                <a:lnTo>
                  <a:pt x="31740" y="23220"/>
                </a:lnTo>
                <a:lnTo>
                  <a:pt x="31680" y="23060"/>
                </a:lnTo>
                <a:lnTo>
                  <a:pt x="31620" y="22920"/>
                </a:lnTo>
                <a:lnTo>
                  <a:pt x="31500" y="22750"/>
                </a:lnTo>
                <a:lnTo>
                  <a:pt x="31510" y="22710"/>
                </a:lnTo>
                <a:lnTo>
                  <a:pt x="31450" y="22670"/>
                </a:lnTo>
                <a:lnTo>
                  <a:pt x="31390" y="22570"/>
                </a:lnTo>
                <a:lnTo>
                  <a:pt x="31400" y="22520"/>
                </a:lnTo>
                <a:lnTo>
                  <a:pt x="31320" y="22390"/>
                </a:lnTo>
                <a:lnTo>
                  <a:pt x="31240" y="22140"/>
                </a:lnTo>
                <a:lnTo>
                  <a:pt x="31210" y="22130"/>
                </a:lnTo>
                <a:lnTo>
                  <a:pt x="31170" y="22020"/>
                </a:lnTo>
                <a:lnTo>
                  <a:pt x="31260" y="22000"/>
                </a:lnTo>
                <a:lnTo>
                  <a:pt x="31250" y="21920"/>
                </a:lnTo>
                <a:lnTo>
                  <a:pt x="31100" y="21600"/>
                </a:lnTo>
                <a:lnTo>
                  <a:pt x="31020" y="21540"/>
                </a:lnTo>
                <a:lnTo>
                  <a:pt x="30940" y="21490"/>
                </a:lnTo>
                <a:lnTo>
                  <a:pt x="30830" y="21470"/>
                </a:lnTo>
                <a:lnTo>
                  <a:pt x="30770" y="21430"/>
                </a:lnTo>
                <a:lnTo>
                  <a:pt x="30660" y="21310"/>
                </a:lnTo>
                <a:lnTo>
                  <a:pt x="30590" y="21320"/>
                </a:lnTo>
                <a:lnTo>
                  <a:pt x="30540" y="21240"/>
                </a:lnTo>
                <a:lnTo>
                  <a:pt x="30430" y="21190"/>
                </a:lnTo>
                <a:lnTo>
                  <a:pt x="30290" y="21220"/>
                </a:lnTo>
                <a:lnTo>
                  <a:pt x="30230" y="21170"/>
                </a:lnTo>
                <a:lnTo>
                  <a:pt x="30320" y="21110"/>
                </a:lnTo>
                <a:lnTo>
                  <a:pt x="30440" y="20960"/>
                </a:lnTo>
                <a:lnTo>
                  <a:pt x="30440" y="20860"/>
                </a:lnTo>
                <a:lnTo>
                  <a:pt x="30350" y="20840"/>
                </a:lnTo>
                <a:lnTo>
                  <a:pt x="30350" y="20680"/>
                </a:lnTo>
                <a:lnTo>
                  <a:pt x="30430" y="20610"/>
                </a:lnTo>
                <a:lnTo>
                  <a:pt x="30500" y="20580"/>
                </a:lnTo>
                <a:lnTo>
                  <a:pt x="30660" y="20550"/>
                </a:lnTo>
                <a:lnTo>
                  <a:pt x="30710" y="20510"/>
                </a:lnTo>
                <a:lnTo>
                  <a:pt x="30740" y="20460"/>
                </a:lnTo>
                <a:lnTo>
                  <a:pt x="30960" y="20210"/>
                </a:lnTo>
                <a:lnTo>
                  <a:pt x="31040" y="20150"/>
                </a:lnTo>
                <a:lnTo>
                  <a:pt x="31180" y="20100"/>
                </a:lnTo>
                <a:lnTo>
                  <a:pt x="31210" y="20060"/>
                </a:lnTo>
                <a:lnTo>
                  <a:pt x="31150" y="19980"/>
                </a:lnTo>
                <a:lnTo>
                  <a:pt x="30990" y="19820"/>
                </a:lnTo>
                <a:lnTo>
                  <a:pt x="30980" y="19750"/>
                </a:lnTo>
                <a:lnTo>
                  <a:pt x="30990" y="19690"/>
                </a:lnTo>
                <a:lnTo>
                  <a:pt x="31010" y="19670"/>
                </a:lnTo>
                <a:lnTo>
                  <a:pt x="31030" y="19630"/>
                </a:lnTo>
                <a:lnTo>
                  <a:pt x="31120" y="19520"/>
                </a:lnTo>
                <a:lnTo>
                  <a:pt x="31220" y="19350"/>
                </a:lnTo>
                <a:lnTo>
                  <a:pt x="31230" y="19300"/>
                </a:lnTo>
                <a:lnTo>
                  <a:pt x="31170" y="19250"/>
                </a:lnTo>
                <a:lnTo>
                  <a:pt x="31150" y="19200"/>
                </a:lnTo>
                <a:lnTo>
                  <a:pt x="31190" y="19100"/>
                </a:lnTo>
                <a:lnTo>
                  <a:pt x="31190" y="18980"/>
                </a:lnTo>
                <a:lnTo>
                  <a:pt x="31150" y="18940"/>
                </a:lnTo>
                <a:lnTo>
                  <a:pt x="31090" y="18790"/>
                </a:lnTo>
                <a:lnTo>
                  <a:pt x="30940" y="18700"/>
                </a:lnTo>
                <a:lnTo>
                  <a:pt x="30870" y="18610"/>
                </a:lnTo>
                <a:lnTo>
                  <a:pt x="30850" y="18530"/>
                </a:lnTo>
                <a:lnTo>
                  <a:pt x="30880" y="18500"/>
                </a:lnTo>
                <a:lnTo>
                  <a:pt x="30910" y="18420"/>
                </a:lnTo>
                <a:lnTo>
                  <a:pt x="30950" y="18410"/>
                </a:lnTo>
                <a:lnTo>
                  <a:pt x="30980" y="18400"/>
                </a:lnTo>
                <a:lnTo>
                  <a:pt x="31070" y="18420"/>
                </a:lnTo>
                <a:lnTo>
                  <a:pt x="31160" y="18460"/>
                </a:lnTo>
                <a:lnTo>
                  <a:pt x="31190" y="18490"/>
                </a:lnTo>
                <a:lnTo>
                  <a:pt x="31220" y="18520"/>
                </a:lnTo>
                <a:lnTo>
                  <a:pt x="31250" y="18560"/>
                </a:lnTo>
                <a:lnTo>
                  <a:pt x="31280" y="18560"/>
                </a:lnTo>
                <a:lnTo>
                  <a:pt x="31480" y="18450"/>
                </a:lnTo>
                <a:lnTo>
                  <a:pt x="31510" y="18400"/>
                </a:lnTo>
                <a:lnTo>
                  <a:pt x="31650" y="18300"/>
                </a:lnTo>
                <a:lnTo>
                  <a:pt x="31690" y="18170"/>
                </a:lnTo>
                <a:lnTo>
                  <a:pt x="31790" y="18160"/>
                </a:lnTo>
                <a:lnTo>
                  <a:pt x="31850" y="18120"/>
                </a:lnTo>
                <a:lnTo>
                  <a:pt x="32080" y="18080"/>
                </a:lnTo>
                <a:lnTo>
                  <a:pt x="32130" y="18020"/>
                </a:lnTo>
                <a:lnTo>
                  <a:pt x="32190" y="17850"/>
                </a:lnTo>
                <a:lnTo>
                  <a:pt x="32230" y="17790"/>
                </a:lnTo>
                <a:lnTo>
                  <a:pt x="32300" y="17760"/>
                </a:lnTo>
                <a:lnTo>
                  <a:pt x="32420" y="17670"/>
                </a:lnTo>
                <a:lnTo>
                  <a:pt x="32510" y="17580"/>
                </a:lnTo>
                <a:lnTo>
                  <a:pt x="32520" y="17580"/>
                </a:lnTo>
                <a:lnTo>
                  <a:pt x="32540" y="17590"/>
                </a:lnTo>
                <a:lnTo>
                  <a:pt x="32600" y="17600"/>
                </a:lnTo>
                <a:lnTo>
                  <a:pt x="32610" y="17590"/>
                </a:lnTo>
                <a:lnTo>
                  <a:pt x="32640" y="17600"/>
                </a:lnTo>
                <a:lnTo>
                  <a:pt x="32720" y="17600"/>
                </a:lnTo>
                <a:lnTo>
                  <a:pt x="32800" y="17540"/>
                </a:lnTo>
                <a:lnTo>
                  <a:pt x="32900" y="17530"/>
                </a:lnTo>
                <a:lnTo>
                  <a:pt x="32920" y="17510"/>
                </a:lnTo>
                <a:lnTo>
                  <a:pt x="32930" y="17510"/>
                </a:lnTo>
                <a:lnTo>
                  <a:pt x="32940" y="17510"/>
                </a:lnTo>
                <a:lnTo>
                  <a:pt x="32990" y="17520"/>
                </a:lnTo>
                <a:lnTo>
                  <a:pt x="33030" y="17620"/>
                </a:lnTo>
                <a:lnTo>
                  <a:pt x="33100" y="17660"/>
                </a:lnTo>
                <a:lnTo>
                  <a:pt x="33120" y="17650"/>
                </a:lnTo>
                <a:lnTo>
                  <a:pt x="33150" y="17660"/>
                </a:lnTo>
                <a:lnTo>
                  <a:pt x="33220" y="17630"/>
                </a:lnTo>
                <a:lnTo>
                  <a:pt x="33310" y="17620"/>
                </a:lnTo>
                <a:lnTo>
                  <a:pt x="33330" y="17610"/>
                </a:lnTo>
                <a:lnTo>
                  <a:pt x="33330" y="17600"/>
                </a:lnTo>
                <a:lnTo>
                  <a:pt x="33340" y="17610"/>
                </a:lnTo>
                <a:lnTo>
                  <a:pt x="33370" y="17600"/>
                </a:lnTo>
                <a:lnTo>
                  <a:pt x="33390" y="17610"/>
                </a:lnTo>
                <a:lnTo>
                  <a:pt x="33430" y="17600"/>
                </a:lnTo>
                <a:lnTo>
                  <a:pt x="33510" y="17450"/>
                </a:lnTo>
                <a:lnTo>
                  <a:pt x="33520" y="17400"/>
                </a:lnTo>
                <a:lnTo>
                  <a:pt x="33510" y="17380"/>
                </a:lnTo>
                <a:lnTo>
                  <a:pt x="33520" y="17360"/>
                </a:lnTo>
                <a:lnTo>
                  <a:pt x="33530" y="17360"/>
                </a:lnTo>
                <a:lnTo>
                  <a:pt x="33560" y="17360"/>
                </a:lnTo>
                <a:lnTo>
                  <a:pt x="33590" y="17370"/>
                </a:lnTo>
                <a:lnTo>
                  <a:pt x="33600" y="17390"/>
                </a:lnTo>
                <a:lnTo>
                  <a:pt x="33620" y="17400"/>
                </a:lnTo>
                <a:lnTo>
                  <a:pt x="33630" y="17410"/>
                </a:lnTo>
                <a:lnTo>
                  <a:pt x="33640" y="17410"/>
                </a:lnTo>
                <a:lnTo>
                  <a:pt x="33630" y="17430"/>
                </a:lnTo>
                <a:lnTo>
                  <a:pt x="33610" y="17480"/>
                </a:lnTo>
                <a:lnTo>
                  <a:pt x="33630" y="17520"/>
                </a:lnTo>
                <a:lnTo>
                  <a:pt x="33590" y="17550"/>
                </a:lnTo>
                <a:lnTo>
                  <a:pt x="33570" y="17620"/>
                </a:lnTo>
                <a:lnTo>
                  <a:pt x="33590" y="17680"/>
                </a:lnTo>
                <a:lnTo>
                  <a:pt x="33660" y="17740"/>
                </a:lnTo>
                <a:lnTo>
                  <a:pt x="33670" y="17790"/>
                </a:lnTo>
                <a:lnTo>
                  <a:pt x="33720" y="17820"/>
                </a:lnTo>
                <a:lnTo>
                  <a:pt x="33730" y="17810"/>
                </a:lnTo>
                <a:lnTo>
                  <a:pt x="33750" y="17820"/>
                </a:lnTo>
                <a:lnTo>
                  <a:pt x="33770" y="17830"/>
                </a:lnTo>
                <a:lnTo>
                  <a:pt x="33790" y="17810"/>
                </a:lnTo>
                <a:lnTo>
                  <a:pt x="33810" y="17800"/>
                </a:lnTo>
                <a:lnTo>
                  <a:pt x="33860" y="17870"/>
                </a:lnTo>
                <a:lnTo>
                  <a:pt x="33870" y="17930"/>
                </a:lnTo>
                <a:lnTo>
                  <a:pt x="33940" y="18070"/>
                </a:lnTo>
                <a:lnTo>
                  <a:pt x="34070" y="18150"/>
                </a:lnTo>
                <a:lnTo>
                  <a:pt x="34080" y="18170"/>
                </a:lnTo>
                <a:lnTo>
                  <a:pt x="34120" y="18190"/>
                </a:lnTo>
                <a:lnTo>
                  <a:pt x="34140" y="18210"/>
                </a:lnTo>
                <a:lnTo>
                  <a:pt x="34150" y="18220"/>
                </a:lnTo>
                <a:lnTo>
                  <a:pt x="34170" y="18230"/>
                </a:lnTo>
                <a:lnTo>
                  <a:pt x="34230" y="18220"/>
                </a:lnTo>
                <a:lnTo>
                  <a:pt x="34240" y="18210"/>
                </a:lnTo>
                <a:lnTo>
                  <a:pt x="34250" y="18210"/>
                </a:lnTo>
                <a:lnTo>
                  <a:pt x="34270" y="18200"/>
                </a:lnTo>
                <a:lnTo>
                  <a:pt x="34330" y="18240"/>
                </a:lnTo>
                <a:lnTo>
                  <a:pt x="34350" y="18240"/>
                </a:lnTo>
                <a:lnTo>
                  <a:pt x="34370" y="18270"/>
                </a:lnTo>
                <a:lnTo>
                  <a:pt x="34380" y="18280"/>
                </a:lnTo>
                <a:lnTo>
                  <a:pt x="34430" y="18270"/>
                </a:lnTo>
                <a:lnTo>
                  <a:pt x="34450" y="18240"/>
                </a:lnTo>
                <a:lnTo>
                  <a:pt x="34500" y="18250"/>
                </a:lnTo>
                <a:lnTo>
                  <a:pt x="34500" y="18330"/>
                </a:lnTo>
                <a:lnTo>
                  <a:pt x="34550" y="18470"/>
                </a:lnTo>
                <a:lnTo>
                  <a:pt x="34620" y="18460"/>
                </a:lnTo>
                <a:lnTo>
                  <a:pt x="34750" y="18530"/>
                </a:lnTo>
                <a:lnTo>
                  <a:pt x="34740" y="18570"/>
                </a:lnTo>
                <a:lnTo>
                  <a:pt x="34800" y="18630"/>
                </a:lnTo>
                <a:lnTo>
                  <a:pt x="34820" y="18610"/>
                </a:lnTo>
                <a:lnTo>
                  <a:pt x="34830" y="18630"/>
                </a:lnTo>
                <a:lnTo>
                  <a:pt x="34850" y="18630"/>
                </a:lnTo>
                <a:lnTo>
                  <a:pt x="34860" y="18620"/>
                </a:lnTo>
                <a:lnTo>
                  <a:pt x="34870" y="18650"/>
                </a:lnTo>
                <a:lnTo>
                  <a:pt x="34910" y="18670"/>
                </a:lnTo>
                <a:lnTo>
                  <a:pt x="34960" y="18660"/>
                </a:lnTo>
                <a:lnTo>
                  <a:pt x="35000" y="18770"/>
                </a:lnTo>
                <a:lnTo>
                  <a:pt x="35040" y="18780"/>
                </a:lnTo>
                <a:lnTo>
                  <a:pt x="35060" y="18770"/>
                </a:lnTo>
                <a:lnTo>
                  <a:pt x="35070" y="18780"/>
                </a:lnTo>
                <a:lnTo>
                  <a:pt x="35090" y="18790"/>
                </a:lnTo>
                <a:lnTo>
                  <a:pt x="35150" y="18760"/>
                </a:lnTo>
                <a:lnTo>
                  <a:pt x="35160" y="18650"/>
                </a:lnTo>
                <a:lnTo>
                  <a:pt x="35210" y="18580"/>
                </a:lnTo>
                <a:lnTo>
                  <a:pt x="35230" y="18580"/>
                </a:lnTo>
                <a:lnTo>
                  <a:pt x="35250" y="18590"/>
                </a:lnTo>
                <a:lnTo>
                  <a:pt x="35270" y="18580"/>
                </a:lnTo>
                <a:lnTo>
                  <a:pt x="35280" y="18580"/>
                </a:lnTo>
                <a:lnTo>
                  <a:pt x="35290" y="18590"/>
                </a:lnTo>
                <a:lnTo>
                  <a:pt x="35300" y="18590"/>
                </a:lnTo>
                <a:lnTo>
                  <a:pt x="35310" y="18610"/>
                </a:lnTo>
                <a:lnTo>
                  <a:pt x="35320" y="18630"/>
                </a:lnTo>
                <a:lnTo>
                  <a:pt x="35370" y="18640"/>
                </a:lnTo>
                <a:lnTo>
                  <a:pt x="35400" y="18640"/>
                </a:lnTo>
                <a:lnTo>
                  <a:pt x="35420" y="18640"/>
                </a:lnTo>
                <a:lnTo>
                  <a:pt x="35500" y="18560"/>
                </a:lnTo>
                <a:lnTo>
                  <a:pt x="35520" y="18580"/>
                </a:lnTo>
                <a:lnTo>
                  <a:pt x="35600" y="18560"/>
                </a:lnTo>
                <a:lnTo>
                  <a:pt x="35680" y="18470"/>
                </a:lnTo>
                <a:lnTo>
                  <a:pt x="35730" y="18450"/>
                </a:lnTo>
                <a:lnTo>
                  <a:pt x="35800" y="18390"/>
                </a:lnTo>
                <a:lnTo>
                  <a:pt x="35880" y="18380"/>
                </a:lnTo>
                <a:lnTo>
                  <a:pt x="35960" y="18340"/>
                </a:lnTo>
                <a:lnTo>
                  <a:pt x="35980" y="18300"/>
                </a:lnTo>
                <a:lnTo>
                  <a:pt x="35990" y="18280"/>
                </a:lnTo>
                <a:lnTo>
                  <a:pt x="35990" y="18260"/>
                </a:lnTo>
                <a:lnTo>
                  <a:pt x="36020" y="18260"/>
                </a:lnTo>
                <a:lnTo>
                  <a:pt x="36030" y="18260"/>
                </a:lnTo>
                <a:lnTo>
                  <a:pt x="36040" y="18290"/>
                </a:lnTo>
                <a:lnTo>
                  <a:pt x="36070" y="18280"/>
                </a:lnTo>
                <a:lnTo>
                  <a:pt x="36200" y="18430"/>
                </a:lnTo>
                <a:lnTo>
                  <a:pt x="36290" y="18500"/>
                </a:lnTo>
                <a:lnTo>
                  <a:pt x="36240" y="18540"/>
                </a:lnTo>
                <a:lnTo>
                  <a:pt x="36210" y="18630"/>
                </a:lnTo>
                <a:lnTo>
                  <a:pt x="36310" y="18690"/>
                </a:lnTo>
                <a:lnTo>
                  <a:pt x="36340" y="18720"/>
                </a:lnTo>
                <a:lnTo>
                  <a:pt x="36350" y="18720"/>
                </a:lnTo>
                <a:lnTo>
                  <a:pt x="36370" y="18710"/>
                </a:lnTo>
                <a:lnTo>
                  <a:pt x="36390" y="18730"/>
                </a:lnTo>
                <a:lnTo>
                  <a:pt x="36400" y="18730"/>
                </a:lnTo>
                <a:lnTo>
                  <a:pt x="36410" y="18730"/>
                </a:lnTo>
                <a:lnTo>
                  <a:pt x="36440" y="18750"/>
                </a:lnTo>
                <a:lnTo>
                  <a:pt x="36480" y="18790"/>
                </a:lnTo>
                <a:lnTo>
                  <a:pt x="36500" y="18870"/>
                </a:lnTo>
                <a:lnTo>
                  <a:pt x="36540" y="18920"/>
                </a:lnTo>
                <a:lnTo>
                  <a:pt x="36560" y="18920"/>
                </a:lnTo>
                <a:lnTo>
                  <a:pt x="36580" y="18920"/>
                </a:lnTo>
                <a:lnTo>
                  <a:pt x="36590" y="18930"/>
                </a:lnTo>
                <a:lnTo>
                  <a:pt x="36600" y="18930"/>
                </a:lnTo>
                <a:lnTo>
                  <a:pt x="36610" y="18930"/>
                </a:lnTo>
                <a:lnTo>
                  <a:pt x="36630" y="18950"/>
                </a:lnTo>
                <a:lnTo>
                  <a:pt x="36640" y="18980"/>
                </a:lnTo>
                <a:lnTo>
                  <a:pt x="36600" y="19190"/>
                </a:lnTo>
                <a:lnTo>
                  <a:pt x="36640" y="19230"/>
                </a:lnTo>
                <a:lnTo>
                  <a:pt x="36800" y="19520"/>
                </a:lnTo>
                <a:lnTo>
                  <a:pt x="36830" y="19530"/>
                </a:lnTo>
                <a:lnTo>
                  <a:pt x="36840" y="19530"/>
                </a:lnTo>
                <a:lnTo>
                  <a:pt x="36860" y="19540"/>
                </a:lnTo>
                <a:lnTo>
                  <a:pt x="36990" y="19540"/>
                </a:lnTo>
                <a:lnTo>
                  <a:pt x="37020" y="19500"/>
                </a:lnTo>
                <a:lnTo>
                  <a:pt x="37000" y="19410"/>
                </a:lnTo>
                <a:lnTo>
                  <a:pt x="37090" y="19420"/>
                </a:lnTo>
                <a:lnTo>
                  <a:pt x="37110" y="19350"/>
                </a:lnTo>
                <a:lnTo>
                  <a:pt x="37120" y="19330"/>
                </a:lnTo>
                <a:lnTo>
                  <a:pt x="37140" y="19310"/>
                </a:lnTo>
                <a:lnTo>
                  <a:pt x="37160" y="19300"/>
                </a:lnTo>
                <a:lnTo>
                  <a:pt x="37180" y="19300"/>
                </a:lnTo>
                <a:lnTo>
                  <a:pt x="37200" y="19340"/>
                </a:lnTo>
                <a:lnTo>
                  <a:pt x="37230" y="19360"/>
                </a:lnTo>
                <a:lnTo>
                  <a:pt x="37260" y="19340"/>
                </a:lnTo>
                <a:lnTo>
                  <a:pt x="37280" y="19270"/>
                </a:lnTo>
                <a:lnTo>
                  <a:pt x="37320" y="19240"/>
                </a:lnTo>
                <a:lnTo>
                  <a:pt x="37330" y="19240"/>
                </a:lnTo>
                <a:lnTo>
                  <a:pt x="37340" y="19240"/>
                </a:lnTo>
                <a:lnTo>
                  <a:pt x="37380" y="19250"/>
                </a:lnTo>
                <a:lnTo>
                  <a:pt x="37400" y="19270"/>
                </a:lnTo>
                <a:lnTo>
                  <a:pt x="37400" y="19280"/>
                </a:lnTo>
                <a:lnTo>
                  <a:pt x="37410" y="19290"/>
                </a:lnTo>
                <a:lnTo>
                  <a:pt x="37460" y="19290"/>
                </a:lnTo>
                <a:lnTo>
                  <a:pt x="37520" y="19250"/>
                </a:lnTo>
                <a:lnTo>
                  <a:pt x="37560" y="19200"/>
                </a:lnTo>
                <a:lnTo>
                  <a:pt x="37690" y="19160"/>
                </a:lnTo>
                <a:lnTo>
                  <a:pt x="37720" y="19120"/>
                </a:lnTo>
                <a:lnTo>
                  <a:pt x="37700" y="19060"/>
                </a:lnTo>
                <a:lnTo>
                  <a:pt x="37850" y="18970"/>
                </a:lnTo>
                <a:lnTo>
                  <a:pt x="37880" y="18970"/>
                </a:lnTo>
                <a:lnTo>
                  <a:pt x="37910" y="18970"/>
                </a:lnTo>
                <a:lnTo>
                  <a:pt x="37930" y="18980"/>
                </a:lnTo>
                <a:lnTo>
                  <a:pt x="37920" y="19070"/>
                </a:lnTo>
                <a:lnTo>
                  <a:pt x="37950" y="19120"/>
                </a:lnTo>
                <a:lnTo>
                  <a:pt x="37920" y="19180"/>
                </a:lnTo>
                <a:lnTo>
                  <a:pt x="37910" y="19260"/>
                </a:lnTo>
                <a:lnTo>
                  <a:pt x="37920" y="19380"/>
                </a:lnTo>
                <a:lnTo>
                  <a:pt x="37970" y="19420"/>
                </a:lnTo>
                <a:lnTo>
                  <a:pt x="37780" y="19570"/>
                </a:lnTo>
                <a:lnTo>
                  <a:pt x="37720" y="19580"/>
                </a:lnTo>
                <a:lnTo>
                  <a:pt x="37730" y="19730"/>
                </a:lnTo>
                <a:lnTo>
                  <a:pt x="37670" y="19810"/>
                </a:lnTo>
                <a:lnTo>
                  <a:pt x="37730" y="19880"/>
                </a:lnTo>
                <a:lnTo>
                  <a:pt x="37750" y="19900"/>
                </a:lnTo>
                <a:lnTo>
                  <a:pt x="37760" y="19900"/>
                </a:lnTo>
                <a:lnTo>
                  <a:pt x="37880" y="19790"/>
                </a:lnTo>
                <a:lnTo>
                  <a:pt x="37940" y="19750"/>
                </a:lnTo>
                <a:lnTo>
                  <a:pt x="37950" y="19730"/>
                </a:lnTo>
                <a:lnTo>
                  <a:pt x="37960" y="19740"/>
                </a:lnTo>
                <a:lnTo>
                  <a:pt x="37960" y="19760"/>
                </a:lnTo>
                <a:lnTo>
                  <a:pt x="37980" y="19780"/>
                </a:lnTo>
                <a:lnTo>
                  <a:pt x="38040" y="19780"/>
                </a:lnTo>
                <a:lnTo>
                  <a:pt x="38090" y="19850"/>
                </a:lnTo>
                <a:lnTo>
                  <a:pt x="38060" y="19960"/>
                </a:lnTo>
                <a:lnTo>
                  <a:pt x="38130" y="19980"/>
                </a:lnTo>
                <a:lnTo>
                  <a:pt x="38170" y="20060"/>
                </a:lnTo>
                <a:lnTo>
                  <a:pt x="38240" y="20060"/>
                </a:lnTo>
                <a:lnTo>
                  <a:pt x="38280" y="20080"/>
                </a:lnTo>
                <a:lnTo>
                  <a:pt x="38220" y="20170"/>
                </a:lnTo>
                <a:lnTo>
                  <a:pt x="38210" y="20210"/>
                </a:lnTo>
                <a:lnTo>
                  <a:pt x="38140" y="20280"/>
                </a:lnTo>
                <a:lnTo>
                  <a:pt x="38120" y="20340"/>
                </a:lnTo>
                <a:lnTo>
                  <a:pt x="38140" y="20490"/>
                </a:lnTo>
                <a:lnTo>
                  <a:pt x="38130" y="20540"/>
                </a:lnTo>
                <a:lnTo>
                  <a:pt x="38060" y="20640"/>
                </a:lnTo>
                <a:lnTo>
                  <a:pt x="38180" y="20650"/>
                </a:lnTo>
                <a:lnTo>
                  <a:pt x="38300" y="20620"/>
                </a:lnTo>
                <a:lnTo>
                  <a:pt x="38350" y="20630"/>
                </a:lnTo>
                <a:lnTo>
                  <a:pt x="38480" y="20730"/>
                </a:lnTo>
                <a:lnTo>
                  <a:pt x="38490" y="20830"/>
                </a:lnTo>
                <a:lnTo>
                  <a:pt x="38430" y="20920"/>
                </a:lnTo>
                <a:lnTo>
                  <a:pt x="38470" y="20960"/>
                </a:lnTo>
                <a:lnTo>
                  <a:pt x="38490" y="21040"/>
                </a:lnTo>
                <a:lnTo>
                  <a:pt x="38640" y="21090"/>
                </a:lnTo>
                <a:lnTo>
                  <a:pt x="38650" y="21150"/>
                </a:lnTo>
                <a:lnTo>
                  <a:pt x="38740" y="21250"/>
                </a:lnTo>
                <a:lnTo>
                  <a:pt x="38750" y="21290"/>
                </a:lnTo>
                <a:lnTo>
                  <a:pt x="38880" y="21420"/>
                </a:lnTo>
                <a:lnTo>
                  <a:pt x="38970" y="21440"/>
                </a:lnTo>
                <a:lnTo>
                  <a:pt x="38950" y="21550"/>
                </a:lnTo>
                <a:lnTo>
                  <a:pt x="38900" y="21680"/>
                </a:lnTo>
                <a:lnTo>
                  <a:pt x="38870" y="21720"/>
                </a:lnTo>
                <a:lnTo>
                  <a:pt x="38850" y="21810"/>
                </a:lnTo>
                <a:lnTo>
                  <a:pt x="38830" y="21970"/>
                </a:lnTo>
                <a:lnTo>
                  <a:pt x="38760" y="22030"/>
                </a:lnTo>
                <a:lnTo>
                  <a:pt x="38750" y="22100"/>
                </a:lnTo>
                <a:lnTo>
                  <a:pt x="38790" y="22170"/>
                </a:lnTo>
                <a:lnTo>
                  <a:pt x="38850" y="22200"/>
                </a:lnTo>
                <a:lnTo>
                  <a:pt x="38810" y="22260"/>
                </a:lnTo>
                <a:lnTo>
                  <a:pt x="38840" y="22300"/>
                </a:lnTo>
                <a:lnTo>
                  <a:pt x="38870" y="22430"/>
                </a:lnTo>
                <a:lnTo>
                  <a:pt x="38910" y="22450"/>
                </a:lnTo>
                <a:lnTo>
                  <a:pt x="39000" y="22430"/>
                </a:lnTo>
                <a:lnTo>
                  <a:pt x="39010" y="22530"/>
                </a:lnTo>
                <a:lnTo>
                  <a:pt x="39130" y="22630"/>
                </a:lnTo>
                <a:lnTo>
                  <a:pt x="39110" y="22720"/>
                </a:lnTo>
                <a:lnTo>
                  <a:pt x="39040" y="22800"/>
                </a:lnTo>
                <a:lnTo>
                  <a:pt x="38960" y="22830"/>
                </a:lnTo>
                <a:lnTo>
                  <a:pt x="38910" y="22890"/>
                </a:lnTo>
                <a:lnTo>
                  <a:pt x="38840" y="22910"/>
                </a:lnTo>
                <a:lnTo>
                  <a:pt x="38800" y="22980"/>
                </a:lnTo>
                <a:lnTo>
                  <a:pt x="38820" y="23090"/>
                </a:lnTo>
                <a:lnTo>
                  <a:pt x="38900" y="23080"/>
                </a:lnTo>
                <a:lnTo>
                  <a:pt x="39040" y="23200"/>
                </a:lnTo>
                <a:lnTo>
                  <a:pt x="39030" y="23310"/>
                </a:lnTo>
                <a:lnTo>
                  <a:pt x="38990" y="23360"/>
                </a:lnTo>
                <a:lnTo>
                  <a:pt x="39130" y="23430"/>
                </a:lnTo>
                <a:lnTo>
                  <a:pt x="39160" y="23510"/>
                </a:lnTo>
                <a:lnTo>
                  <a:pt x="39130" y="23590"/>
                </a:lnTo>
                <a:lnTo>
                  <a:pt x="39180" y="23610"/>
                </a:lnTo>
                <a:lnTo>
                  <a:pt x="39240" y="23680"/>
                </a:lnTo>
                <a:lnTo>
                  <a:pt x="39270" y="23780"/>
                </a:lnTo>
                <a:lnTo>
                  <a:pt x="39340" y="23820"/>
                </a:lnTo>
                <a:lnTo>
                  <a:pt x="39350" y="23900"/>
                </a:lnTo>
                <a:lnTo>
                  <a:pt x="39420" y="23930"/>
                </a:lnTo>
                <a:lnTo>
                  <a:pt x="39450" y="24030"/>
                </a:lnTo>
                <a:lnTo>
                  <a:pt x="39520" y="24060"/>
                </a:lnTo>
                <a:lnTo>
                  <a:pt x="39540" y="24180"/>
                </a:lnTo>
                <a:lnTo>
                  <a:pt x="39590" y="24270"/>
                </a:lnTo>
                <a:lnTo>
                  <a:pt x="39510" y="24280"/>
                </a:lnTo>
                <a:lnTo>
                  <a:pt x="39440" y="24310"/>
                </a:lnTo>
                <a:lnTo>
                  <a:pt x="39340" y="24280"/>
                </a:lnTo>
                <a:lnTo>
                  <a:pt x="39270" y="24310"/>
                </a:lnTo>
                <a:lnTo>
                  <a:pt x="39220" y="24290"/>
                </a:lnTo>
                <a:lnTo>
                  <a:pt x="39100" y="24170"/>
                </a:lnTo>
                <a:lnTo>
                  <a:pt x="39050" y="24080"/>
                </a:lnTo>
                <a:lnTo>
                  <a:pt x="39040" y="23990"/>
                </a:lnTo>
                <a:lnTo>
                  <a:pt x="38910" y="24020"/>
                </a:lnTo>
                <a:lnTo>
                  <a:pt x="38770" y="24020"/>
                </a:lnTo>
                <a:lnTo>
                  <a:pt x="38710" y="24000"/>
                </a:lnTo>
                <a:lnTo>
                  <a:pt x="38640" y="24010"/>
                </a:lnTo>
                <a:lnTo>
                  <a:pt x="38600" y="23940"/>
                </a:lnTo>
                <a:lnTo>
                  <a:pt x="38510" y="23890"/>
                </a:lnTo>
                <a:lnTo>
                  <a:pt x="38410" y="23900"/>
                </a:lnTo>
                <a:lnTo>
                  <a:pt x="38330" y="23980"/>
                </a:lnTo>
                <a:lnTo>
                  <a:pt x="38150" y="23990"/>
                </a:lnTo>
                <a:lnTo>
                  <a:pt x="38140" y="23940"/>
                </a:lnTo>
                <a:lnTo>
                  <a:pt x="38080" y="23860"/>
                </a:lnTo>
                <a:lnTo>
                  <a:pt x="38010" y="23810"/>
                </a:lnTo>
                <a:lnTo>
                  <a:pt x="37940" y="23810"/>
                </a:lnTo>
                <a:lnTo>
                  <a:pt x="37870" y="23720"/>
                </a:lnTo>
                <a:lnTo>
                  <a:pt x="37840" y="23710"/>
                </a:lnTo>
                <a:lnTo>
                  <a:pt x="37730" y="23730"/>
                </a:lnTo>
                <a:lnTo>
                  <a:pt x="37680" y="23720"/>
                </a:lnTo>
                <a:lnTo>
                  <a:pt x="37660" y="23790"/>
                </a:lnTo>
                <a:lnTo>
                  <a:pt x="37600" y="23780"/>
                </a:lnTo>
                <a:lnTo>
                  <a:pt x="37500" y="23890"/>
                </a:lnTo>
                <a:lnTo>
                  <a:pt x="37430" y="23890"/>
                </a:lnTo>
                <a:lnTo>
                  <a:pt x="37370" y="23930"/>
                </a:lnTo>
                <a:lnTo>
                  <a:pt x="37330" y="23900"/>
                </a:lnTo>
                <a:lnTo>
                  <a:pt x="37270" y="23900"/>
                </a:lnTo>
                <a:lnTo>
                  <a:pt x="37230" y="23950"/>
                </a:lnTo>
                <a:lnTo>
                  <a:pt x="37190" y="23960"/>
                </a:lnTo>
                <a:lnTo>
                  <a:pt x="37110" y="24030"/>
                </a:lnTo>
                <a:lnTo>
                  <a:pt x="37010" y="24030"/>
                </a:lnTo>
                <a:lnTo>
                  <a:pt x="36940" y="24050"/>
                </a:lnTo>
                <a:lnTo>
                  <a:pt x="36880" y="24140"/>
                </a:lnTo>
                <a:lnTo>
                  <a:pt x="36840" y="24110"/>
                </a:lnTo>
                <a:lnTo>
                  <a:pt x="36780" y="24120"/>
                </a:lnTo>
                <a:lnTo>
                  <a:pt x="36740" y="24070"/>
                </a:lnTo>
                <a:lnTo>
                  <a:pt x="36630" y="24140"/>
                </a:lnTo>
                <a:lnTo>
                  <a:pt x="36590" y="24140"/>
                </a:lnTo>
                <a:lnTo>
                  <a:pt x="36530" y="24210"/>
                </a:lnTo>
                <a:lnTo>
                  <a:pt x="36530" y="24250"/>
                </a:lnTo>
                <a:lnTo>
                  <a:pt x="36460" y="24290"/>
                </a:lnTo>
                <a:lnTo>
                  <a:pt x="36430" y="24390"/>
                </a:lnTo>
                <a:lnTo>
                  <a:pt x="36380" y="24410"/>
                </a:lnTo>
                <a:lnTo>
                  <a:pt x="36330" y="24470"/>
                </a:lnTo>
                <a:lnTo>
                  <a:pt x="36380" y="24630"/>
                </a:lnTo>
                <a:lnTo>
                  <a:pt x="36330" y="24670"/>
                </a:lnTo>
                <a:lnTo>
                  <a:pt x="36300" y="24740"/>
                </a:lnTo>
                <a:lnTo>
                  <a:pt x="36190" y="24720"/>
                </a:lnTo>
                <a:lnTo>
                  <a:pt x="36140" y="24760"/>
                </a:lnTo>
                <a:lnTo>
                  <a:pt x="36130" y="24810"/>
                </a:lnTo>
                <a:lnTo>
                  <a:pt x="36170" y="24890"/>
                </a:lnTo>
                <a:lnTo>
                  <a:pt x="36300" y="24880"/>
                </a:lnTo>
                <a:lnTo>
                  <a:pt x="36320" y="24920"/>
                </a:lnTo>
                <a:lnTo>
                  <a:pt x="36280" y="24980"/>
                </a:lnTo>
                <a:lnTo>
                  <a:pt x="36270" y="25050"/>
                </a:lnTo>
                <a:lnTo>
                  <a:pt x="36220" y="25080"/>
                </a:lnTo>
                <a:lnTo>
                  <a:pt x="36160" y="25020"/>
                </a:lnTo>
                <a:lnTo>
                  <a:pt x="36130" y="25120"/>
                </a:lnTo>
                <a:lnTo>
                  <a:pt x="36160" y="25170"/>
                </a:lnTo>
                <a:lnTo>
                  <a:pt x="36090" y="25260"/>
                </a:lnTo>
                <a:lnTo>
                  <a:pt x="36050" y="25350"/>
                </a:lnTo>
                <a:lnTo>
                  <a:pt x="36010" y="25380"/>
                </a:lnTo>
                <a:lnTo>
                  <a:pt x="36020" y="25460"/>
                </a:lnTo>
                <a:lnTo>
                  <a:pt x="36060" y="25460"/>
                </a:lnTo>
                <a:lnTo>
                  <a:pt x="36150" y="25570"/>
                </a:lnTo>
                <a:lnTo>
                  <a:pt x="36130" y="25650"/>
                </a:lnTo>
                <a:lnTo>
                  <a:pt x="36220" y="25710"/>
                </a:lnTo>
                <a:lnTo>
                  <a:pt x="36250" y="25790"/>
                </a:lnTo>
                <a:lnTo>
                  <a:pt x="36200" y="25860"/>
                </a:lnTo>
                <a:lnTo>
                  <a:pt x="36200" y="25910"/>
                </a:lnTo>
                <a:lnTo>
                  <a:pt x="36130" y="25900"/>
                </a:lnTo>
                <a:lnTo>
                  <a:pt x="36190" y="26020"/>
                </a:lnTo>
                <a:lnTo>
                  <a:pt x="36250" y="26060"/>
                </a:lnTo>
                <a:lnTo>
                  <a:pt x="36330" y="26050"/>
                </a:lnTo>
                <a:lnTo>
                  <a:pt x="36350" y="26120"/>
                </a:lnTo>
                <a:lnTo>
                  <a:pt x="36310" y="26200"/>
                </a:lnTo>
                <a:lnTo>
                  <a:pt x="36230" y="26220"/>
                </a:lnTo>
                <a:lnTo>
                  <a:pt x="36100" y="26310"/>
                </a:lnTo>
                <a:lnTo>
                  <a:pt x="36070" y="26310"/>
                </a:lnTo>
                <a:lnTo>
                  <a:pt x="35940" y="26400"/>
                </a:lnTo>
                <a:lnTo>
                  <a:pt x="35880" y="26390"/>
                </a:lnTo>
                <a:lnTo>
                  <a:pt x="35850" y="26440"/>
                </a:lnTo>
                <a:lnTo>
                  <a:pt x="35780" y="26440"/>
                </a:lnTo>
                <a:lnTo>
                  <a:pt x="35660" y="26500"/>
                </a:lnTo>
                <a:lnTo>
                  <a:pt x="35670" y="26540"/>
                </a:lnTo>
                <a:lnTo>
                  <a:pt x="35700" y="26610"/>
                </a:lnTo>
                <a:close/>
                <a:moveTo>
                  <a:pt x="33650" y="17390"/>
                </a:moveTo>
                <a:lnTo>
                  <a:pt x="33660" y="17400"/>
                </a:lnTo>
                <a:lnTo>
                  <a:pt x="33650" y="17400"/>
                </a:lnTo>
                <a:lnTo>
                  <a:pt x="33650" y="173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