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Haryana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Harya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630" y="25650"/>
                </a:moveTo>
                <a:lnTo>
                  <a:pt x="33630" y="25610"/>
                </a:lnTo>
                <a:lnTo>
                  <a:pt x="33680" y="25560"/>
                </a:lnTo>
                <a:lnTo>
                  <a:pt x="33640" y="25500"/>
                </a:lnTo>
                <a:lnTo>
                  <a:pt x="33650" y="25400"/>
                </a:lnTo>
                <a:lnTo>
                  <a:pt x="33700" y="25310"/>
                </a:lnTo>
                <a:lnTo>
                  <a:pt x="33670" y="25270"/>
                </a:lnTo>
                <a:lnTo>
                  <a:pt x="33650" y="25180"/>
                </a:lnTo>
                <a:lnTo>
                  <a:pt x="33580" y="25150"/>
                </a:lnTo>
                <a:lnTo>
                  <a:pt x="33490" y="25040"/>
                </a:lnTo>
                <a:lnTo>
                  <a:pt x="33470" y="24990"/>
                </a:lnTo>
                <a:lnTo>
                  <a:pt x="33490" y="24940"/>
                </a:lnTo>
                <a:lnTo>
                  <a:pt x="33600" y="24870"/>
                </a:lnTo>
                <a:lnTo>
                  <a:pt x="33600" y="24940"/>
                </a:lnTo>
                <a:lnTo>
                  <a:pt x="33640" y="25000"/>
                </a:lnTo>
                <a:lnTo>
                  <a:pt x="33720" y="25060"/>
                </a:lnTo>
                <a:lnTo>
                  <a:pt x="33860" y="24970"/>
                </a:lnTo>
                <a:lnTo>
                  <a:pt x="33920" y="25110"/>
                </a:lnTo>
                <a:lnTo>
                  <a:pt x="33930" y="25160"/>
                </a:lnTo>
                <a:lnTo>
                  <a:pt x="33970" y="25190"/>
                </a:lnTo>
                <a:lnTo>
                  <a:pt x="34000" y="25250"/>
                </a:lnTo>
                <a:lnTo>
                  <a:pt x="34040" y="25260"/>
                </a:lnTo>
                <a:lnTo>
                  <a:pt x="34120" y="25240"/>
                </a:lnTo>
                <a:lnTo>
                  <a:pt x="34120" y="25320"/>
                </a:lnTo>
                <a:lnTo>
                  <a:pt x="34090" y="25360"/>
                </a:lnTo>
                <a:lnTo>
                  <a:pt x="34140" y="25390"/>
                </a:lnTo>
                <a:lnTo>
                  <a:pt x="34160" y="25470"/>
                </a:lnTo>
                <a:lnTo>
                  <a:pt x="34250" y="25450"/>
                </a:lnTo>
                <a:lnTo>
                  <a:pt x="34330" y="25460"/>
                </a:lnTo>
                <a:lnTo>
                  <a:pt x="34400" y="25500"/>
                </a:lnTo>
                <a:lnTo>
                  <a:pt x="34470" y="25580"/>
                </a:lnTo>
                <a:lnTo>
                  <a:pt x="34540" y="25640"/>
                </a:lnTo>
                <a:lnTo>
                  <a:pt x="34540" y="25750"/>
                </a:lnTo>
                <a:lnTo>
                  <a:pt x="34570" y="25800"/>
                </a:lnTo>
                <a:lnTo>
                  <a:pt x="34550" y="25920"/>
                </a:lnTo>
                <a:lnTo>
                  <a:pt x="34510" y="25970"/>
                </a:lnTo>
                <a:lnTo>
                  <a:pt x="34430" y="26020"/>
                </a:lnTo>
                <a:lnTo>
                  <a:pt x="34460" y="26090"/>
                </a:lnTo>
                <a:lnTo>
                  <a:pt x="34500" y="26120"/>
                </a:lnTo>
                <a:lnTo>
                  <a:pt x="34630" y="26160"/>
                </a:lnTo>
                <a:lnTo>
                  <a:pt x="34670" y="26220"/>
                </a:lnTo>
                <a:lnTo>
                  <a:pt x="34680" y="26300"/>
                </a:lnTo>
                <a:lnTo>
                  <a:pt x="34740" y="26270"/>
                </a:lnTo>
                <a:lnTo>
                  <a:pt x="34810" y="26290"/>
                </a:lnTo>
                <a:lnTo>
                  <a:pt x="34850" y="26340"/>
                </a:lnTo>
                <a:lnTo>
                  <a:pt x="34970" y="26390"/>
                </a:lnTo>
                <a:lnTo>
                  <a:pt x="35010" y="26360"/>
                </a:lnTo>
                <a:lnTo>
                  <a:pt x="35070" y="26360"/>
                </a:lnTo>
                <a:lnTo>
                  <a:pt x="35100" y="26420"/>
                </a:lnTo>
                <a:lnTo>
                  <a:pt x="35170" y="26410"/>
                </a:lnTo>
                <a:lnTo>
                  <a:pt x="35210" y="26490"/>
                </a:lnTo>
                <a:lnTo>
                  <a:pt x="35290" y="26430"/>
                </a:lnTo>
                <a:lnTo>
                  <a:pt x="35340" y="26350"/>
                </a:lnTo>
                <a:lnTo>
                  <a:pt x="35360" y="26430"/>
                </a:lnTo>
                <a:lnTo>
                  <a:pt x="35330" y="26480"/>
                </a:lnTo>
                <a:lnTo>
                  <a:pt x="35310" y="26540"/>
                </a:lnTo>
                <a:lnTo>
                  <a:pt x="35390" y="26540"/>
                </a:lnTo>
                <a:lnTo>
                  <a:pt x="35470" y="26500"/>
                </a:lnTo>
                <a:lnTo>
                  <a:pt x="35470" y="26450"/>
                </a:lnTo>
                <a:lnTo>
                  <a:pt x="35520" y="26400"/>
                </a:lnTo>
                <a:lnTo>
                  <a:pt x="35560" y="26500"/>
                </a:lnTo>
                <a:lnTo>
                  <a:pt x="35610" y="26560"/>
                </a:lnTo>
                <a:lnTo>
                  <a:pt x="35700" y="26610"/>
                </a:lnTo>
                <a:lnTo>
                  <a:pt x="35740" y="26650"/>
                </a:lnTo>
                <a:lnTo>
                  <a:pt x="35680" y="26760"/>
                </a:lnTo>
                <a:lnTo>
                  <a:pt x="35690" y="26840"/>
                </a:lnTo>
                <a:lnTo>
                  <a:pt x="35580" y="26910"/>
                </a:lnTo>
                <a:lnTo>
                  <a:pt x="35550" y="27000"/>
                </a:lnTo>
                <a:lnTo>
                  <a:pt x="35480" y="27080"/>
                </a:lnTo>
                <a:lnTo>
                  <a:pt x="35420" y="27230"/>
                </a:lnTo>
                <a:lnTo>
                  <a:pt x="35350" y="27290"/>
                </a:lnTo>
                <a:lnTo>
                  <a:pt x="35280" y="27290"/>
                </a:lnTo>
                <a:lnTo>
                  <a:pt x="35250" y="27360"/>
                </a:lnTo>
                <a:lnTo>
                  <a:pt x="35260" y="27470"/>
                </a:lnTo>
                <a:lnTo>
                  <a:pt x="35200" y="27520"/>
                </a:lnTo>
                <a:lnTo>
                  <a:pt x="35150" y="27530"/>
                </a:lnTo>
                <a:lnTo>
                  <a:pt x="35030" y="27620"/>
                </a:lnTo>
                <a:lnTo>
                  <a:pt x="34940" y="27630"/>
                </a:lnTo>
                <a:lnTo>
                  <a:pt x="34860" y="27670"/>
                </a:lnTo>
                <a:lnTo>
                  <a:pt x="34870" y="27720"/>
                </a:lnTo>
                <a:lnTo>
                  <a:pt x="34810" y="27860"/>
                </a:lnTo>
                <a:lnTo>
                  <a:pt x="34680" y="28040"/>
                </a:lnTo>
                <a:lnTo>
                  <a:pt x="34640" y="28070"/>
                </a:lnTo>
                <a:lnTo>
                  <a:pt x="34620" y="28130"/>
                </a:lnTo>
                <a:lnTo>
                  <a:pt x="34620" y="28220"/>
                </a:lnTo>
                <a:lnTo>
                  <a:pt x="34580" y="28310"/>
                </a:lnTo>
                <a:lnTo>
                  <a:pt x="34590" y="28360"/>
                </a:lnTo>
                <a:lnTo>
                  <a:pt x="34550" y="28400"/>
                </a:lnTo>
                <a:lnTo>
                  <a:pt x="34540" y="28480"/>
                </a:lnTo>
                <a:lnTo>
                  <a:pt x="34450" y="28530"/>
                </a:lnTo>
                <a:lnTo>
                  <a:pt x="34430" y="28620"/>
                </a:lnTo>
                <a:lnTo>
                  <a:pt x="34510" y="28720"/>
                </a:lnTo>
                <a:lnTo>
                  <a:pt x="34510" y="28760"/>
                </a:lnTo>
                <a:lnTo>
                  <a:pt x="34470" y="28780"/>
                </a:lnTo>
                <a:lnTo>
                  <a:pt x="34450" y="28830"/>
                </a:lnTo>
                <a:lnTo>
                  <a:pt x="34480" y="28900"/>
                </a:lnTo>
                <a:lnTo>
                  <a:pt x="34420" y="28940"/>
                </a:lnTo>
                <a:lnTo>
                  <a:pt x="34360" y="29080"/>
                </a:lnTo>
                <a:lnTo>
                  <a:pt x="34400" y="29160"/>
                </a:lnTo>
                <a:lnTo>
                  <a:pt x="34420" y="29230"/>
                </a:lnTo>
                <a:lnTo>
                  <a:pt x="34360" y="29290"/>
                </a:lnTo>
                <a:lnTo>
                  <a:pt x="34390" y="29360"/>
                </a:lnTo>
                <a:lnTo>
                  <a:pt x="34440" y="29390"/>
                </a:lnTo>
                <a:lnTo>
                  <a:pt x="34460" y="29440"/>
                </a:lnTo>
                <a:lnTo>
                  <a:pt x="34450" y="29540"/>
                </a:lnTo>
                <a:lnTo>
                  <a:pt x="34510" y="29580"/>
                </a:lnTo>
                <a:lnTo>
                  <a:pt x="34470" y="29640"/>
                </a:lnTo>
                <a:lnTo>
                  <a:pt x="34500" y="29760"/>
                </a:lnTo>
                <a:lnTo>
                  <a:pt x="34440" y="29790"/>
                </a:lnTo>
                <a:lnTo>
                  <a:pt x="34450" y="29870"/>
                </a:lnTo>
                <a:lnTo>
                  <a:pt x="34520" y="29890"/>
                </a:lnTo>
                <a:lnTo>
                  <a:pt x="34550" y="29980"/>
                </a:lnTo>
                <a:lnTo>
                  <a:pt x="34480" y="30110"/>
                </a:lnTo>
                <a:lnTo>
                  <a:pt x="34510" y="30220"/>
                </a:lnTo>
                <a:lnTo>
                  <a:pt x="34470" y="30250"/>
                </a:lnTo>
                <a:lnTo>
                  <a:pt x="34510" y="30400"/>
                </a:lnTo>
                <a:lnTo>
                  <a:pt x="34470" y="30490"/>
                </a:lnTo>
                <a:lnTo>
                  <a:pt x="34500" y="30550"/>
                </a:lnTo>
                <a:lnTo>
                  <a:pt x="34460" y="30650"/>
                </a:lnTo>
                <a:lnTo>
                  <a:pt x="34550" y="30730"/>
                </a:lnTo>
                <a:lnTo>
                  <a:pt x="34570" y="30820"/>
                </a:lnTo>
                <a:lnTo>
                  <a:pt x="34650" y="30900"/>
                </a:lnTo>
                <a:lnTo>
                  <a:pt x="34710" y="30950"/>
                </a:lnTo>
                <a:lnTo>
                  <a:pt x="34650" y="31090"/>
                </a:lnTo>
                <a:lnTo>
                  <a:pt x="34650" y="31130"/>
                </a:lnTo>
                <a:lnTo>
                  <a:pt x="34690" y="31170"/>
                </a:lnTo>
                <a:lnTo>
                  <a:pt x="34660" y="31220"/>
                </a:lnTo>
                <a:lnTo>
                  <a:pt x="34720" y="31280"/>
                </a:lnTo>
                <a:lnTo>
                  <a:pt x="34620" y="31310"/>
                </a:lnTo>
                <a:lnTo>
                  <a:pt x="34640" y="31390"/>
                </a:lnTo>
                <a:lnTo>
                  <a:pt x="34630" y="31400"/>
                </a:lnTo>
                <a:lnTo>
                  <a:pt x="34570" y="31400"/>
                </a:lnTo>
                <a:lnTo>
                  <a:pt x="34540" y="31440"/>
                </a:lnTo>
                <a:lnTo>
                  <a:pt x="34490" y="31430"/>
                </a:lnTo>
                <a:lnTo>
                  <a:pt x="34480" y="31390"/>
                </a:lnTo>
                <a:lnTo>
                  <a:pt x="34420" y="31390"/>
                </a:lnTo>
                <a:lnTo>
                  <a:pt x="34400" y="31370"/>
                </a:lnTo>
                <a:lnTo>
                  <a:pt x="34350" y="31360"/>
                </a:lnTo>
                <a:lnTo>
                  <a:pt x="34260" y="31370"/>
                </a:lnTo>
                <a:lnTo>
                  <a:pt x="34230" y="31430"/>
                </a:lnTo>
                <a:lnTo>
                  <a:pt x="34210" y="31480"/>
                </a:lnTo>
                <a:lnTo>
                  <a:pt x="34140" y="31480"/>
                </a:lnTo>
                <a:lnTo>
                  <a:pt x="34080" y="31470"/>
                </a:lnTo>
                <a:lnTo>
                  <a:pt x="34070" y="31480"/>
                </a:lnTo>
                <a:lnTo>
                  <a:pt x="34010" y="31500"/>
                </a:lnTo>
                <a:lnTo>
                  <a:pt x="33980" y="31540"/>
                </a:lnTo>
                <a:lnTo>
                  <a:pt x="33950" y="31580"/>
                </a:lnTo>
                <a:lnTo>
                  <a:pt x="33970" y="31610"/>
                </a:lnTo>
                <a:lnTo>
                  <a:pt x="33980" y="31680"/>
                </a:lnTo>
                <a:lnTo>
                  <a:pt x="33950" y="31720"/>
                </a:lnTo>
                <a:lnTo>
                  <a:pt x="33990" y="31760"/>
                </a:lnTo>
                <a:lnTo>
                  <a:pt x="33960" y="31850"/>
                </a:lnTo>
                <a:lnTo>
                  <a:pt x="33990" y="31920"/>
                </a:lnTo>
                <a:lnTo>
                  <a:pt x="33980" y="31980"/>
                </a:lnTo>
                <a:lnTo>
                  <a:pt x="33970" y="31980"/>
                </a:lnTo>
                <a:lnTo>
                  <a:pt x="33910" y="32000"/>
                </a:lnTo>
                <a:lnTo>
                  <a:pt x="33900" y="32050"/>
                </a:lnTo>
                <a:lnTo>
                  <a:pt x="33880" y="32100"/>
                </a:lnTo>
                <a:lnTo>
                  <a:pt x="33830" y="32120"/>
                </a:lnTo>
                <a:lnTo>
                  <a:pt x="33790" y="32100"/>
                </a:lnTo>
                <a:lnTo>
                  <a:pt x="33730" y="32240"/>
                </a:lnTo>
                <a:lnTo>
                  <a:pt x="33670" y="32250"/>
                </a:lnTo>
                <a:lnTo>
                  <a:pt x="33670" y="32270"/>
                </a:lnTo>
                <a:lnTo>
                  <a:pt x="33680" y="32350"/>
                </a:lnTo>
                <a:lnTo>
                  <a:pt x="33740" y="32400"/>
                </a:lnTo>
                <a:lnTo>
                  <a:pt x="33790" y="32460"/>
                </a:lnTo>
                <a:lnTo>
                  <a:pt x="33790" y="32500"/>
                </a:lnTo>
                <a:lnTo>
                  <a:pt x="33830" y="32480"/>
                </a:lnTo>
                <a:lnTo>
                  <a:pt x="33870" y="32480"/>
                </a:lnTo>
                <a:lnTo>
                  <a:pt x="33940" y="32480"/>
                </a:lnTo>
                <a:lnTo>
                  <a:pt x="33970" y="32490"/>
                </a:lnTo>
                <a:lnTo>
                  <a:pt x="34060" y="32460"/>
                </a:lnTo>
                <a:lnTo>
                  <a:pt x="34140" y="32490"/>
                </a:lnTo>
                <a:lnTo>
                  <a:pt x="34150" y="32450"/>
                </a:lnTo>
                <a:lnTo>
                  <a:pt x="34120" y="32400"/>
                </a:lnTo>
                <a:lnTo>
                  <a:pt x="34170" y="32430"/>
                </a:lnTo>
                <a:lnTo>
                  <a:pt x="34180" y="32430"/>
                </a:lnTo>
                <a:lnTo>
                  <a:pt x="34240" y="32470"/>
                </a:lnTo>
                <a:lnTo>
                  <a:pt x="34260" y="32480"/>
                </a:lnTo>
                <a:lnTo>
                  <a:pt x="34280" y="32490"/>
                </a:lnTo>
                <a:lnTo>
                  <a:pt x="34320" y="32470"/>
                </a:lnTo>
                <a:lnTo>
                  <a:pt x="34370" y="32510"/>
                </a:lnTo>
                <a:lnTo>
                  <a:pt x="34420" y="32550"/>
                </a:lnTo>
                <a:lnTo>
                  <a:pt x="34410" y="32580"/>
                </a:lnTo>
                <a:lnTo>
                  <a:pt x="34430" y="32690"/>
                </a:lnTo>
                <a:lnTo>
                  <a:pt x="34480" y="32720"/>
                </a:lnTo>
                <a:lnTo>
                  <a:pt x="34540" y="32750"/>
                </a:lnTo>
                <a:lnTo>
                  <a:pt x="34580" y="32820"/>
                </a:lnTo>
                <a:lnTo>
                  <a:pt x="34660" y="32800"/>
                </a:lnTo>
                <a:lnTo>
                  <a:pt x="34710" y="32790"/>
                </a:lnTo>
                <a:lnTo>
                  <a:pt x="34780" y="32750"/>
                </a:lnTo>
                <a:lnTo>
                  <a:pt x="34790" y="32690"/>
                </a:lnTo>
                <a:lnTo>
                  <a:pt x="34740" y="32640"/>
                </a:lnTo>
                <a:lnTo>
                  <a:pt x="34760" y="32610"/>
                </a:lnTo>
                <a:lnTo>
                  <a:pt x="34820" y="32580"/>
                </a:lnTo>
                <a:lnTo>
                  <a:pt x="34880" y="32540"/>
                </a:lnTo>
                <a:lnTo>
                  <a:pt x="34950" y="32560"/>
                </a:lnTo>
                <a:lnTo>
                  <a:pt x="34990" y="32550"/>
                </a:lnTo>
                <a:lnTo>
                  <a:pt x="35020" y="32500"/>
                </a:lnTo>
                <a:lnTo>
                  <a:pt x="35050" y="32500"/>
                </a:lnTo>
                <a:lnTo>
                  <a:pt x="35110" y="32540"/>
                </a:lnTo>
                <a:lnTo>
                  <a:pt x="35150" y="32600"/>
                </a:lnTo>
                <a:lnTo>
                  <a:pt x="35210" y="32620"/>
                </a:lnTo>
                <a:lnTo>
                  <a:pt x="35210" y="32660"/>
                </a:lnTo>
                <a:lnTo>
                  <a:pt x="35290" y="32670"/>
                </a:lnTo>
                <a:lnTo>
                  <a:pt x="35320" y="32740"/>
                </a:lnTo>
                <a:lnTo>
                  <a:pt x="35420" y="32800"/>
                </a:lnTo>
                <a:lnTo>
                  <a:pt x="35410" y="32860"/>
                </a:lnTo>
                <a:lnTo>
                  <a:pt x="35450" y="32900"/>
                </a:lnTo>
                <a:lnTo>
                  <a:pt x="35480" y="32970"/>
                </a:lnTo>
                <a:lnTo>
                  <a:pt x="35400" y="33020"/>
                </a:lnTo>
                <a:lnTo>
                  <a:pt x="35480" y="33130"/>
                </a:lnTo>
                <a:lnTo>
                  <a:pt x="35470" y="33210"/>
                </a:lnTo>
                <a:lnTo>
                  <a:pt x="35420" y="33210"/>
                </a:lnTo>
                <a:lnTo>
                  <a:pt x="35400" y="33250"/>
                </a:lnTo>
                <a:lnTo>
                  <a:pt x="35530" y="33290"/>
                </a:lnTo>
                <a:lnTo>
                  <a:pt x="35600" y="33290"/>
                </a:lnTo>
                <a:lnTo>
                  <a:pt x="35590" y="33340"/>
                </a:lnTo>
                <a:lnTo>
                  <a:pt x="35540" y="33370"/>
                </a:lnTo>
                <a:lnTo>
                  <a:pt x="35560" y="33440"/>
                </a:lnTo>
                <a:lnTo>
                  <a:pt x="35600" y="33490"/>
                </a:lnTo>
                <a:lnTo>
                  <a:pt x="35580" y="33560"/>
                </a:lnTo>
                <a:lnTo>
                  <a:pt x="35490" y="33580"/>
                </a:lnTo>
                <a:lnTo>
                  <a:pt x="35490" y="33700"/>
                </a:lnTo>
                <a:lnTo>
                  <a:pt x="35420" y="33760"/>
                </a:lnTo>
                <a:lnTo>
                  <a:pt x="35410" y="33820"/>
                </a:lnTo>
                <a:lnTo>
                  <a:pt x="35450" y="33900"/>
                </a:lnTo>
                <a:lnTo>
                  <a:pt x="35430" y="33930"/>
                </a:lnTo>
                <a:lnTo>
                  <a:pt x="35510" y="34010"/>
                </a:lnTo>
                <a:lnTo>
                  <a:pt x="35530" y="34050"/>
                </a:lnTo>
                <a:lnTo>
                  <a:pt x="35590" y="34100"/>
                </a:lnTo>
                <a:lnTo>
                  <a:pt x="35520" y="34170"/>
                </a:lnTo>
                <a:lnTo>
                  <a:pt x="35590" y="34190"/>
                </a:lnTo>
                <a:lnTo>
                  <a:pt x="35590" y="34240"/>
                </a:lnTo>
                <a:lnTo>
                  <a:pt x="35550" y="34300"/>
                </a:lnTo>
                <a:lnTo>
                  <a:pt x="35410" y="34290"/>
                </a:lnTo>
                <a:lnTo>
                  <a:pt x="35420" y="34360"/>
                </a:lnTo>
                <a:lnTo>
                  <a:pt x="35410" y="34410"/>
                </a:lnTo>
                <a:lnTo>
                  <a:pt x="35330" y="34460"/>
                </a:lnTo>
                <a:lnTo>
                  <a:pt x="35280" y="34410"/>
                </a:lnTo>
                <a:lnTo>
                  <a:pt x="35220" y="34450"/>
                </a:lnTo>
                <a:lnTo>
                  <a:pt x="35250" y="34520"/>
                </a:lnTo>
                <a:lnTo>
                  <a:pt x="35150" y="34510"/>
                </a:lnTo>
                <a:lnTo>
                  <a:pt x="35050" y="34520"/>
                </a:lnTo>
                <a:lnTo>
                  <a:pt x="34980" y="34610"/>
                </a:lnTo>
                <a:lnTo>
                  <a:pt x="34880" y="34680"/>
                </a:lnTo>
                <a:lnTo>
                  <a:pt x="34770" y="34750"/>
                </a:lnTo>
                <a:lnTo>
                  <a:pt x="34730" y="34710"/>
                </a:lnTo>
                <a:lnTo>
                  <a:pt x="34640" y="34710"/>
                </a:lnTo>
                <a:lnTo>
                  <a:pt x="34600" y="34650"/>
                </a:lnTo>
                <a:lnTo>
                  <a:pt x="34530" y="34670"/>
                </a:lnTo>
                <a:lnTo>
                  <a:pt x="34530" y="34740"/>
                </a:lnTo>
                <a:lnTo>
                  <a:pt x="34400" y="34750"/>
                </a:lnTo>
                <a:lnTo>
                  <a:pt x="34320" y="34670"/>
                </a:lnTo>
                <a:lnTo>
                  <a:pt x="34230" y="34640"/>
                </a:lnTo>
                <a:lnTo>
                  <a:pt x="34190" y="34740"/>
                </a:lnTo>
                <a:lnTo>
                  <a:pt x="34260" y="34820"/>
                </a:lnTo>
                <a:lnTo>
                  <a:pt x="34320" y="34830"/>
                </a:lnTo>
                <a:lnTo>
                  <a:pt x="34340" y="34900"/>
                </a:lnTo>
                <a:lnTo>
                  <a:pt x="34270" y="34930"/>
                </a:lnTo>
                <a:lnTo>
                  <a:pt x="34210" y="34860"/>
                </a:lnTo>
                <a:lnTo>
                  <a:pt x="34110" y="34880"/>
                </a:lnTo>
                <a:lnTo>
                  <a:pt x="34070" y="34990"/>
                </a:lnTo>
                <a:lnTo>
                  <a:pt x="34040" y="35150"/>
                </a:lnTo>
                <a:lnTo>
                  <a:pt x="33940" y="35090"/>
                </a:lnTo>
                <a:lnTo>
                  <a:pt x="33880" y="35150"/>
                </a:lnTo>
                <a:lnTo>
                  <a:pt x="33830" y="35080"/>
                </a:lnTo>
                <a:lnTo>
                  <a:pt x="33890" y="35010"/>
                </a:lnTo>
                <a:lnTo>
                  <a:pt x="33820" y="34950"/>
                </a:lnTo>
                <a:lnTo>
                  <a:pt x="33840" y="34750"/>
                </a:lnTo>
                <a:lnTo>
                  <a:pt x="33870" y="34680"/>
                </a:lnTo>
                <a:lnTo>
                  <a:pt x="33850" y="34640"/>
                </a:lnTo>
                <a:lnTo>
                  <a:pt x="33870" y="34590"/>
                </a:lnTo>
                <a:lnTo>
                  <a:pt x="33920" y="34600"/>
                </a:lnTo>
                <a:lnTo>
                  <a:pt x="33930" y="34530"/>
                </a:lnTo>
                <a:lnTo>
                  <a:pt x="33920" y="34410"/>
                </a:lnTo>
                <a:lnTo>
                  <a:pt x="33950" y="34410"/>
                </a:lnTo>
                <a:lnTo>
                  <a:pt x="33960" y="34340"/>
                </a:lnTo>
                <a:lnTo>
                  <a:pt x="33900" y="34320"/>
                </a:lnTo>
                <a:lnTo>
                  <a:pt x="33920" y="34150"/>
                </a:lnTo>
                <a:lnTo>
                  <a:pt x="33900" y="34090"/>
                </a:lnTo>
                <a:lnTo>
                  <a:pt x="33940" y="33950"/>
                </a:lnTo>
                <a:lnTo>
                  <a:pt x="33980" y="33860"/>
                </a:lnTo>
                <a:lnTo>
                  <a:pt x="34020" y="33640"/>
                </a:lnTo>
                <a:lnTo>
                  <a:pt x="33960" y="33620"/>
                </a:lnTo>
                <a:lnTo>
                  <a:pt x="33810" y="33490"/>
                </a:lnTo>
                <a:lnTo>
                  <a:pt x="33850" y="33450"/>
                </a:lnTo>
                <a:lnTo>
                  <a:pt x="33760" y="33430"/>
                </a:lnTo>
                <a:lnTo>
                  <a:pt x="33750" y="33390"/>
                </a:lnTo>
                <a:lnTo>
                  <a:pt x="33670" y="33390"/>
                </a:lnTo>
                <a:lnTo>
                  <a:pt x="33590" y="33460"/>
                </a:lnTo>
                <a:lnTo>
                  <a:pt x="33550" y="33480"/>
                </a:lnTo>
                <a:lnTo>
                  <a:pt x="33570" y="33550"/>
                </a:lnTo>
                <a:lnTo>
                  <a:pt x="33550" y="33600"/>
                </a:lnTo>
                <a:lnTo>
                  <a:pt x="33450" y="33630"/>
                </a:lnTo>
                <a:lnTo>
                  <a:pt x="33410" y="33680"/>
                </a:lnTo>
                <a:lnTo>
                  <a:pt x="33330" y="33670"/>
                </a:lnTo>
                <a:lnTo>
                  <a:pt x="33250" y="33780"/>
                </a:lnTo>
                <a:lnTo>
                  <a:pt x="33160" y="33800"/>
                </a:lnTo>
                <a:lnTo>
                  <a:pt x="33170" y="33950"/>
                </a:lnTo>
                <a:lnTo>
                  <a:pt x="33190" y="34020"/>
                </a:lnTo>
                <a:lnTo>
                  <a:pt x="33130" y="34050"/>
                </a:lnTo>
                <a:lnTo>
                  <a:pt x="33030" y="34050"/>
                </a:lnTo>
                <a:lnTo>
                  <a:pt x="32880" y="34170"/>
                </a:lnTo>
                <a:lnTo>
                  <a:pt x="32840" y="34150"/>
                </a:lnTo>
                <a:lnTo>
                  <a:pt x="32860" y="34030"/>
                </a:lnTo>
                <a:lnTo>
                  <a:pt x="32860" y="33960"/>
                </a:lnTo>
                <a:lnTo>
                  <a:pt x="32790" y="33970"/>
                </a:lnTo>
                <a:lnTo>
                  <a:pt x="32730" y="33940"/>
                </a:lnTo>
                <a:lnTo>
                  <a:pt x="32630" y="33940"/>
                </a:lnTo>
                <a:lnTo>
                  <a:pt x="32640" y="33890"/>
                </a:lnTo>
                <a:lnTo>
                  <a:pt x="32710" y="33900"/>
                </a:lnTo>
                <a:lnTo>
                  <a:pt x="32750" y="33880"/>
                </a:lnTo>
                <a:lnTo>
                  <a:pt x="32670" y="33820"/>
                </a:lnTo>
                <a:lnTo>
                  <a:pt x="32610" y="33800"/>
                </a:lnTo>
                <a:lnTo>
                  <a:pt x="32640" y="33740"/>
                </a:lnTo>
                <a:lnTo>
                  <a:pt x="32750" y="33750"/>
                </a:lnTo>
                <a:lnTo>
                  <a:pt x="32730" y="33670"/>
                </a:lnTo>
                <a:lnTo>
                  <a:pt x="32680" y="33620"/>
                </a:lnTo>
                <a:lnTo>
                  <a:pt x="32580" y="33610"/>
                </a:lnTo>
                <a:lnTo>
                  <a:pt x="32560" y="33630"/>
                </a:lnTo>
                <a:lnTo>
                  <a:pt x="32470" y="33630"/>
                </a:lnTo>
                <a:lnTo>
                  <a:pt x="32420" y="33660"/>
                </a:lnTo>
                <a:lnTo>
                  <a:pt x="32370" y="33640"/>
                </a:lnTo>
                <a:lnTo>
                  <a:pt x="32350" y="33570"/>
                </a:lnTo>
                <a:lnTo>
                  <a:pt x="32310" y="33530"/>
                </a:lnTo>
                <a:lnTo>
                  <a:pt x="32230" y="33510"/>
                </a:lnTo>
                <a:lnTo>
                  <a:pt x="32150" y="33530"/>
                </a:lnTo>
                <a:lnTo>
                  <a:pt x="32150" y="33560"/>
                </a:lnTo>
                <a:lnTo>
                  <a:pt x="32270" y="33620"/>
                </a:lnTo>
                <a:lnTo>
                  <a:pt x="32360" y="33690"/>
                </a:lnTo>
                <a:lnTo>
                  <a:pt x="32290" y="33750"/>
                </a:lnTo>
                <a:lnTo>
                  <a:pt x="32230" y="33740"/>
                </a:lnTo>
                <a:lnTo>
                  <a:pt x="32310" y="33860"/>
                </a:lnTo>
                <a:lnTo>
                  <a:pt x="32350" y="33880"/>
                </a:lnTo>
                <a:lnTo>
                  <a:pt x="32310" y="33990"/>
                </a:lnTo>
                <a:lnTo>
                  <a:pt x="32250" y="34020"/>
                </a:lnTo>
                <a:lnTo>
                  <a:pt x="32180" y="33990"/>
                </a:lnTo>
                <a:lnTo>
                  <a:pt x="32180" y="33930"/>
                </a:lnTo>
                <a:lnTo>
                  <a:pt x="32130" y="33880"/>
                </a:lnTo>
                <a:lnTo>
                  <a:pt x="32070" y="33860"/>
                </a:lnTo>
                <a:lnTo>
                  <a:pt x="32020" y="33910"/>
                </a:lnTo>
                <a:lnTo>
                  <a:pt x="31870" y="33900"/>
                </a:lnTo>
                <a:lnTo>
                  <a:pt x="31870" y="33930"/>
                </a:lnTo>
                <a:lnTo>
                  <a:pt x="31940" y="33990"/>
                </a:lnTo>
                <a:lnTo>
                  <a:pt x="31860" y="34020"/>
                </a:lnTo>
                <a:lnTo>
                  <a:pt x="31810" y="34110"/>
                </a:lnTo>
                <a:lnTo>
                  <a:pt x="31880" y="34170"/>
                </a:lnTo>
                <a:lnTo>
                  <a:pt x="31850" y="34360"/>
                </a:lnTo>
                <a:lnTo>
                  <a:pt x="31930" y="34400"/>
                </a:lnTo>
                <a:lnTo>
                  <a:pt x="31910" y="34450"/>
                </a:lnTo>
                <a:lnTo>
                  <a:pt x="31910" y="34510"/>
                </a:lnTo>
                <a:lnTo>
                  <a:pt x="31950" y="34560"/>
                </a:lnTo>
                <a:lnTo>
                  <a:pt x="31860" y="34680"/>
                </a:lnTo>
                <a:lnTo>
                  <a:pt x="31740" y="34600"/>
                </a:lnTo>
                <a:lnTo>
                  <a:pt x="31720" y="34540"/>
                </a:lnTo>
                <a:lnTo>
                  <a:pt x="31630" y="34490"/>
                </a:lnTo>
                <a:lnTo>
                  <a:pt x="31610" y="34550"/>
                </a:lnTo>
                <a:lnTo>
                  <a:pt x="31550" y="34530"/>
                </a:lnTo>
                <a:lnTo>
                  <a:pt x="31520" y="34560"/>
                </a:lnTo>
                <a:lnTo>
                  <a:pt x="31410" y="34510"/>
                </a:lnTo>
                <a:lnTo>
                  <a:pt x="31320" y="34500"/>
                </a:lnTo>
                <a:lnTo>
                  <a:pt x="31320" y="34370"/>
                </a:lnTo>
                <a:lnTo>
                  <a:pt x="31270" y="34330"/>
                </a:lnTo>
                <a:lnTo>
                  <a:pt x="31190" y="34340"/>
                </a:lnTo>
                <a:lnTo>
                  <a:pt x="31180" y="34290"/>
                </a:lnTo>
                <a:lnTo>
                  <a:pt x="31230" y="34270"/>
                </a:lnTo>
                <a:lnTo>
                  <a:pt x="31290" y="34280"/>
                </a:lnTo>
                <a:lnTo>
                  <a:pt x="31300" y="34200"/>
                </a:lnTo>
                <a:lnTo>
                  <a:pt x="31350" y="34130"/>
                </a:lnTo>
                <a:lnTo>
                  <a:pt x="31260" y="34120"/>
                </a:lnTo>
                <a:lnTo>
                  <a:pt x="31270" y="34080"/>
                </a:lnTo>
                <a:lnTo>
                  <a:pt x="31310" y="34030"/>
                </a:lnTo>
                <a:lnTo>
                  <a:pt x="31320" y="33970"/>
                </a:lnTo>
                <a:lnTo>
                  <a:pt x="31410" y="33970"/>
                </a:lnTo>
                <a:lnTo>
                  <a:pt x="31430" y="33910"/>
                </a:lnTo>
                <a:lnTo>
                  <a:pt x="31480" y="33870"/>
                </a:lnTo>
                <a:lnTo>
                  <a:pt x="31430" y="33830"/>
                </a:lnTo>
                <a:lnTo>
                  <a:pt x="31390" y="33900"/>
                </a:lnTo>
                <a:lnTo>
                  <a:pt x="31320" y="33820"/>
                </a:lnTo>
                <a:lnTo>
                  <a:pt x="31270" y="33820"/>
                </a:lnTo>
                <a:lnTo>
                  <a:pt x="31210" y="33790"/>
                </a:lnTo>
                <a:lnTo>
                  <a:pt x="31230" y="33760"/>
                </a:lnTo>
                <a:lnTo>
                  <a:pt x="31320" y="33690"/>
                </a:lnTo>
                <a:lnTo>
                  <a:pt x="31360" y="33690"/>
                </a:lnTo>
                <a:lnTo>
                  <a:pt x="31370" y="33620"/>
                </a:lnTo>
                <a:lnTo>
                  <a:pt x="31460" y="33550"/>
                </a:lnTo>
                <a:lnTo>
                  <a:pt x="31570" y="33560"/>
                </a:lnTo>
                <a:lnTo>
                  <a:pt x="31560" y="33640"/>
                </a:lnTo>
                <a:lnTo>
                  <a:pt x="31610" y="33640"/>
                </a:lnTo>
                <a:lnTo>
                  <a:pt x="31640" y="33600"/>
                </a:lnTo>
                <a:lnTo>
                  <a:pt x="31590" y="33550"/>
                </a:lnTo>
                <a:lnTo>
                  <a:pt x="31570" y="33470"/>
                </a:lnTo>
                <a:lnTo>
                  <a:pt x="31510" y="33450"/>
                </a:lnTo>
                <a:lnTo>
                  <a:pt x="31530" y="33390"/>
                </a:lnTo>
                <a:lnTo>
                  <a:pt x="31420" y="33330"/>
                </a:lnTo>
                <a:lnTo>
                  <a:pt x="31410" y="33300"/>
                </a:lnTo>
                <a:lnTo>
                  <a:pt x="31440" y="33210"/>
                </a:lnTo>
                <a:lnTo>
                  <a:pt x="31350" y="33170"/>
                </a:lnTo>
                <a:lnTo>
                  <a:pt x="31270" y="33030"/>
                </a:lnTo>
                <a:lnTo>
                  <a:pt x="31190" y="33010"/>
                </a:lnTo>
                <a:lnTo>
                  <a:pt x="31170" y="32940"/>
                </a:lnTo>
                <a:lnTo>
                  <a:pt x="31040" y="32870"/>
                </a:lnTo>
                <a:lnTo>
                  <a:pt x="30930" y="32850"/>
                </a:lnTo>
                <a:lnTo>
                  <a:pt x="30920" y="32810"/>
                </a:lnTo>
                <a:lnTo>
                  <a:pt x="30850" y="32800"/>
                </a:lnTo>
                <a:lnTo>
                  <a:pt x="30800" y="32830"/>
                </a:lnTo>
                <a:lnTo>
                  <a:pt x="30760" y="32820"/>
                </a:lnTo>
                <a:lnTo>
                  <a:pt x="30740" y="32780"/>
                </a:lnTo>
                <a:lnTo>
                  <a:pt x="30800" y="32720"/>
                </a:lnTo>
                <a:lnTo>
                  <a:pt x="30780" y="32660"/>
                </a:lnTo>
                <a:lnTo>
                  <a:pt x="30660" y="32620"/>
                </a:lnTo>
                <a:lnTo>
                  <a:pt x="30660" y="32570"/>
                </a:lnTo>
                <a:lnTo>
                  <a:pt x="30540" y="32530"/>
                </a:lnTo>
                <a:lnTo>
                  <a:pt x="30470" y="32470"/>
                </a:lnTo>
                <a:lnTo>
                  <a:pt x="30470" y="32430"/>
                </a:lnTo>
                <a:lnTo>
                  <a:pt x="30370" y="32390"/>
                </a:lnTo>
                <a:lnTo>
                  <a:pt x="30340" y="32250"/>
                </a:lnTo>
                <a:lnTo>
                  <a:pt x="30320" y="32200"/>
                </a:lnTo>
                <a:lnTo>
                  <a:pt x="30250" y="32200"/>
                </a:lnTo>
                <a:lnTo>
                  <a:pt x="30230" y="32170"/>
                </a:lnTo>
                <a:lnTo>
                  <a:pt x="30170" y="32170"/>
                </a:lnTo>
                <a:lnTo>
                  <a:pt x="30150" y="32080"/>
                </a:lnTo>
                <a:lnTo>
                  <a:pt x="30130" y="32070"/>
                </a:lnTo>
                <a:lnTo>
                  <a:pt x="30100" y="31800"/>
                </a:lnTo>
                <a:lnTo>
                  <a:pt x="30060" y="31680"/>
                </a:lnTo>
                <a:lnTo>
                  <a:pt x="30010" y="31630"/>
                </a:lnTo>
                <a:lnTo>
                  <a:pt x="30050" y="31480"/>
                </a:lnTo>
                <a:lnTo>
                  <a:pt x="29980" y="31410"/>
                </a:lnTo>
                <a:lnTo>
                  <a:pt x="29990" y="31290"/>
                </a:lnTo>
                <a:lnTo>
                  <a:pt x="29930" y="31200"/>
                </a:lnTo>
                <a:lnTo>
                  <a:pt x="29930" y="31160"/>
                </a:lnTo>
                <a:lnTo>
                  <a:pt x="30010" y="31150"/>
                </a:lnTo>
                <a:lnTo>
                  <a:pt x="30030" y="31090"/>
                </a:lnTo>
                <a:lnTo>
                  <a:pt x="30060" y="31050"/>
                </a:lnTo>
                <a:lnTo>
                  <a:pt x="30050" y="30930"/>
                </a:lnTo>
                <a:lnTo>
                  <a:pt x="29940" y="30910"/>
                </a:lnTo>
                <a:lnTo>
                  <a:pt x="29840" y="30920"/>
                </a:lnTo>
                <a:lnTo>
                  <a:pt x="29850" y="30840"/>
                </a:lnTo>
                <a:lnTo>
                  <a:pt x="29830" y="30770"/>
                </a:lnTo>
                <a:lnTo>
                  <a:pt x="29690" y="30750"/>
                </a:lnTo>
                <a:lnTo>
                  <a:pt x="29690" y="30620"/>
                </a:lnTo>
                <a:lnTo>
                  <a:pt x="29730" y="30570"/>
                </a:lnTo>
                <a:lnTo>
                  <a:pt x="29640" y="30520"/>
                </a:lnTo>
                <a:lnTo>
                  <a:pt x="29660" y="30440"/>
                </a:lnTo>
                <a:lnTo>
                  <a:pt x="29710" y="30430"/>
                </a:lnTo>
                <a:lnTo>
                  <a:pt x="29750" y="30380"/>
                </a:lnTo>
                <a:lnTo>
                  <a:pt x="29710" y="30250"/>
                </a:lnTo>
                <a:lnTo>
                  <a:pt x="29740" y="30220"/>
                </a:lnTo>
                <a:lnTo>
                  <a:pt x="29730" y="30150"/>
                </a:lnTo>
                <a:lnTo>
                  <a:pt x="29690" y="30140"/>
                </a:lnTo>
                <a:lnTo>
                  <a:pt x="29610" y="30190"/>
                </a:lnTo>
                <a:lnTo>
                  <a:pt x="29590" y="30260"/>
                </a:lnTo>
                <a:lnTo>
                  <a:pt x="29510" y="30230"/>
                </a:lnTo>
                <a:lnTo>
                  <a:pt x="29530" y="30180"/>
                </a:lnTo>
                <a:lnTo>
                  <a:pt x="29540" y="30100"/>
                </a:lnTo>
                <a:lnTo>
                  <a:pt x="29520" y="30050"/>
                </a:lnTo>
                <a:lnTo>
                  <a:pt x="29410" y="30110"/>
                </a:lnTo>
                <a:lnTo>
                  <a:pt x="29390" y="30170"/>
                </a:lnTo>
                <a:lnTo>
                  <a:pt x="29290" y="30180"/>
                </a:lnTo>
                <a:lnTo>
                  <a:pt x="29260" y="30230"/>
                </a:lnTo>
                <a:lnTo>
                  <a:pt x="29180" y="30200"/>
                </a:lnTo>
                <a:lnTo>
                  <a:pt x="29140" y="30130"/>
                </a:lnTo>
                <a:lnTo>
                  <a:pt x="29100" y="30140"/>
                </a:lnTo>
                <a:lnTo>
                  <a:pt x="29050" y="30200"/>
                </a:lnTo>
                <a:lnTo>
                  <a:pt x="28960" y="30210"/>
                </a:lnTo>
                <a:lnTo>
                  <a:pt x="28940" y="30260"/>
                </a:lnTo>
                <a:lnTo>
                  <a:pt x="28860" y="30240"/>
                </a:lnTo>
                <a:lnTo>
                  <a:pt x="28790" y="30140"/>
                </a:lnTo>
                <a:lnTo>
                  <a:pt x="28760" y="30070"/>
                </a:lnTo>
                <a:lnTo>
                  <a:pt x="28710" y="30050"/>
                </a:lnTo>
                <a:lnTo>
                  <a:pt x="28620" y="30120"/>
                </a:lnTo>
                <a:lnTo>
                  <a:pt x="28580" y="30090"/>
                </a:lnTo>
                <a:lnTo>
                  <a:pt x="28520" y="30080"/>
                </a:lnTo>
                <a:lnTo>
                  <a:pt x="28480" y="30010"/>
                </a:lnTo>
                <a:lnTo>
                  <a:pt x="28510" y="29970"/>
                </a:lnTo>
                <a:lnTo>
                  <a:pt x="28470" y="29910"/>
                </a:lnTo>
                <a:lnTo>
                  <a:pt x="28450" y="29830"/>
                </a:lnTo>
                <a:lnTo>
                  <a:pt x="28340" y="29760"/>
                </a:lnTo>
                <a:lnTo>
                  <a:pt x="28290" y="29760"/>
                </a:lnTo>
                <a:lnTo>
                  <a:pt x="28240" y="29710"/>
                </a:lnTo>
                <a:lnTo>
                  <a:pt x="28130" y="29720"/>
                </a:lnTo>
                <a:lnTo>
                  <a:pt x="28030" y="29840"/>
                </a:lnTo>
                <a:lnTo>
                  <a:pt x="27910" y="29860"/>
                </a:lnTo>
                <a:lnTo>
                  <a:pt x="27860" y="29810"/>
                </a:lnTo>
                <a:lnTo>
                  <a:pt x="27800" y="29820"/>
                </a:lnTo>
                <a:lnTo>
                  <a:pt x="27690" y="29800"/>
                </a:lnTo>
                <a:lnTo>
                  <a:pt x="27670" y="29930"/>
                </a:lnTo>
                <a:lnTo>
                  <a:pt x="27540" y="29940"/>
                </a:lnTo>
                <a:lnTo>
                  <a:pt x="27550" y="29860"/>
                </a:lnTo>
                <a:lnTo>
                  <a:pt x="27480" y="29760"/>
                </a:lnTo>
                <a:lnTo>
                  <a:pt x="27470" y="29690"/>
                </a:lnTo>
                <a:lnTo>
                  <a:pt x="27420" y="29640"/>
                </a:lnTo>
                <a:lnTo>
                  <a:pt x="27360" y="29640"/>
                </a:lnTo>
                <a:lnTo>
                  <a:pt x="27370" y="29510"/>
                </a:lnTo>
                <a:lnTo>
                  <a:pt x="27500" y="29530"/>
                </a:lnTo>
                <a:lnTo>
                  <a:pt x="27530" y="29420"/>
                </a:lnTo>
                <a:lnTo>
                  <a:pt x="27590" y="29340"/>
                </a:lnTo>
                <a:lnTo>
                  <a:pt x="27580" y="29300"/>
                </a:lnTo>
                <a:lnTo>
                  <a:pt x="27480" y="29220"/>
                </a:lnTo>
                <a:lnTo>
                  <a:pt x="27470" y="29130"/>
                </a:lnTo>
                <a:lnTo>
                  <a:pt x="27490" y="29000"/>
                </a:lnTo>
                <a:lnTo>
                  <a:pt x="27510" y="28970"/>
                </a:lnTo>
                <a:lnTo>
                  <a:pt x="27490" y="28910"/>
                </a:lnTo>
                <a:lnTo>
                  <a:pt x="27560" y="28700"/>
                </a:lnTo>
                <a:lnTo>
                  <a:pt x="27570" y="28600"/>
                </a:lnTo>
                <a:lnTo>
                  <a:pt x="27530" y="28560"/>
                </a:lnTo>
                <a:lnTo>
                  <a:pt x="27470" y="28600"/>
                </a:lnTo>
                <a:lnTo>
                  <a:pt x="27380" y="28600"/>
                </a:lnTo>
                <a:lnTo>
                  <a:pt x="27350" y="28640"/>
                </a:lnTo>
                <a:lnTo>
                  <a:pt x="27200" y="28630"/>
                </a:lnTo>
                <a:lnTo>
                  <a:pt x="27180" y="28490"/>
                </a:lnTo>
                <a:lnTo>
                  <a:pt x="27200" y="28450"/>
                </a:lnTo>
                <a:lnTo>
                  <a:pt x="27260" y="28370"/>
                </a:lnTo>
                <a:lnTo>
                  <a:pt x="27370" y="28330"/>
                </a:lnTo>
                <a:lnTo>
                  <a:pt x="27430" y="28250"/>
                </a:lnTo>
                <a:lnTo>
                  <a:pt x="27370" y="28130"/>
                </a:lnTo>
                <a:lnTo>
                  <a:pt x="27290" y="28110"/>
                </a:lnTo>
                <a:lnTo>
                  <a:pt x="27330" y="28000"/>
                </a:lnTo>
                <a:lnTo>
                  <a:pt x="27480" y="28060"/>
                </a:lnTo>
                <a:lnTo>
                  <a:pt x="27510" y="28090"/>
                </a:lnTo>
                <a:lnTo>
                  <a:pt x="27660" y="28130"/>
                </a:lnTo>
                <a:lnTo>
                  <a:pt x="27660" y="28070"/>
                </a:lnTo>
                <a:lnTo>
                  <a:pt x="27770" y="27980"/>
                </a:lnTo>
                <a:lnTo>
                  <a:pt x="27810" y="27910"/>
                </a:lnTo>
                <a:lnTo>
                  <a:pt x="27890" y="27940"/>
                </a:lnTo>
                <a:lnTo>
                  <a:pt x="27930" y="27920"/>
                </a:lnTo>
                <a:lnTo>
                  <a:pt x="28030" y="27900"/>
                </a:lnTo>
                <a:lnTo>
                  <a:pt x="28100" y="27850"/>
                </a:lnTo>
                <a:lnTo>
                  <a:pt x="28160" y="27910"/>
                </a:lnTo>
                <a:lnTo>
                  <a:pt x="28240" y="27950"/>
                </a:lnTo>
                <a:lnTo>
                  <a:pt x="28300" y="27950"/>
                </a:lnTo>
                <a:lnTo>
                  <a:pt x="28440" y="28010"/>
                </a:lnTo>
                <a:lnTo>
                  <a:pt x="28490" y="28130"/>
                </a:lnTo>
                <a:lnTo>
                  <a:pt x="28570" y="28170"/>
                </a:lnTo>
                <a:lnTo>
                  <a:pt x="28560" y="28200"/>
                </a:lnTo>
                <a:lnTo>
                  <a:pt x="28620" y="28280"/>
                </a:lnTo>
                <a:lnTo>
                  <a:pt x="28690" y="28250"/>
                </a:lnTo>
                <a:lnTo>
                  <a:pt x="28750" y="28200"/>
                </a:lnTo>
                <a:lnTo>
                  <a:pt x="28830" y="28210"/>
                </a:lnTo>
                <a:lnTo>
                  <a:pt x="28860" y="28100"/>
                </a:lnTo>
                <a:lnTo>
                  <a:pt x="28930" y="28150"/>
                </a:lnTo>
                <a:lnTo>
                  <a:pt x="28920" y="28240"/>
                </a:lnTo>
                <a:lnTo>
                  <a:pt x="28880" y="28270"/>
                </a:lnTo>
                <a:lnTo>
                  <a:pt x="28880" y="28310"/>
                </a:lnTo>
                <a:lnTo>
                  <a:pt x="28930" y="28330"/>
                </a:lnTo>
                <a:lnTo>
                  <a:pt x="28900" y="28390"/>
                </a:lnTo>
                <a:lnTo>
                  <a:pt x="28930" y="28450"/>
                </a:lnTo>
                <a:lnTo>
                  <a:pt x="28990" y="28440"/>
                </a:lnTo>
                <a:lnTo>
                  <a:pt x="29010" y="28500"/>
                </a:lnTo>
                <a:lnTo>
                  <a:pt x="29060" y="28480"/>
                </a:lnTo>
                <a:lnTo>
                  <a:pt x="29070" y="28390"/>
                </a:lnTo>
                <a:lnTo>
                  <a:pt x="29150" y="28330"/>
                </a:lnTo>
                <a:lnTo>
                  <a:pt x="29200" y="28360"/>
                </a:lnTo>
                <a:lnTo>
                  <a:pt x="29190" y="28470"/>
                </a:lnTo>
                <a:lnTo>
                  <a:pt x="29230" y="28500"/>
                </a:lnTo>
                <a:lnTo>
                  <a:pt x="29280" y="28610"/>
                </a:lnTo>
                <a:lnTo>
                  <a:pt x="29250" y="28670"/>
                </a:lnTo>
                <a:lnTo>
                  <a:pt x="29190" y="28670"/>
                </a:lnTo>
                <a:lnTo>
                  <a:pt x="29160" y="28730"/>
                </a:lnTo>
                <a:lnTo>
                  <a:pt x="29190" y="28780"/>
                </a:lnTo>
                <a:lnTo>
                  <a:pt x="29170" y="28830"/>
                </a:lnTo>
                <a:lnTo>
                  <a:pt x="29080" y="28870"/>
                </a:lnTo>
                <a:lnTo>
                  <a:pt x="29120" y="28930"/>
                </a:lnTo>
                <a:lnTo>
                  <a:pt x="29120" y="28990"/>
                </a:lnTo>
                <a:lnTo>
                  <a:pt x="29190" y="29010"/>
                </a:lnTo>
                <a:lnTo>
                  <a:pt x="29250" y="29060"/>
                </a:lnTo>
                <a:lnTo>
                  <a:pt x="29230" y="29140"/>
                </a:lnTo>
                <a:lnTo>
                  <a:pt x="29300" y="29240"/>
                </a:lnTo>
                <a:lnTo>
                  <a:pt x="29440" y="29210"/>
                </a:lnTo>
                <a:lnTo>
                  <a:pt x="29480" y="29120"/>
                </a:lnTo>
                <a:lnTo>
                  <a:pt x="29420" y="29070"/>
                </a:lnTo>
                <a:lnTo>
                  <a:pt x="29440" y="29020"/>
                </a:lnTo>
                <a:lnTo>
                  <a:pt x="29490" y="28980"/>
                </a:lnTo>
                <a:lnTo>
                  <a:pt x="29520" y="28860"/>
                </a:lnTo>
                <a:lnTo>
                  <a:pt x="29600" y="28860"/>
                </a:lnTo>
                <a:lnTo>
                  <a:pt x="29560" y="28810"/>
                </a:lnTo>
                <a:lnTo>
                  <a:pt x="29640" y="28730"/>
                </a:lnTo>
                <a:lnTo>
                  <a:pt x="29690" y="28730"/>
                </a:lnTo>
                <a:lnTo>
                  <a:pt x="29700" y="28660"/>
                </a:lnTo>
                <a:lnTo>
                  <a:pt x="29740" y="28580"/>
                </a:lnTo>
                <a:lnTo>
                  <a:pt x="29860" y="28500"/>
                </a:lnTo>
                <a:lnTo>
                  <a:pt x="29860" y="28430"/>
                </a:lnTo>
                <a:lnTo>
                  <a:pt x="30030" y="28540"/>
                </a:lnTo>
                <a:lnTo>
                  <a:pt x="30170" y="28560"/>
                </a:lnTo>
                <a:lnTo>
                  <a:pt x="30190" y="28630"/>
                </a:lnTo>
                <a:lnTo>
                  <a:pt x="30350" y="28600"/>
                </a:lnTo>
                <a:lnTo>
                  <a:pt x="30360" y="28540"/>
                </a:lnTo>
                <a:lnTo>
                  <a:pt x="30470" y="28540"/>
                </a:lnTo>
                <a:lnTo>
                  <a:pt x="30510" y="28590"/>
                </a:lnTo>
                <a:lnTo>
                  <a:pt x="30560" y="28600"/>
                </a:lnTo>
                <a:lnTo>
                  <a:pt x="30580" y="28430"/>
                </a:lnTo>
                <a:lnTo>
                  <a:pt x="30700" y="28420"/>
                </a:lnTo>
                <a:lnTo>
                  <a:pt x="30760" y="28370"/>
                </a:lnTo>
                <a:lnTo>
                  <a:pt x="30830" y="28430"/>
                </a:lnTo>
                <a:lnTo>
                  <a:pt x="30890" y="28410"/>
                </a:lnTo>
                <a:lnTo>
                  <a:pt x="30960" y="28530"/>
                </a:lnTo>
                <a:lnTo>
                  <a:pt x="31010" y="28600"/>
                </a:lnTo>
                <a:lnTo>
                  <a:pt x="31060" y="28620"/>
                </a:lnTo>
                <a:lnTo>
                  <a:pt x="31100" y="28590"/>
                </a:lnTo>
                <a:lnTo>
                  <a:pt x="31150" y="28650"/>
                </a:lnTo>
                <a:lnTo>
                  <a:pt x="31210" y="28670"/>
                </a:lnTo>
                <a:lnTo>
                  <a:pt x="31310" y="28670"/>
                </a:lnTo>
                <a:lnTo>
                  <a:pt x="31400" y="28610"/>
                </a:lnTo>
                <a:lnTo>
                  <a:pt x="31450" y="28590"/>
                </a:lnTo>
                <a:lnTo>
                  <a:pt x="31500" y="28620"/>
                </a:lnTo>
                <a:lnTo>
                  <a:pt x="31550" y="28540"/>
                </a:lnTo>
                <a:lnTo>
                  <a:pt x="31590" y="28510"/>
                </a:lnTo>
                <a:lnTo>
                  <a:pt x="31600" y="28440"/>
                </a:lnTo>
                <a:lnTo>
                  <a:pt x="31640" y="28420"/>
                </a:lnTo>
                <a:lnTo>
                  <a:pt x="31700" y="28470"/>
                </a:lnTo>
                <a:lnTo>
                  <a:pt x="31770" y="28400"/>
                </a:lnTo>
                <a:lnTo>
                  <a:pt x="31840" y="28400"/>
                </a:lnTo>
                <a:lnTo>
                  <a:pt x="31920" y="28310"/>
                </a:lnTo>
                <a:lnTo>
                  <a:pt x="32010" y="28280"/>
                </a:lnTo>
                <a:lnTo>
                  <a:pt x="32050" y="28240"/>
                </a:lnTo>
                <a:lnTo>
                  <a:pt x="32000" y="28190"/>
                </a:lnTo>
                <a:lnTo>
                  <a:pt x="31930" y="28190"/>
                </a:lnTo>
                <a:lnTo>
                  <a:pt x="31890" y="28160"/>
                </a:lnTo>
                <a:lnTo>
                  <a:pt x="31880" y="28070"/>
                </a:lnTo>
                <a:lnTo>
                  <a:pt x="31840" y="28050"/>
                </a:lnTo>
                <a:lnTo>
                  <a:pt x="31880" y="27990"/>
                </a:lnTo>
                <a:lnTo>
                  <a:pt x="31940" y="28000"/>
                </a:lnTo>
                <a:lnTo>
                  <a:pt x="31900" y="27810"/>
                </a:lnTo>
                <a:lnTo>
                  <a:pt x="31930" y="27710"/>
                </a:lnTo>
                <a:lnTo>
                  <a:pt x="32020" y="27570"/>
                </a:lnTo>
                <a:lnTo>
                  <a:pt x="32080" y="27490"/>
                </a:lnTo>
                <a:lnTo>
                  <a:pt x="32020" y="27480"/>
                </a:lnTo>
                <a:lnTo>
                  <a:pt x="31950" y="27420"/>
                </a:lnTo>
                <a:lnTo>
                  <a:pt x="31960" y="27330"/>
                </a:lnTo>
                <a:lnTo>
                  <a:pt x="32070" y="27450"/>
                </a:lnTo>
                <a:lnTo>
                  <a:pt x="32150" y="27460"/>
                </a:lnTo>
                <a:lnTo>
                  <a:pt x="32190" y="27450"/>
                </a:lnTo>
                <a:lnTo>
                  <a:pt x="32280" y="27480"/>
                </a:lnTo>
                <a:lnTo>
                  <a:pt x="32340" y="27420"/>
                </a:lnTo>
                <a:lnTo>
                  <a:pt x="32450" y="27420"/>
                </a:lnTo>
                <a:lnTo>
                  <a:pt x="32440" y="27360"/>
                </a:lnTo>
                <a:lnTo>
                  <a:pt x="32490" y="27320"/>
                </a:lnTo>
                <a:lnTo>
                  <a:pt x="32430" y="27240"/>
                </a:lnTo>
                <a:lnTo>
                  <a:pt x="32480" y="27190"/>
                </a:lnTo>
                <a:lnTo>
                  <a:pt x="32540" y="27200"/>
                </a:lnTo>
                <a:lnTo>
                  <a:pt x="32560" y="27250"/>
                </a:lnTo>
                <a:lnTo>
                  <a:pt x="32550" y="27360"/>
                </a:lnTo>
                <a:lnTo>
                  <a:pt x="32600" y="27430"/>
                </a:lnTo>
                <a:lnTo>
                  <a:pt x="32620" y="27500"/>
                </a:lnTo>
                <a:lnTo>
                  <a:pt x="32730" y="27520"/>
                </a:lnTo>
                <a:lnTo>
                  <a:pt x="32760" y="27580"/>
                </a:lnTo>
                <a:lnTo>
                  <a:pt x="32850" y="27560"/>
                </a:lnTo>
                <a:lnTo>
                  <a:pt x="32910" y="27510"/>
                </a:lnTo>
                <a:lnTo>
                  <a:pt x="33000" y="27570"/>
                </a:lnTo>
                <a:lnTo>
                  <a:pt x="33080" y="27520"/>
                </a:lnTo>
                <a:lnTo>
                  <a:pt x="33110" y="27400"/>
                </a:lnTo>
                <a:lnTo>
                  <a:pt x="33090" y="27280"/>
                </a:lnTo>
                <a:lnTo>
                  <a:pt x="33140" y="27240"/>
                </a:lnTo>
                <a:lnTo>
                  <a:pt x="33140" y="27170"/>
                </a:lnTo>
                <a:lnTo>
                  <a:pt x="33040" y="27140"/>
                </a:lnTo>
                <a:lnTo>
                  <a:pt x="33060" y="27110"/>
                </a:lnTo>
                <a:lnTo>
                  <a:pt x="33000" y="27020"/>
                </a:lnTo>
                <a:lnTo>
                  <a:pt x="32960" y="27010"/>
                </a:lnTo>
                <a:lnTo>
                  <a:pt x="32890" y="27080"/>
                </a:lnTo>
                <a:lnTo>
                  <a:pt x="32880" y="27000"/>
                </a:lnTo>
                <a:lnTo>
                  <a:pt x="32980" y="26970"/>
                </a:lnTo>
                <a:lnTo>
                  <a:pt x="33070" y="26950"/>
                </a:lnTo>
                <a:lnTo>
                  <a:pt x="33170" y="26880"/>
                </a:lnTo>
                <a:lnTo>
                  <a:pt x="33220" y="26810"/>
                </a:lnTo>
                <a:lnTo>
                  <a:pt x="33300" y="26790"/>
                </a:lnTo>
                <a:lnTo>
                  <a:pt x="33410" y="26680"/>
                </a:lnTo>
                <a:lnTo>
                  <a:pt x="33300" y="26580"/>
                </a:lnTo>
                <a:lnTo>
                  <a:pt x="33380" y="26540"/>
                </a:lnTo>
                <a:lnTo>
                  <a:pt x="33370" y="26490"/>
                </a:lnTo>
                <a:lnTo>
                  <a:pt x="33440" y="26470"/>
                </a:lnTo>
                <a:lnTo>
                  <a:pt x="33520" y="26510"/>
                </a:lnTo>
                <a:lnTo>
                  <a:pt x="33600" y="26520"/>
                </a:lnTo>
                <a:lnTo>
                  <a:pt x="33670" y="26450"/>
                </a:lnTo>
                <a:lnTo>
                  <a:pt x="33710" y="26510"/>
                </a:lnTo>
                <a:lnTo>
                  <a:pt x="33750" y="26530"/>
                </a:lnTo>
                <a:lnTo>
                  <a:pt x="33800" y="26610"/>
                </a:lnTo>
                <a:lnTo>
                  <a:pt x="33790" y="26670"/>
                </a:lnTo>
                <a:lnTo>
                  <a:pt x="33840" y="26670"/>
                </a:lnTo>
                <a:lnTo>
                  <a:pt x="33920" y="26590"/>
                </a:lnTo>
                <a:lnTo>
                  <a:pt x="33880" y="26550"/>
                </a:lnTo>
                <a:lnTo>
                  <a:pt x="33850" y="26470"/>
                </a:lnTo>
                <a:lnTo>
                  <a:pt x="33820" y="26440"/>
                </a:lnTo>
                <a:lnTo>
                  <a:pt x="33840" y="26380"/>
                </a:lnTo>
                <a:lnTo>
                  <a:pt x="33830" y="26270"/>
                </a:lnTo>
                <a:lnTo>
                  <a:pt x="33880" y="26260"/>
                </a:lnTo>
                <a:lnTo>
                  <a:pt x="33900" y="26160"/>
                </a:lnTo>
                <a:lnTo>
                  <a:pt x="33810" y="26110"/>
                </a:lnTo>
                <a:lnTo>
                  <a:pt x="33860" y="26080"/>
                </a:lnTo>
                <a:lnTo>
                  <a:pt x="33850" y="26030"/>
                </a:lnTo>
                <a:lnTo>
                  <a:pt x="33890" y="25920"/>
                </a:lnTo>
                <a:lnTo>
                  <a:pt x="33850" y="25860"/>
                </a:lnTo>
                <a:lnTo>
                  <a:pt x="33780" y="25790"/>
                </a:lnTo>
                <a:lnTo>
                  <a:pt x="33740" y="25790"/>
                </a:lnTo>
                <a:lnTo>
                  <a:pt x="33750" y="25690"/>
                </a:lnTo>
                <a:lnTo>
                  <a:pt x="33630" y="25730"/>
                </a:lnTo>
                <a:lnTo>
                  <a:pt x="33630" y="25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