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Gujarat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Gujar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7340" y="55990"/>
                </a:moveTo>
                <a:lnTo>
                  <a:pt x="17260" y="55950"/>
                </a:lnTo>
                <a:lnTo>
                  <a:pt x="17300" y="55890"/>
                </a:lnTo>
                <a:lnTo>
                  <a:pt x="17340" y="55990"/>
                </a:lnTo>
                <a:close/>
                <a:moveTo>
                  <a:pt x="22290" y="54710"/>
                </a:moveTo>
                <a:lnTo>
                  <a:pt x="22360" y="54730"/>
                </a:lnTo>
                <a:lnTo>
                  <a:pt x="22350" y="54850"/>
                </a:lnTo>
                <a:lnTo>
                  <a:pt x="22280" y="54850"/>
                </a:lnTo>
                <a:lnTo>
                  <a:pt x="22260" y="54730"/>
                </a:lnTo>
                <a:lnTo>
                  <a:pt x="22290" y="54710"/>
                </a:lnTo>
                <a:close/>
                <a:moveTo>
                  <a:pt x="22410" y="53210"/>
                </a:moveTo>
                <a:lnTo>
                  <a:pt x="22480" y="53230"/>
                </a:lnTo>
                <a:lnTo>
                  <a:pt x="22480" y="53260"/>
                </a:lnTo>
                <a:lnTo>
                  <a:pt x="22410" y="53270"/>
                </a:lnTo>
                <a:lnTo>
                  <a:pt x="22410" y="53210"/>
                </a:lnTo>
                <a:close/>
                <a:moveTo>
                  <a:pt x="13940" y="50860"/>
                </a:moveTo>
                <a:lnTo>
                  <a:pt x="13980" y="50890"/>
                </a:lnTo>
                <a:lnTo>
                  <a:pt x="14010" y="50950"/>
                </a:lnTo>
                <a:lnTo>
                  <a:pt x="13960" y="51020"/>
                </a:lnTo>
                <a:lnTo>
                  <a:pt x="13850" y="50970"/>
                </a:lnTo>
                <a:lnTo>
                  <a:pt x="13850" y="50900"/>
                </a:lnTo>
                <a:lnTo>
                  <a:pt x="13940" y="50860"/>
                </a:lnTo>
                <a:close/>
                <a:moveTo>
                  <a:pt x="13050" y="50820"/>
                </a:moveTo>
                <a:lnTo>
                  <a:pt x="13120" y="50850"/>
                </a:lnTo>
                <a:lnTo>
                  <a:pt x="13100" y="50890"/>
                </a:lnTo>
                <a:lnTo>
                  <a:pt x="13020" y="50860"/>
                </a:lnTo>
                <a:lnTo>
                  <a:pt x="13050" y="50820"/>
                </a:lnTo>
                <a:close/>
                <a:moveTo>
                  <a:pt x="13110" y="50660"/>
                </a:moveTo>
                <a:lnTo>
                  <a:pt x="13180" y="50660"/>
                </a:lnTo>
                <a:lnTo>
                  <a:pt x="13220" y="50710"/>
                </a:lnTo>
                <a:lnTo>
                  <a:pt x="13170" y="50730"/>
                </a:lnTo>
                <a:lnTo>
                  <a:pt x="13090" y="50680"/>
                </a:lnTo>
                <a:lnTo>
                  <a:pt x="13110" y="50660"/>
                </a:lnTo>
                <a:close/>
                <a:moveTo>
                  <a:pt x="14740" y="50580"/>
                </a:moveTo>
                <a:lnTo>
                  <a:pt x="14770" y="50610"/>
                </a:lnTo>
                <a:lnTo>
                  <a:pt x="14800" y="50690"/>
                </a:lnTo>
                <a:lnTo>
                  <a:pt x="14730" y="50710"/>
                </a:lnTo>
                <a:lnTo>
                  <a:pt x="14670" y="50710"/>
                </a:lnTo>
                <a:lnTo>
                  <a:pt x="14690" y="50610"/>
                </a:lnTo>
                <a:lnTo>
                  <a:pt x="14740" y="50580"/>
                </a:lnTo>
                <a:close/>
                <a:moveTo>
                  <a:pt x="14980" y="50470"/>
                </a:moveTo>
                <a:lnTo>
                  <a:pt x="15030" y="50490"/>
                </a:lnTo>
                <a:lnTo>
                  <a:pt x="15030" y="50540"/>
                </a:lnTo>
                <a:lnTo>
                  <a:pt x="14980" y="50580"/>
                </a:lnTo>
                <a:lnTo>
                  <a:pt x="14860" y="50610"/>
                </a:lnTo>
                <a:lnTo>
                  <a:pt x="14840" y="50560"/>
                </a:lnTo>
                <a:lnTo>
                  <a:pt x="14870" y="50510"/>
                </a:lnTo>
                <a:lnTo>
                  <a:pt x="14980" y="50470"/>
                </a:lnTo>
                <a:close/>
                <a:moveTo>
                  <a:pt x="16190" y="49100"/>
                </a:moveTo>
                <a:lnTo>
                  <a:pt x="16160" y="49200"/>
                </a:lnTo>
                <a:lnTo>
                  <a:pt x="16120" y="49260"/>
                </a:lnTo>
                <a:lnTo>
                  <a:pt x="16090" y="49210"/>
                </a:lnTo>
                <a:lnTo>
                  <a:pt x="16190" y="49100"/>
                </a:lnTo>
                <a:close/>
                <a:moveTo>
                  <a:pt x="11010" y="48320"/>
                </a:moveTo>
                <a:lnTo>
                  <a:pt x="11030" y="48360"/>
                </a:lnTo>
                <a:lnTo>
                  <a:pt x="11150" y="48370"/>
                </a:lnTo>
                <a:lnTo>
                  <a:pt x="11170" y="48440"/>
                </a:lnTo>
                <a:lnTo>
                  <a:pt x="11050" y="48480"/>
                </a:lnTo>
                <a:lnTo>
                  <a:pt x="11040" y="48510"/>
                </a:lnTo>
                <a:lnTo>
                  <a:pt x="10960" y="48460"/>
                </a:lnTo>
                <a:lnTo>
                  <a:pt x="10960" y="48410"/>
                </a:lnTo>
                <a:lnTo>
                  <a:pt x="11010" y="48320"/>
                </a:lnTo>
                <a:close/>
                <a:moveTo>
                  <a:pt x="10870" y="48240"/>
                </a:moveTo>
                <a:lnTo>
                  <a:pt x="10930" y="48250"/>
                </a:lnTo>
                <a:lnTo>
                  <a:pt x="10950" y="48310"/>
                </a:lnTo>
                <a:lnTo>
                  <a:pt x="10880" y="48310"/>
                </a:lnTo>
                <a:lnTo>
                  <a:pt x="10870" y="48240"/>
                </a:lnTo>
                <a:close/>
                <a:moveTo>
                  <a:pt x="11100" y="48140"/>
                </a:moveTo>
                <a:lnTo>
                  <a:pt x="11170" y="48220"/>
                </a:lnTo>
                <a:lnTo>
                  <a:pt x="11110" y="48250"/>
                </a:lnTo>
                <a:lnTo>
                  <a:pt x="11050" y="48140"/>
                </a:lnTo>
                <a:lnTo>
                  <a:pt x="11100" y="48140"/>
                </a:lnTo>
                <a:close/>
                <a:moveTo>
                  <a:pt x="10870" y="47900"/>
                </a:moveTo>
                <a:lnTo>
                  <a:pt x="10910" y="47960"/>
                </a:lnTo>
                <a:lnTo>
                  <a:pt x="10860" y="47970"/>
                </a:lnTo>
                <a:lnTo>
                  <a:pt x="10870" y="47900"/>
                </a:lnTo>
                <a:close/>
                <a:moveTo>
                  <a:pt x="10780" y="47830"/>
                </a:moveTo>
                <a:lnTo>
                  <a:pt x="10840" y="47890"/>
                </a:lnTo>
                <a:lnTo>
                  <a:pt x="10810" y="48050"/>
                </a:lnTo>
                <a:lnTo>
                  <a:pt x="10760" y="48050"/>
                </a:lnTo>
                <a:lnTo>
                  <a:pt x="10740" y="47970"/>
                </a:lnTo>
                <a:lnTo>
                  <a:pt x="10750" y="47910"/>
                </a:lnTo>
                <a:lnTo>
                  <a:pt x="10670" y="47940"/>
                </a:lnTo>
                <a:lnTo>
                  <a:pt x="10700" y="47870"/>
                </a:lnTo>
                <a:lnTo>
                  <a:pt x="10780" y="47830"/>
                </a:lnTo>
                <a:close/>
                <a:moveTo>
                  <a:pt x="10800" y="47480"/>
                </a:moveTo>
                <a:lnTo>
                  <a:pt x="10810" y="47540"/>
                </a:lnTo>
                <a:lnTo>
                  <a:pt x="10760" y="47610"/>
                </a:lnTo>
                <a:lnTo>
                  <a:pt x="10690" y="47660"/>
                </a:lnTo>
                <a:lnTo>
                  <a:pt x="10670" y="47600"/>
                </a:lnTo>
                <a:lnTo>
                  <a:pt x="10720" y="47570"/>
                </a:lnTo>
                <a:lnTo>
                  <a:pt x="10760" y="47490"/>
                </a:lnTo>
                <a:lnTo>
                  <a:pt x="10800" y="47480"/>
                </a:lnTo>
                <a:close/>
                <a:moveTo>
                  <a:pt x="10730" y="47390"/>
                </a:moveTo>
                <a:lnTo>
                  <a:pt x="10760" y="47460"/>
                </a:lnTo>
                <a:lnTo>
                  <a:pt x="10690" y="47460"/>
                </a:lnTo>
                <a:lnTo>
                  <a:pt x="10670" y="47420"/>
                </a:lnTo>
                <a:lnTo>
                  <a:pt x="10730" y="47390"/>
                </a:lnTo>
                <a:close/>
                <a:moveTo>
                  <a:pt x="10470" y="46860"/>
                </a:moveTo>
                <a:lnTo>
                  <a:pt x="10570" y="46920"/>
                </a:lnTo>
                <a:lnTo>
                  <a:pt x="10650" y="46880"/>
                </a:lnTo>
                <a:lnTo>
                  <a:pt x="10620" y="47010"/>
                </a:lnTo>
                <a:lnTo>
                  <a:pt x="10630" y="47080"/>
                </a:lnTo>
                <a:lnTo>
                  <a:pt x="10550" y="47300"/>
                </a:lnTo>
                <a:lnTo>
                  <a:pt x="10470" y="47390"/>
                </a:lnTo>
                <a:lnTo>
                  <a:pt x="10430" y="47470"/>
                </a:lnTo>
                <a:lnTo>
                  <a:pt x="10290" y="47530"/>
                </a:lnTo>
                <a:lnTo>
                  <a:pt x="10210" y="47460"/>
                </a:lnTo>
                <a:lnTo>
                  <a:pt x="10090" y="47500"/>
                </a:lnTo>
                <a:lnTo>
                  <a:pt x="10020" y="47460"/>
                </a:lnTo>
                <a:lnTo>
                  <a:pt x="9990" y="47400"/>
                </a:lnTo>
                <a:lnTo>
                  <a:pt x="10050" y="47340"/>
                </a:lnTo>
                <a:lnTo>
                  <a:pt x="10220" y="47320"/>
                </a:lnTo>
                <a:lnTo>
                  <a:pt x="10250" y="47260"/>
                </a:lnTo>
                <a:lnTo>
                  <a:pt x="10340" y="47160"/>
                </a:lnTo>
                <a:lnTo>
                  <a:pt x="10340" y="47130"/>
                </a:lnTo>
                <a:lnTo>
                  <a:pt x="10410" y="47070"/>
                </a:lnTo>
                <a:lnTo>
                  <a:pt x="10400" y="46990"/>
                </a:lnTo>
                <a:lnTo>
                  <a:pt x="10470" y="46860"/>
                </a:lnTo>
                <a:close/>
                <a:moveTo>
                  <a:pt x="10330" y="46800"/>
                </a:moveTo>
                <a:lnTo>
                  <a:pt x="10360" y="46860"/>
                </a:lnTo>
                <a:lnTo>
                  <a:pt x="10350" y="46980"/>
                </a:lnTo>
                <a:lnTo>
                  <a:pt x="10370" y="47070"/>
                </a:lnTo>
                <a:lnTo>
                  <a:pt x="10300" y="47080"/>
                </a:lnTo>
                <a:lnTo>
                  <a:pt x="10220" y="47160"/>
                </a:lnTo>
                <a:lnTo>
                  <a:pt x="10190" y="47120"/>
                </a:lnTo>
                <a:lnTo>
                  <a:pt x="10210" y="47090"/>
                </a:lnTo>
                <a:lnTo>
                  <a:pt x="10220" y="47020"/>
                </a:lnTo>
                <a:lnTo>
                  <a:pt x="10210" y="46990"/>
                </a:lnTo>
                <a:lnTo>
                  <a:pt x="10240" y="46880"/>
                </a:lnTo>
                <a:lnTo>
                  <a:pt x="10300" y="46860"/>
                </a:lnTo>
                <a:lnTo>
                  <a:pt x="10290" y="46810"/>
                </a:lnTo>
                <a:lnTo>
                  <a:pt x="10330" y="46800"/>
                </a:lnTo>
                <a:close/>
                <a:moveTo>
                  <a:pt x="10840" y="46780"/>
                </a:moveTo>
                <a:lnTo>
                  <a:pt x="10880" y="46790"/>
                </a:lnTo>
                <a:lnTo>
                  <a:pt x="10920" y="46860"/>
                </a:lnTo>
                <a:lnTo>
                  <a:pt x="10890" y="46900"/>
                </a:lnTo>
                <a:lnTo>
                  <a:pt x="10900" y="46930"/>
                </a:lnTo>
                <a:lnTo>
                  <a:pt x="10910" y="46950"/>
                </a:lnTo>
                <a:lnTo>
                  <a:pt x="10900" y="47010"/>
                </a:lnTo>
                <a:lnTo>
                  <a:pt x="10820" y="47060"/>
                </a:lnTo>
                <a:lnTo>
                  <a:pt x="10760" y="47040"/>
                </a:lnTo>
                <a:lnTo>
                  <a:pt x="10680" y="47040"/>
                </a:lnTo>
                <a:lnTo>
                  <a:pt x="10730" y="46950"/>
                </a:lnTo>
                <a:lnTo>
                  <a:pt x="10710" y="46850"/>
                </a:lnTo>
                <a:lnTo>
                  <a:pt x="10740" y="46820"/>
                </a:lnTo>
                <a:lnTo>
                  <a:pt x="10840" y="46780"/>
                </a:lnTo>
                <a:close/>
                <a:moveTo>
                  <a:pt x="10570" y="46640"/>
                </a:moveTo>
                <a:lnTo>
                  <a:pt x="10620" y="46660"/>
                </a:lnTo>
                <a:lnTo>
                  <a:pt x="10680" y="46770"/>
                </a:lnTo>
                <a:lnTo>
                  <a:pt x="10650" y="46840"/>
                </a:lnTo>
                <a:lnTo>
                  <a:pt x="10580" y="46900"/>
                </a:lnTo>
                <a:lnTo>
                  <a:pt x="10520" y="46880"/>
                </a:lnTo>
                <a:lnTo>
                  <a:pt x="10500" y="46840"/>
                </a:lnTo>
                <a:lnTo>
                  <a:pt x="10450" y="46840"/>
                </a:lnTo>
                <a:lnTo>
                  <a:pt x="10420" y="46760"/>
                </a:lnTo>
                <a:lnTo>
                  <a:pt x="10510" y="46690"/>
                </a:lnTo>
                <a:lnTo>
                  <a:pt x="10520" y="46650"/>
                </a:lnTo>
                <a:lnTo>
                  <a:pt x="10570" y="46640"/>
                </a:lnTo>
                <a:close/>
                <a:moveTo>
                  <a:pt x="10160" y="46630"/>
                </a:moveTo>
                <a:lnTo>
                  <a:pt x="10170" y="46690"/>
                </a:lnTo>
                <a:lnTo>
                  <a:pt x="10120" y="46740"/>
                </a:lnTo>
                <a:lnTo>
                  <a:pt x="10070" y="46730"/>
                </a:lnTo>
                <a:lnTo>
                  <a:pt x="10080" y="46670"/>
                </a:lnTo>
                <a:lnTo>
                  <a:pt x="10160" y="46630"/>
                </a:lnTo>
                <a:close/>
                <a:moveTo>
                  <a:pt x="10710" y="46460"/>
                </a:moveTo>
                <a:lnTo>
                  <a:pt x="10730" y="46470"/>
                </a:lnTo>
                <a:lnTo>
                  <a:pt x="10710" y="46590"/>
                </a:lnTo>
                <a:lnTo>
                  <a:pt x="10720" y="46630"/>
                </a:lnTo>
                <a:lnTo>
                  <a:pt x="10650" y="46680"/>
                </a:lnTo>
                <a:lnTo>
                  <a:pt x="10630" y="46650"/>
                </a:lnTo>
                <a:lnTo>
                  <a:pt x="10570" y="46630"/>
                </a:lnTo>
                <a:lnTo>
                  <a:pt x="10520" y="46640"/>
                </a:lnTo>
                <a:lnTo>
                  <a:pt x="10500" y="46670"/>
                </a:lnTo>
                <a:lnTo>
                  <a:pt x="10500" y="46690"/>
                </a:lnTo>
                <a:lnTo>
                  <a:pt x="10460" y="46690"/>
                </a:lnTo>
                <a:lnTo>
                  <a:pt x="10440" y="46600"/>
                </a:lnTo>
                <a:lnTo>
                  <a:pt x="10460" y="46560"/>
                </a:lnTo>
                <a:lnTo>
                  <a:pt x="10540" y="46550"/>
                </a:lnTo>
                <a:lnTo>
                  <a:pt x="10630" y="46510"/>
                </a:lnTo>
                <a:lnTo>
                  <a:pt x="10650" y="46470"/>
                </a:lnTo>
                <a:lnTo>
                  <a:pt x="10710" y="46460"/>
                </a:lnTo>
                <a:close/>
                <a:moveTo>
                  <a:pt x="10950" y="46430"/>
                </a:moveTo>
                <a:lnTo>
                  <a:pt x="10970" y="46470"/>
                </a:lnTo>
                <a:lnTo>
                  <a:pt x="11010" y="46480"/>
                </a:lnTo>
                <a:lnTo>
                  <a:pt x="11010" y="46490"/>
                </a:lnTo>
                <a:lnTo>
                  <a:pt x="11010" y="46500"/>
                </a:lnTo>
                <a:lnTo>
                  <a:pt x="11020" y="46500"/>
                </a:lnTo>
                <a:lnTo>
                  <a:pt x="11090" y="46510"/>
                </a:lnTo>
                <a:lnTo>
                  <a:pt x="10960" y="46670"/>
                </a:lnTo>
                <a:lnTo>
                  <a:pt x="10910" y="46700"/>
                </a:lnTo>
                <a:lnTo>
                  <a:pt x="10830" y="46670"/>
                </a:lnTo>
                <a:lnTo>
                  <a:pt x="10820" y="46600"/>
                </a:lnTo>
                <a:lnTo>
                  <a:pt x="10890" y="46560"/>
                </a:lnTo>
                <a:lnTo>
                  <a:pt x="10940" y="46520"/>
                </a:lnTo>
                <a:lnTo>
                  <a:pt x="10950" y="46430"/>
                </a:lnTo>
                <a:close/>
                <a:moveTo>
                  <a:pt x="10800" y="46290"/>
                </a:moveTo>
                <a:lnTo>
                  <a:pt x="10860" y="46350"/>
                </a:lnTo>
                <a:lnTo>
                  <a:pt x="10840" y="46390"/>
                </a:lnTo>
                <a:lnTo>
                  <a:pt x="10900" y="46450"/>
                </a:lnTo>
                <a:lnTo>
                  <a:pt x="10900" y="46500"/>
                </a:lnTo>
                <a:lnTo>
                  <a:pt x="10810" y="46570"/>
                </a:lnTo>
                <a:lnTo>
                  <a:pt x="10780" y="46680"/>
                </a:lnTo>
                <a:lnTo>
                  <a:pt x="10700" y="46730"/>
                </a:lnTo>
                <a:lnTo>
                  <a:pt x="10660" y="46710"/>
                </a:lnTo>
                <a:lnTo>
                  <a:pt x="10730" y="46630"/>
                </a:lnTo>
                <a:lnTo>
                  <a:pt x="10730" y="46490"/>
                </a:lnTo>
                <a:lnTo>
                  <a:pt x="10740" y="46470"/>
                </a:lnTo>
                <a:lnTo>
                  <a:pt x="10710" y="46450"/>
                </a:lnTo>
                <a:lnTo>
                  <a:pt x="10660" y="46460"/>
                </a:lnTo>
                <a:lnTo>
                  <a:pt x="10710" y="46330"/>
                </a:lnTo>
                <a:lnTo>
                  <a:pt x="10750" y="46300"/>
                </a:lnTo>
                <a:lnTo>
                  <a:pt x="10800" y="46290"/>
                </a:lnTo>
                <a:close/>
                <a:moveTo>
                  <a:pt x="10660" y="46290"/>
                </a:moveTo>
                <a:lnTo>
                  <a:pt x="10680" y="46310"/>
                </a:lnTo>
                <a:lnTo>
                  <a:pt x="10670" y="46390"/>
                </a:lnTo>
                <a:lnTo>
                  <a:pt x="10630" y="46470"/>
                </a:lnTo>
                <a:lnTo>
                  <a:pt x="10590" y="46510"/>
                </a:lnTo>
                <a:lnTo>
                  <a:pt x="10440" y="46550"/>
                </a:lnTo>
                <a:lnTo>
                  <a:pt x="10420" y="46600"/>
                </a:lnTo>
                <a:lnTo>
                  <a:pt x="10430" y="46690"/>
                </a:lnTo>
                <a:lnTo>
                  <a:pt x="10400" y="46750"/>
                </a:lnTo>
                <a:lnTo>
                  <a:pt x="10410" y="46810"/>
                </a:lnTo>
                <a:lnTo>
                  <a:pt x="10340" y="46800"/>
                </a:lnTo>
                <a:lnTo>
                  <a:pt x="10320" y="46800"/>
                </a:lnTo>
                <a:lnTo>
                  <a:pt x="10290" y="46810"/>
                </a:lnTo>
                <a:lnTo>
                  <a:pt x="10290" y="46860"/>
                </a:lnTo>
                <a:lnTo>
                  <a:pt x="10230" y="46880"/>
                </a:lnTo>
                <a:lnTo>
                  <a:pt x="10200" y="46990"/>
                </a:lnTo>
                <a:lnTo>
                  <a:pt x="10210" y="47030"/>
                </a:lnTo>
                <a:lnTo>
                  <a:pt x="10180" y="47130"/>
                </a:lnTo>
                <a:lnTo>
                  <a:pt x="10210" y="47180"/>
                </a:lnTo>
                <a:lnTo>
                  <a:pt x="10180" y="47230"/>
                </a:lnTo>
                <a:lnTo>
                  <a:pt x="10140" y="47230"/>
                </a:lnTo>
                <a:lnTo>
                  <a:pt x="10050" y="47150"/>
                </a:lnTo>
                <a:lnTo>
                  <a:pt x="10010" y="47080"/>
                </a:lnTo>
                <a:lnTo>
                  <a:pt x="10050" y="47010"/>
                </a:lnTo>
                <a:lnTo>
                  <a:pt x="10100" y="46980"/>
                </a:lnTo>
                <a:lnTo>
                  <a:pt x="10060" y="46840"/>
                </a:lnTo>
                <a:lnTo>
                  <a:pt x="10070" y="46760"/>
                </a:lnTo>
                <a:lnTo>
                  <a:pt x="10130" y="46760"/>
                </a:lnTo>
                <a:lnTo>
                  <a:pt x="10180" y="46700"/>
                </a:lnTo>
                <a:lnTo>
                  <a:pt x="10190" y="46630"/>
                </a:lnTo>
                <a:lnTo>
                  <a:pt x="10240" y="46580"/>
                </a:lnTo>
                <a:lnTo>
                  <a:pt x="10260" y="46510"/>
                </a:lnTo>
                <a:lnTo>
                  <a:pt x="10380" y="46530"/>
                </a:lnTo>
                <a:lnTo>
                  <a:pt x="10420" y="46500"/>
                </a:lnTo>
                <a:lnTo>
                  <a:pt x="10440" y="46380"/>
                </a:lnTo>
                <a:lnTo>
                  <a:pt x="10510" y="46320"/>
                </a:lnTo>
                <a:lnTo>
                  <a:pt x="10540" y="46380"/>
                </a:lnTo>
                <a:lnTo>
                  <a:pt x="10580" y="46370"/>
                </a:lnTo>
                <a:lnTo>
                  <a:pt x="10660" y="46290"/>
                </a:lnTo>
                <a:close/>
                <a:moveTo>
                  <a:pt x="23760" y="57730"/>
                </a:moveTo>
                <a:lnTo>
                  <a:pt x="23750" y="57730"/>
                </a:lnTo>
                <a:lnTo>
                  <a:pt x="23710" y="57680"/>
                </a:lnTo>
                <a:lnTo>
                  <a:pt x="23710" y="57650"/>
                </a:lnTo>
                <a:lnTo>
                  <a:pt x="23720" y="57620"/>
                </a:lnTo>
                <a:lnTo>
                  <a:pt x="23790" y="57570"/>
                </a:lnTo>
                <a:lnTo>
                  <a:pt x="23800" y="57550"/>
                </a:lnTo>
                <a:lnTo>
                  <a:pt x="23750" y="57510"/>
                </a:lnTo>
                <a:lnTo>
                  <a:pt x="23730" y="57510"/>
                </a:lnTo>
                <a:lnTo>
                  <a:pt x="23690" y="57500"/>
                </a:lnTo>
                <a:lnTo>
                  <a:pt x="23670" y="57480"/>
                </a:lnTo>
                <a:lnTo>
                  <a:pt x="23590" y="57500"/>
                </a:lnTo>
                <a:lnTo>
                  <a:pt x="23580" y="57490"/>
                </a:lnTo>
                <a:lnTo>
                  <a:pt x="23560" y="57490"/>
                </a:lnTo>
                <a:lnTo>
                  <a:pt x="23570" y="57540"/>
                </a:lnTo>
                <a:lnTo>
                  <a:pt x="23580" y="57550"/>
                </a:lnTo>
                <a:lnTo>
                  <a:pt x="23510" y="57630"/>
                </a:lnTo>
                <a:lnTo>
                  <a:pt x="23490" y="57620"/>
                </a:lnTo>
                <a:lnTo>
                  <a:pt x="23470" y="57620"/>
                </a:lnTo>
                <a:lnTo>
                  <a:pt x="23440" y="57580"/>
                </a:lnTo>
                <a:lnTo>
                  <a:pt x="23420" y="57590"/>
                </a:lnTo>
                <a:lnTo>
                  <a:pt x="23410" y="57630"/>
                </a:lnTo>
                <a:lnTo>
                  <a:pt x="23380" y="57620"/>
                </a:lnTo>
                <a:lnTo>
                  <a:pt x="23370" y="57510"/>
                </a:lnTo>
                <a:lnTo>
                  <a:pt x="23350" y="57510"/>
                </a:lnTo>
                <a:lnTo>
                  <a:pt x="23380" y="57420"/>
                </a:lnTo>
                <a:lnTo>
                  <a:pt x="23410" y="57400"/>
                </a:lnTo>
                <a:lnTo>
                  <a:pt x="23450" y="57420"/>
                </a:lnTo>
                <a:lnTo>
                  <a:pt x="23470" y="57390"/>
                </a:lnTo>
                <a:lnTo>
                  <a:pt x="23480" y="57370"/>
                </a:lnTo>
                <a:lnTo>
                  <a:pt x="23550" y="57330"/>
                </a:lnTo>
                <a:lnTo>
                  <a:pt x="23560" y="57300"/>
                </a:lnTo>
                <a:lnTo>
                  <a:pt x="23570" y="57270"/>
                </a:lnTo>
                <a:lnTo>
                  <a:pt x="23590" y="57280"/>
                </a:lnTo>
                <a:lnTo>
                  <a:pt x="23600" y="57250"/>
                </a:lnTo>
                <a:lnTo>
                  <a:pt x="23610" y="57240"/>
                </a:lnTo>
                <a:lnTo>
                  <a:pt x="23630" y="57260"/>
                </a:lnTo>
                <a:lnTo>
                  <a:pt x="23660" y="57240"/>
                </a:lnTo>
                <a:lnTo>
                  <a:pt x="23660" y="57190"/>
                </a:lnTo>
                <a:lnTo>
                  <a:pt x="23660" y="57180"/>
                </a:lnTo>
                <a:lnTo>
                  <a:pt x="23580" y="57160"/>
                </a:lnTo>
                <a:lnTo>
                  <a:pt x="23550" y="57180"/>
                </a:lnTo>
                <a:lnTo>
                  <a:pt x="23490" y="57200"/>
                </a:lnTo>
                <a:lnTo>
                  <a:pt x="23510" y="57120"/>
                </a:lnTo>
                <a:lnTo>
                  <a:pt x="23500" y="57090"/>
                </a:lnTo>
                <a:lnTo>
                  <a:pt x="23490" y="57060"/>
                </a:lnTo>
                <a:lnTo>
                  <a:pt x="23480" y="57050"/>
                </a:lnTo>
                <a:lnTo>
                  <a:pt x="23460" y="57030"/>
                </a:lnTo>
                <a:lnTo>
                  <a:pt x="23450" y="57040"/>
                </a:lnTo>
                <a:lnTo>
                  <a:pt x="23440" y="57110"/>
                </a:lnTo>
                <a:lnTo>
                  <a:pt x="23410" y="57140"/>
                </a:lnTo>
                <a:lnTo>
                  <a:pt x="23380" y="57120"/>
                </a:lnTo>
                <a:lnTo>
                  <a:pt x="23360" y="57140"/>
                </a:lnTo>
                <a:lnTo>
                  <a:pt x="23320" y="57140"/>
                </a:lnTo>
                <a:lnTo>
                  <a:pt x="23290" y="57240"/>
                </a:lnTo>
                <a:lnTo>
                  <a:pt x="23270" y="57240"/>
                </a:lnTo>
                <a:lnTo>
                  <a:pt x="23250" y="57230"/>
                </a:lnTo>
                <a:lnTo>
                  <a:pt x="23230" y="57160"/>
                </a:lnTo>
                <a:lnTo>
                  <a:pt x="23230" y="57230"/>
                </a:lnTo>
                <a:lnTo>
                  <a:pt x="23150" y="57230"/>
                </a:lnTo>
                <a:lnTo>
                  <a:pt x="23140" y="57290"/>
                </a:lnTo>
                <a:lnTo>
                  <a:pt x="23120" y="57300"/>
                </a:lnTo>
                <a:lnTo>
                  <a:pt x="23090" y="57290"/>
                </a:lnTo>
                <a:lnTo>
                  <a:pt x="23040" y="57230"/>
                </a:lnTo>
                <a:lnTo>
                  <a:pt x="23000" y="57250"/>
                </a:lnTo>
                <a:lnTo>
                  <a:pt x="22970" y="57270"/>
                </a:lnTo>
                <a:lnTo>
                  <a:pt x="22960" y="57290"/>
                </a:lnTo>
                <a:lnTo>
                  <a:pt x="23020" y="57370"/>
                </a:lnTo>
                <a:lnTo>
                  <a:pt x="23080" y="57390"/>
                </a:lnTo>
                <a:lnTo>
                  <a:pt x="23100" y="57460"/>
                </a:lnTo>
                <a:lnTo>
                  <a:pt x="23090" y="57470"/>
                </a:lnTo>
                <a:lnTo>
                  <a:pt x="22980" y="57440"/>
                </a:lnTo>
                <a:lnTo>
                  <a:pt x="22860" y="57430"/>
                </a:lnTo>
                <a:lnTo>
                  <a:pt x="22820" y="57480"/>
                </a:lnTo>
                <a:lnTo>
                  <a:pt x="22760" y="57480"/>
                </a:lnTo>
                <a:lnTo>
                  <a:pt x="22720" y="57550"/>
                </a:lnTo>
                <a:lnTo>
                  <a:pt x="22700" y="57630"/>
                </a:lnTo>
                <a:lnTo>
                  <a:pt x="22630" y="57650"/>
                </a:lnTo>
                <a:lnTo>
                  <a:pt x="22590" y="57710"/>
                </a:lnTo>
                <a:lnTo>
                  <a:pt x="22450" y="57690"/>
                </a:lnTo>
                <a:lnTo>
                  <a:pt x="22480" y="57500"/>
                </a:lnTo>
                <a:lnTo>
                  <a:pt x="22460" y="57370"/>
                </a:lnTo>
                <a:lnTo>
                  <a:pt x="22490" y="57340"/>
                </a:lnTo>
                <a:lnTo>
                  <a:pt x="22500" y="57230"/>
                </a:lnTo>
                <a:lnTo>
                  <a:pt x="22560" y="57200"/>
                </a:lnTo>
                <a:lnTo>
                  <a:pt x="22560" y="57110"/>
                </a:lnTo>
                <a:lnTo>
                  <a:pt x="22590" y="57070"/>
                </a:lnTo>
                <a:lnTo>
                  <a:pt x="22650" y="57060"/>
                </a:lnTo>
                <a:lnTo>
                  <a:pt x="22680" y="57000"/>
                </a:lnTo>
                <a:lnTo>
                  <a:pt x="22710" y="57010"/>
                </a:lnTo>
                <a:lnTo>
                  <a:pt x="22740" y="56920"/>
                </a:lnTo>
                <a:lnTo>
                  <a:pt x="22760" y="56900"/>
                </a:lnTo>
                <a:lnTo>
                  <a:pt x="22820" y="56950"/>
                </a:lnTo>
                <a:lnTo>
                  <a:pt x="22830" y="56970"/>
                </a:lnTo>
                <a:lnTo>
                  <a:pt x="22830" y="56940"/>
                </a:lnTo>
                <a:lnTo>
                  <a:pt x="22820" y="56910"/>
                </a:lnTo>
                <a:lnTo>
                  <a:pt x="22810" y="56900"/>
                </a:lnTo>
                <a:lnTo>
                  <a:pt x="22760" y="56880"/>
                </a:lnTo>
                <a:lnTo>
                  <a:pt x="22750" y="56870"/>
                </a:lnTo>
                <a:lnTo>
                  <a:pt x="22740" y="56870"/>
                </a:lnTo>
                <a:lnTo>
                  <a:pt x="22730" y="56810"/>
                </a:lnTo>
                <a:lnTo>
                  <a:pt x="22770" y="56760"/>
                </a:lnTo>
                <a:lnTo>
                  <a:pt x="22810" y="56720"/>
                </a:lnTo>
                <a:lnTo>
                  <a:pt x="22790" y="56690"/>
                </a:lnTo>
                <a:lnTo>
                  <a:pt x="22850" y="56630"/>
                </a:lnTo>
                <a:lnTo>
                  <a:pt x="22860" y="56580"/>
                </a:lnTo>
                <a:lnTo>
                  <a:pt x="22860" y="56480"/>
                </a:lnTo>
                <a:lnTo>
                  <a:pt x="22890" y="56410"/>
                </a:lnTo>
                <a:lnTo>
                  <a:pt x="22860" y="56210"/>
                </a:lnTo>
                <a:lnTo>
                  <a:pt x="22830" y="56180"/>
                </a:lnTo>
                <a:lnTo>
                  <a:pt x="22770" y="55940"/>
                </a:lnTo>
                <a:lnTo>
                  <a:pt x="22820" y="55910"/>
                </a:lnTo>
                <a:lnTo>
                  <a:pt x="22780" y="55850"/>
                </a:lnTo>
                <a:lnTo>
                  <a:pt x="22720" y="55800"/>
                </a:lnTo>
                <a:lnTo>
                  <a:pt x="22730" y="55750"/>
                </a:lnTo>
                <a:lnTo>
                  <a:pt x="22700" y="55710"/>
                </a:lnTo>
                <a:lnTo>
                  <a:pt x="22680" y="55650"/>
                </a:lnTo>
                <a:lnTo>
                  <a:pt x="22600" y="55470"/>
                </a:lnTo>
                <a:lnTo>
                  <a:pt x="22590" y="55390"/>
                </a:lnTo>
                <a:lnTo>
                  <a:pt x="22500" y="55330"/>
                </a:lnTo>
                <a:lnTo>
                  <a:pt x="22450" y="55180"/>
                </a:lnTo>
                <a:lnTo>
                  <a:pt x="22420" y="55060"/>
                </a:lnTo>
                <a:lnTo>
                  <a:pt x="22490" y="54980"/>
                </a:lnTo>
                <a:lnTo>
                  <a:pt x="22370" y="54950"/>
                </a:lnTo>
                <a:lnTo>
                  <a:pt x="22350" y="54870"/>
                </a:lnTo>
                <a:lnTo>
                  <a:pt x="22370" y="54790"/>
                </a:lnTo>
                <a:lnTo>
                  <a:pt x="22390" y="54750"/>
                </a:lnTo>
                <a:lnTo>
                  <a:pt x="22300" y="54700"/>
                </a:lnTo>
                <a:lnTo>
                  <a:pt x="22260" y="54710"/>
                </a:lnTo>
                <a:lnTo>
                  <a:pt x="22240" y="54760"/>
                </a:lnTo>
                <a:lnTo>
                  <a:pt x="22240" y="54910"/>
                </a:lnTo>
                <a:lnTo>
                  <a:pt x="22220" y="54940"/>
                </a:lnTo>
                <a:lnTo>
                  <a:pt x="22150" y="54900"/>
                </a:lnTo>
                <a:lnTo>
                  <a:pt x="22130" y="54740"/>
                </a:lnTo>
                <a:lnTo>
                  <a:pt x="22130" y="54510"/>
                </a:lnTo>
                <a:lnTo>
                  <a:pt x="22070" y="54430"/>
                </a:lnTo>
                <a:lnTo>
                  <a:pt x="22050" y="54350"/>
                </a:lnTo>
                <a:lnTo>
                  <a:pt x="22060" y="54250"/>
                </a:lnTo>
                <a:lnTo>
                  <a:pt x="22140" y="54150"/>
                </a:lnTo>
                <a:lnTo>
                  <a:pt x="22140" y="54060"/>
                </a:lnTo>
                <a:lnTo>
                  <a:pt x="22260" y="53910"/>
                </a:lnTo>
                <a:lnTo>
                  <a:pt x="22220" y="53880"/>
                </a:lnTo>
                <a:lnTo>
                  <a:pt x="22220" y="53810"/>
                </a:lnTo>
                <a:lnTo>
                  <a:pt x="22260" y="53750"/>
                </a:lnTo>
                <a:lnTo>
                  <a:pt x="22280" y="53630"/>
                </a:lnTo>
                <a:lnTo>
                  <a:pt x="22270" y="53590"/>
                </a:lnTo>
                <a:lnTo>
                  <a:pt x="22190" y="53670"/>
                </a:lnTo>
                <a:lnTo>
                  <a:pt x="22150" y="53690"/>
                </a:lnTo>
                <a:lnTo>
                  <a:pt x="22070" y="53560"/>
                </a:lnTo>
                <a:lnTo>
                  <a:pt x="22090" y="53460"/>
                </a:lnTo>
                <a:lnTo>
                  <a:pt x="22150" y="53350"/>
                </a:lnTo>
                <a:lnTo>
                  <a:pt x="22210" y="53350"/>
                </a:lnTo>
                <a:lnTo>
                  <a:pt x="22280" y="53320"/>
                </a:lnTo>
                <a:lnTo>
                  <a:pt x="22360" y="53250"/>
                </a:lnTo>
                <a:lnTo>
                  <a:pt x="22410" y="53290"/>
                </a:lnTo>
                <a:lnTo>
                  <a:pt x="22480" y="53280"/>
                </a:lnTo>
                <a:lnTo>
                  <a:pt x="22490" y="53250"/>
                </a:lnTo>
                <a:lnTo>
                  <a:pt x="22590" y="53270"/>
                </a:lnTo>
                <a:lnTo>
                  <a:pt x="22620" y="53220"/>
                </a:lnTo>
                <a:lnTo>
                  <a:pt x="22520" y="53200"/>
                </a:lnTo>
                <a:lnTo>
                  <a:pt x="22450" y="53140"/>
                </a:lnTo>
                <a:lnTo>
                  <a:pt x="22380" y="53170"/>
                </a:lnTo>
                <a:lnTo>
                  <a:pt x="22070" y="53160"/>
                </a:lnTo>
                <a:lnTo>
                  <a:pt x="21960" y="53230"/>
                </a:lnTo>
                <a:lnTo>
                  <a:pt x="21930" y="53230"/>
                </a:lnTo>
                <a:lnTo>
                  <a:pt x="21870" y="53160"/>
                </a:lnTo>
                <a:lnTo>
                  <a:pt x="21860" y="53070"/>
                </a:lnTo>
                <a:lnTo>
                  <a:pt x="21920" y="52980"/>
                </a:lnTo>
                <a:lnTo>
                  <a:pt x="21920" y="52920"/>
                </a:lnTo>
                <a:lnTo>
                  <a:pt x="21950" y="52830"/>
                </a:lnTo>
                <a:lnTo>
                  <a:pt x="21990" y="52740"/>
                </a:lnTo>
                <a:lnTo>
                  <a:pt x="21900" y="52670"/>
                </a:lnTo>
                <a:lnTo>
                  <a:pt x="21870" y="52660"/>
                </a:lnTo>
                <a:lnTo>
                  <a:pt x="21850" y="52550"/>
                </a:lnTo>
                <a:lnTo>
                  <a:pt x="21820" y="52520"/>
                </a:lnTo>
                <a:lnTo>
                  <a:pt x="21810" y="52410"/>
                </a:lnTo>
                <a:lnTo>
                  <a:pt x="21820" y="52240"/>
                </a:lnTo>
                <a:lnTo>
                  <a:pt x="21850" y="52130"/>
                </a:lnTo>
                <a:lnTo>
                  <a:pt x="21880" y="51990"/>
                </a:lnTo>
                <a:lnTo>
                  <a:pt x="21930" y="51780"/>
                </a:lnTo>
                <a:lnTo>
                  <a:pt x="21990" y="51670"/>
                </a:lnTo>
                <a:lnTo>
                  <a:pt x="22080" y="51590"/>
                </a:lnTo>
                <a:lnTo>
                  <a:pt x="22210" y="51580"/>
                </a:lnTo>
                <a:lnTo>
                  <a:pt x="22350" y="51680"/>
                </a:lnTo>
                <a:lnTo>
                  <a:pt x="22510" y="51710"/>
                </a:lnTo>
                <a:lnTo>
                  <a:pt x="22550" y="51650"/>
                </a:lnTo>
                <a:lnTo>
                  <a:pt x="22620" y="51520"/>
                </a:lnTo>
                <a:lnTo>
                  <a:pt x="22670" y="51490"/>
                </a:lnTo>
                <a:lnTo>
                  <a:pt x="22820" y="51560"/>
                </a:lnTo>
                <a:lnTo>
                  <a:pt x="22900" y="51530"/>
                </a:lnTo>
                <a:lnTo>
                  <a:pt x="22930" y="51500"/>
                </a:lnTo>
                <a:lnTo>
                  <a:pt x="22810" y="51500"/>
                </a:lnTo>
                <a:lnTo>
                  <a:pt x="22770" y="51390"/>
                </a:lnTo>
                <a:lnTo>
                  <a:pt x="22740" y="51390"/>
                </a:lnTo>
                <a:lnTo>
                  <a:pt x="22650" y="51440"/>
                </a:lnTo>
                <a:lnTo>
                  <a:pt x="22510" y="51540"/>
                </a:lnTo>
                <a:lnTo>
                  <a:pt x="22330" y="51520"/>
                </a:lnTo>
                <a:lnTo>
                  <a:pt x="22240" y="51420"/>
                </a:lnTo>
                <a:lnTo>
                  <a:pt x="22180" y="51380"/>
                </a:lnTo>
                <a:lnTo>
                  <a:pt x="22100" y="51400"/>
                </a:lnTo>
                <a:lnTo>
                  <a:pt x="22000" y="51470"/>
                </a:lnTo>
                <a:lnTo>
                  <a:pt x="21960" y="51450"/>
                </a:lnTo>
                <a:lnTo>
                  <a:pt x="21920" y="51500"/>
                </a:lnTo>
                <a:lnTo>
                  <a:pt x="21870" y="51500"/>
                </a:lnTo>
                <a:lnTo>
                  <a:pt x="21830" y="51540"/>
                </a:lnTo>
                <a:lnTo>
                  <a:pt x="21770" y="51640"/>
                </a:lnTo>
                <a:lnTo>
                  <a:pt x="21730" y="51630"/>
                </a:lnTo>
                <a:lnTo>
                  <a:pt x="21790" y="51500"/>
                </a:lnTo>
                <a:lnTo>
                  <a:pt x="21720" y="51500"/>
                </a:lnTo>
                <a:lnTo>
                  <a:pt x="21630" y="51330"/>
                </a:lnTo>
                <a:lnTo>
                  <a:pt x="21500" y="51300"/>
                </a:lnTo>
                <a:lnTo>
                  <a:pt x="21540" y="51250"/>
                </a:lnTo>
                <a:lnTo>
                  <a:pt x="21540" y="51180"/>
                </a:lnTo>
                <a:lnTo>
                  <a:pt x="21470" y="51230"/>
                </a:lnTo>
                <a:lnTo>
                  <a:pt x="21460" y="51320"/>
                </a:lnTo>
                <a:lnTo>
                  <a:pt x="21560" y="51340"/>
                </a:lnTo>
                <a:lnTo>
                  <a:pt x="21570" y="51380"/>
                </a:lnTo>
                <a:lnTo>
                  <a:pt x="21570" y="51480"/>
                </a:lnTo>
                <a:lnTo>
                  <a:pt x="21580" y="51550"/>
                </a:lnTo>
                <a:lnTo>
                  <a:pt x="21530" y="51630"/>
                </a:lnTo>
                <a:lnTo>
                  <a:pt x="21460" y="51530"/>
                </a:lnTo>
                <a:lnTo>
                  <a:pt x="21420" y="51560"/>
                </a:lnTo>
                <a:lnTo>
                  <a:pt x="21440" y="51630"/>
                </a:lnTo>
                <a:lnTo>
                  <a:pt x="21500" y="51680"/>
                </a:lnTo>
                <a:lnTo>
                  <a:pt x="21490" y="51750"/>
                </a:lnTo>
                <a:lnTo>
                  <a:pt x="21420" y="51700"/>
                </a:lnTo>
                <a:lnTo>
                  <a:pt x="21410" y="51770"/>
                </a:lnTo>
                <a:lnTo>
                  <a:pt x="21370" y="51820"/>
                </a:lnTo>
                <a:lnTo>
                  <a:pt x="21320" y="51790"/>
                </a:lnTo>
                <a:lnTo>
                  <a:pt x="21290" y="51820"/>
                </a:lnTo>
                <a:lnTo>
                  <a:pt x="21320" y="51860"/>
                </a:lnTo>
                <a:lnTo>
                  <a:pt x="21300" y="51920"/>
                </a:lnTo>
                <a:lnTo>
                  <a:pt x="21200" y="52320"/>
                </a:lnTo>
                <a:lnTo>
                  <a:pt x="21150" y="52340"/>
                </a:lnTo>
                <a:lnTo>
                  <a:pt x="21150" y="52280"/>
                </a:lnTo>
                <a:lnTo>
                  <a:pt x="21120" y="52260"/>
                </a:lnTo>
                <a:lnTo>
                  <a:pt x="21150" y="52160"/>
                </a:lnTo>
                <a:lnTo>
                  <a:pt x="21110" y="52120"/>
                </a:lnTo>
                <a:lnTo>
                  <a:pt x="21100" y="52070"/>
                </a:lnTo>
                <a:lnTo>
                  <a:pt x="21220" y="52000"/>
                </a:lnTo>
                <a:lnTo>
                  <a:pt x="21270" y="51990"/>
                </a:lnTo>
                <a:lnTo>
                  <a:pt x="21260" y="51910"/>
                </a:lnTo>
                <a:lnTo>
                  <a:pt x="21190" y="51950"/>
                </a:lnTo>
                <a:lnTo>
                  <a:pt x="21200" y="51980"/>
                </a:lnTo>
                <a:lnTo>
                  <a:pt x="21090" y="52040"/>
                </a:lnTo>
                <a:lnTo>
                  <a:pt x="21070" y="52080"/>
                </a:lnTo>
                <a:lnTo>
                  <a:pt x="21020" y="52220"/>
                </a:lnTo>
                <a:lnTo>
                  <a:pt x="21070" y="52210"/>
                </a:lnTo>
                <a:lnTo>
                  <a:pt x="21040" y="52370"/>
                </a:lnTo>
                <a:lnTo>
                  <a:pt x="21140" y="52550"/>
                </a:lnTo>
                <a:lnTo>
                  <a:pt x="21150" y="52860"/>
                </a:lnTo>
                <a:lnTo>
                  <a:pt x="21170" y="52940"/>
                </a:lnTo>
                <a:lnTo>
                  <a:pt x="21110" y="52960"/>
                </a:lnTo>
                <a:lnTo>
                  <a:pt x="21150" y="53040"/>
                </a:lnTo>
                <a:lnTo>
                  <a:pt x="21200" y="53140"/>
                </a:lnTo>
                <a:lnTo>
                  <a:pt x="21210" y="53200"/>
                </a:lnTo>
                <a:lnTo>
                  <a:pt x="21260" y="53270"/>
                </a:lnTo>
                <a:lnTo>
                  <a:pt x="21270" y="53320"/>
                </a:lnTo>
                <a:lnTo>
                  <a:pt x="21170" y="53480"/>
                </a:lnTo>
                <a:lnTo>
                  <a:pt x="21160" y="53570"/>
                </a:lnTo>
                <a:lnTo>
                  <a:pt x="21120" y="53710"/>
                </a:lnTo>
                <a:lnTo>
                  <a:pt x="21050" y="53870"/>
                </a:lnTo>
                <a:lnTo>
                  <a:pt x="20900" y="54020"/>
                </a:lnTo>
                <a:lnTo>
                  <a:pt x="20890" y="54060"/>
                </a:lnTo>
                <a:lnTo>
                  <a:pt x="20800" y="54160"/>
                </a:lnTo>
                <a:lnTo>
                  <a:pt x="20730" y="54280"/>
                </a:lnTo>
                <a:lnTo>
                  <a:pt x="20740" y="54320"/>
                </a:lnTo>
                <a:lnTo>
                  <a:pt x="20660" y="54440"/>
                </a:lnTo>
                <a:lnTo>
                  <a:pt x="20680" y="54490"/>
                </a:lnTo>
                <a:lnTo>
                  <a:pt x="20740" y="54520"/>
                </a:lnTo>
                <a:lnTo>
                  <a:pt x="20750" y="54570"/>
                </a:lnTo>
                <a:lnTo>
                  <a:pt x="20590" y="54660"/>
                </a:lnTo>
                <a:lnTo>
                  <a:pt x="20570" y="54690"/>
                </a:lnTo>
                <a:lnTo>
                  <a:pt x="20460" y="54740"/>
                </a:lnTo>
                <a:lnTo>
                  <a:pt x="20490" y="54630"/>
                </a:lnTo>
                <a:lnTo>
                  <a:pt x="20400" y="54700"/>
                </a:lnTo>
                <a:lnTo>
                  <a:pt x="20410" y="54740"/>
                </a:lnTo>
                <a:lnTo>
                  <a:pt x="20300" y="54820"/>
                </a:lnTo>
                <a:lnTo>
                  <a:pt x="20200" y="54830"/>
                </a:lnTo>
                <a:lnTo>
                  <a:pt x="19880" y="54990"/>
                </a:lnTo>
                <a:lnTo>
                  <a:pt x="19850" y="55050"/>
                </a:lnTo>
                <a:lnTo>
                  <a:pt x="19790" y="55100"/>
                </a:lnTo>
                <a:lnTo>
                  <a:pt x="19670" y="55100"/>
                </a:lnTo>
                <a:lnTo>
                  <a:pt x="19560" y="55170"/>
                </a:lnTo>
                <a:lnTo>
                  <a:pt x="19510" y="55170"/>
                </a:lnTo>
                <a:lnTo>
                  <a:pt x="19440" y="55190"/>
                </a:lnTo>
                <a:lnTo>
                  <a:pt x="19440" y="55240"/>
                </a:lnTo>
                <a:lnTo>
                  <a:pt x="19340" y="55270"/>
                </a:lnTo>
                <a:lnTo>
                  <a:pt x="19150" y="55330"/>
                </a:lnTo>
                <a:lnTo>
                  <a:pt x="19090" y="55330"/>
                </a:lnTo>
                <a:lnTo>
                  <a:pt x="19090" y="55410"/>
                </a:lnTo>
                <a:lnTo>
                  <a:pt x="19050" y="55400"/>
                </a:lnTo>
                <a:lnTo>
                  <a:pt x="19000" y="55490"/>
                </a:lnTo>
                <a:lnTo>
                  <a:pt x="18920" y="55510"/>
                </a:lnTo>
                <a:lnTo>
                  <a:pt x="18890" y="55550"/>
                </a:lnTo>
                <a:lnTo>
                  <a:pt x="18780" y="55560"/>
                </a:lnTo>
                <a:lnTo>
                  <a:pt x="18720" y="55590"/>
                </a:lnTo>
                <a:lnTo>
                  <a:pt x="18580" y="55610"/>
                </a:lnTo>
                <a:lnTo>
                  <a:pt x="18340" y="55740"/>
                </a:lnTo>
                <a:lnTo>
                  <a:pt x="18270" y="55740"/>
                </a:lnTo>
                <a:lnTo>
                  <a:pt x="18250" y="55780"/>
                </a:lnTo>
                <a:lnTo>
                  <a:pt x="18140" y="55810"/>
                </a:lnTo>
                <a:lnTo>
                  <a:pt x="18100" y="55870"/>
                </a:lnTo>
                <a:lnTo>
                  <a:pt x="18000" y="55860"/>
                </a:lnTo>
                <a:lnTo>
                  <a:pt x="17930" y="55880"/>
                </a:lnTo>
                <a:lnTo>
                  <a:pt x="17920" y="55930"/>
                </a:lnTo>
                <a:lnTo>
                  <a:pt x="17840" y="55950"/>
                </a:lnTo>
                <a:lnTo>
                  <a:pt x="17790" y="55930"/>
                </a:lnTo>
                <a:lnTo>
                  <a:pt x="17690" y="55920"/>
                </a:lnTo>
                <a:lnTo>
                  <a:pt x="17670" y="55910"/>
                </a:lnTo>
                <a:lnTo>
                  <a:pt x="17590" y="55960"/>
                </a:lnTo>
                <a:lnTo>
                  <a:pt x="17560" y="55940"/>
                </a:lnTo>
                <a:lnTo>
                  <a:pt x="17500" y="55950"/>
                </a:lnTo>
                <a:lnTo>
                  <a:pt x="17440" y="55960"/>
                </a:lnTo>
                <a:lnTo>
                  <a:pt x="17400" y="56020"/>
                </a:lnTo>
                <a:lnTo>
                  <a:pt x="17390" y="56020"/>
                </a:lnTo>
                <a:lnTo>
                  <a:pt x="17350" y="56010"/>
                </a:lnTo>
                <a:lnTo>
                  <a:pt x="17350" y="55960"/>
                </a:lnTo>
                <a:lnTo>
                  <a:pt x="17300" y="55890"/>
                </a:lnTo>
                <a:lnTo>
                  <a:pt x="17320" y="55860"/>
                </a:lnTo>
                <a:lnTo>
                  <a:pt x="17320" y="55800"/>
                </a:lnTo>
                <a:lnTo>
                  <a:pt x="17410" y="55770"/>
                </a:lnTo>
                <a:lnTo>
                  <a:pt x="17420" y="55700"/>
                </a:lnTo>
                <a:lnTo>
                  <a:pt x="17400" y="55650"/>
                </a:lnTo>
                <a:lnTo>
                  <a:pt x="17290" y="55660"/>
                </a:lnTo>
                <a:lnTo>
                  <a:pt x="17250" y="55640"/>
                </a:lnTo>
                <a:lnTo>
                  <a:pt x="17260" y="55580"/>
                </a:lnTo>
                <a:lnTo>
                  <a:pt x="17380" y="55530"/>
                </a:lnTo>
                <a:lnTo>
                  <a:pt x="17420" y="55500"/>
                </a:lnTo>
                <a:lnTo>
                  <a:pt x="17430" y="55450"/>
                </a:lnTo>
                <a:lnTo>
                  <a:pt x="17390" y="55350"/>
                </a:lnTo>
                <a:lnTo>
                  <a:pt x="17370" y="55290"/>
                </a:lnTo>
                <a:lnTo>
                  <a:pt x="17320" y="55280"/>
                </a:lnTo>
                <a:lnTo>
                  <a:pt x="17290" y="55270"/>
                </a:lnTo>
                <a:lnTo>
                  <a:pt x="17280" y="55250"/>
                </a:lnTo>
                <a:lnTo>
                  <a:pt x="17220" y="55280"/>
                </a:lnTo>
                <a:lnTo>
                  <a:pt x="17170" y="55270"/>
                </a:lnTo>
                <a:lnTo>
                  <a:pt x="17130" y="55280"/>
                </a:lnTo>
                <a:lnTo>
                  <a:pt x="17090" y="55260"/>
                </a:lnTo>
                <a:lnTo>
                  <a:pt x="17080" y="55280"/>
                </a:lnTo>
                <a:lnTo>
                  <a:pt x="17060" y="55270"/>
                </a:lnTo>
                <a:lnTo>
                  <a:pt x="17030" y="55240"/>
                </a:lnTo>
                <a:lnTo>
                  <a:pt x="16990" y="55190"/>
                </a:lnTo>
                <a:lnTo>
                  <a:pt x="16970" y="55200"/>
                </a:lnTo>
                <a:lnTo>
                  <a:pt x="16990" y="55230"/>
                </a:lnTo>
                <a:lnTo>
                  <a:pt x="16960" y="55280"/>
                </a:lnTo>
                <a:lnTo>
                  <a:pt x="16930" y="55350"/>
                </a:lnTo>
                <a:lnTo>
                  <a:pt x="16920" y="55420"/>
                </a:lnTo>
                <a:lnTo>
                  <a:pt x="16860" y="55510"/>
                </a:lnTo>
                <a:lnTo>
                  <a:pt x="16820" y="55620"/>
                </a:lnTo>
                <a:lnTo>
                  <a:pt x="16810" y="55690"/>
                </a:lnTo>
                <a:lnTo>
                  <a:pt x="16830" y="55750"/>
                </a:lnTo>
                <a:lnTo>
                  <a:pt x="16830" y="55800"/>
                </a:lnTo>
                <a:lnTo>
                  <a:pt x="16810" y="55840"/>
                </a:lnTo>
                <a:lnTo>
                  <a:pt x="16800" y="55860"/>
                </a:lnTo>
                <a:lnTo>
                  <a:pt x="16730" y="55860"/>
                </a:lnTo>
                <a:lnTo>
                  <a:pt x="16560" y="55800"/>
                </a:lnTo>
                <a:lnTo>
                  <a:pt x="16470" y="55740"/>
                </a:lnTo>
                <a:lnTo>
                  <a:pt x="16330" y="55680"/>
                </a:lnTo>
                <a:lnTo>
                  <a:pt x="16260" y="55630"/>
                </a:lnTo>
                <a:lnTo>
                  <a:pt x="16230" y="55630"/>
                </a:lnTo>
                <a:lnTo>
                  <a:pt x="16120" y="55570"/>
                </a:lnTo>
                <a:lnTo>
                  <a:pt x="16040" y="55470"/>
                </a:lnTo>
                <a:lnTo>
                  <a:pt x="15960" y="55450"/>
                </a:lnTo>
                <a:lnTo>
                  <a:pt x="15670" y="55240"/>
                </a:lnTo>
                <a:lnTo>
                  <a:pt x="15350" y="54960"/>
                </a:lnTo>
                <a:lnTo>
                  <a:pt x="15330" y="54930"/>
                </a:lnTo>
                <a:lnTo>
                  <a:pt x="15230" y="54860"/>
                </a:lnTo>
                <a:lnTo>
                  <a:pt x="15120" y="54750"/>
                </a:lnTo>
                <a:lnTo>
                  <a:pt x="15040" y="54640"/>
                </a:lnTo>
                <a:lnTo>
                  <a:pt x="14980" y="54580"/>
                </a:lnTo>
                <a:lnTo>
                  <a:pt x="14750" y="54310"/>
                </a:lnTo>
                <a:lnTo>
                  <a:pt x="14630" y="54160"/>
                </a:lnTo>
                <a:lnTo>
                  <a:pt x="14330" y="53790"/>
                </a:lnTo>
                <a:lnTo>
                  <a:pt x="14170" y="53610"/>
                </a:lnTo>
                <a:lnTo>
                  <a:pt x="14220" y="53570"/>
                </a:lnTo>
                <a:lnTo>
                  <a:pt x="14210" y="53530"/>
                </a:lnTo>
                <a:lnTo>
                  <a:pt x="14270" y="53510"/>
                </a:lnTo>
                <a:lnTo>
                  <a:pt x="14310" y="53460"/>
                </a:lnTo>
                <a:lnTo>
                  <a:pt x="14310" y="53410"/>
                </a:lnTo>
                <a:lnTo>
                  <a:pt x="14280" y="53370"/>
                </a:lnTo>
                <a:lnTo>
                  <a:pt x="14260" y="53290"/>
                </a:lnTo>
                <a:lnTo>
                  <a:pt x="14210" y="53300"/>
                </a:lnTo>
                <a:lnTo>
                  <a:pt x="14130" y="53270"/>
                </a:lnTo>
                <a:lnTo>
                  <a:pt x="14110" y="53310"/>
                </a:lnTo>
                <a:lnTo>
                  <a:pt x="14170" y="53370"/>
                </a:lnTo>
                <a:lnTo>
                  <a:pt x="14150" y="53430"/>
                </a:lnTo>
                <a:lnTo>
                  <a:pt x="14210" y="53490"/>
                </a:lnTo>
                <a:lnTo>
                  <a:pt x="14180" y="53580"/>
                </a:lnTo>
                <a:lnTo>
                  <a:pt x="14150" y="53580"/>
                </a:lnTo>
                <a:lnTo>
                  <a:pt x="14060" y="53500"/>
                </a:lnTo>
                <a:lnTo>
                  <a:pt x="13870" y="53290"/>
                </a:lnTo>
                <a:lnTo>
                  <a:pt x="13820" y="53290"/>
                </a:lnTo>
                <a:lnTo>
                  <a:pt x="13680" y="53160"/>
                </a:lnTo>
                <a:lnTo>
                  <a:pt x="13510" y="52980"/>
                </a:lnTo>
                <a:lnTo>
                  <a:pt x="13410" y="52910"/>
                </a:lnTo>
                <a:lnTo>
                  <a:pt x="13320" y="52820"/>
                </a:lnTo>
                <a:lnTo>
                  <a:pt x="13250" y="52730"/>
                </a:lnTo>
                <a:lnTo>
                  <a:pt x="13190" y="52700"/>
                </a:lnTo>
                <a:lnTo>
                  <a:pt x="12930" y="52460"/>
                </a:lnTo>
                <a:lnTo>
                  <a:pt x="12800" y="52330"/>
                </a:lnTo>
                <a:lnTo>
                  <a:pt x="12570" y="52060"/>
                </a:lnTo>
                <a:lnTo>
                  <a:pt x="12470" y="51930"/>
                </a:lnTo>
                <a:lnTo>
                  <a:pt x="12380" y="51850"/>
                </a:lnTo>
                <a:lnTo>
                  <a:pt x="12270" y="51700"/>
                </a:lnTo>
                <a:lnTo>
                  <a:pt x="12170" y="51590"/>
                </a:lnTo>
                <a:lnTo>
                  <a:pt x="12090" y="51490"/>
                </a:lnTo>
                <a:lnTo>
                  <a:pt x="12100" y="51450"/>
                </a:lnTo>
                <a:lnTo>
                  <a:pt x="12050" y="51300"/>
                </a:lnTo>
                <a:lnTo>
                  <a:pt x="12060" y="51240"/>
                </a:lnTo>
                <a:lnTo>
                  <a:pt x="12100" y="51230"/>
                </a:lnTo>
                <a:lnTo>
                  <a:pt x="12100" y="51140"/>
                </a:lnTo>
                <a:lnTo>
                  <a:pt x="12180" y="51000"/>
                </a:lnTo>
                <a:lnTo>
                  <a:pt x="12240" y="50920"/>
                </a:lnTo>
                <a:lnTo>
                  <a:pt x="12440" y="50800"/>
                </a:lnTo>
                <a:lnTo>
                  <a:pt x="12430" y="50880"/>
                </a:lnTo>
                <a:lnTo>
                  <a:pt x="12340" y="50950"/>
                </a:lnTo>
                <a:lnTo>
                  <a:pt x="12410" y="51050"/>
                </a:lnTo>
                <a:lnTo>
                  <a:pt x="12450" y="51060"/>
                </a:lnTo>
                <a:lnTo>
                  <a:pt x="12520" y="51010"/>
                </a:lnTo>
                <a:lnTo>
                  <a:pt x="12560" y="51040"/>
                </a:lnTo>
                <a:lnTo>
                  <a:pt x="12630" y="51030"/>
                </a:lnTo>
                <a:lnTo>
                  <a:pt x="12690" y="50970"/>
                </a:lnTo>
                <a:lnTo>
                  <a:pt x="12750" y="50970"/>
                </a:lnTo>
                <a:lnTo>
                  <a:pt x="12770" y="51070"/>
                </a:lnTo>
                <a:lnTo>
                  <a:pt x="12710" y="51110"/>
                </a:lnTo>
                <a:lnTo>
                  <a:pt x="12680" y="51200"/>
                </a:lnTo>
                <a:lnTo>
                  <a:pt x="12660" y="51310"/>
                </a:lnTo>
                <a:lnTo>
                  <a:pt x="12690" y="51350"/>
                </a:lnTo>
                <a:lnTo>
                  <a:pt x="12790" y="51440"/>
                </a:lnTo>
                <a:lnTo>
                  <a:pt x="12880" y="51450"/>
                </a:lnTo>
                <a:lnTo>
                  <a:pt x="12930" y="51430"/>
                </a:lnTo>
                <a:lnTo>
                  <a:pt x="13020" y="51410"/>
                </a:lnTo>
                <a:lnTo>
                  <a:pt x="13140" y="51320"/>
                </a:lnTo>
                <a:lnTo>
                  <a:pt x="13150" y="51240"/>
                </a:lnTo>
                <a:lnTo>
                  <a:pt x="13220" y="51270"/>
                </a:lnTo>
                <a:lnTo>
                  <a:pt x="13380" y="51290"/>
                </a:lnTo>
                <a:lnTo>
                  <a:pt x="13470" y="51230"/>
                </a:lnTo>
                <a:lnTo>
                  <a:pt x="13500" y="51240"/>
                </a:lnTo>
                <a:lnTo>
                  <a:pt x="13560" y="51220"/>
                </a:lnTo>
                <a:lnTo>
                  <a:pt x="13560" y="51170"/>
                </a:lnTo>
                <a:lnTo>
                  <a:pt x="13650" y="51100"/>
                </a:lnTo>
                <a:lnTo>
                  <a:pt x="13630" y="51050"/>
                </a:lnTo>
                <a:lnTo>
                  <a:pt x="13650" y="50960"/>
                </a:lnTo>
                <a:lnTo>
                  <a:pt x="13730" y="51030"/>
                </a:lnTo>
                <a:lnTo>
                  <a:pt x="13750" y="51140"/>
                </a:lnTo>
                <a:lnTo>
                  <a:pt x="13800" y="51130"/>
                </a:lnTo>
                <a:lnTo>
                  <a:pt x="13860" y="51190"/>
                </a:lnTo>
                <a:lnTo>
                  <a:pt x="13910" y="51190"/>
                </a:lnTo>
                <a:lnTo>
                  <a:pt x="13910" y="51140"/>
                </a:lnTo>
                <a:lnTo>
                  <a:pt x="13980" y="51170"/>
                </a:lnTo>
                <a:lnTo>
                  <a:pt x="14010" y="51160"/>
                </a:lnTo>
                <a:lnTo>
                  <a:pt x="14040" y="51060"/>
                </a:lnTo>
                <a:lnTo>
                  <a:pt x="14140" y="51050"/>
                </a:lnTo>
                <a:lnTo>
                  <a:pt x="14120" y="50980"/>
                </a:lnTo>
                <a:lnTo>
                  <a:pt x="14140" y="50940"/>
                </a:lnTo>
                <a:lnTo>
                  <a:pt x="14110" y="50890"/>
                </a:lnTo>
                <a:lnTo>
                  <a:pt x="14190" y="50850"/>
                </a:lnTo>
                <a:lnTo>
                  <a:pt x="14250" y="50870"/>
                </a:lnTo>
                <a:lnTo>
                  <a:pt x="14260" y="50950"/>
                </a:lnTo>
                <a:lnTo>
                  <a:pt x="14310" y="50940"/>
                </a:lnTo>
                <a:lnTo>
                  <a:pt x="14390" y="51030"/>
                </a:lnTo>
                <a:lnTo>
                  <a:pt x="14430" y="51020"/>
                </a:lnTo>
                <a:lnTo>
                  <a:pt x="14470" y="50960"/>
                </a:lnTo>
                <a:lnTo>
                  <a:pt x="14490" y="50890"/>
                </a:lnTo>
                <a:lnTo>
                  <a:pt x="14520" y="50870"/>
                </a:lnTo>
                <a:lnTo>
                  <a:pt x="14620" y="50900"/>
                </a:lnTo>
                <a:lnTo>
                  <a:pt x="14670" y="50840"/>
                </a:lnTo>
                <a:lnTo>
                  <a:pt x="14720" y="50840"/>
                </a:lnTo>
                <a:lnTo>
                  <a:pt x="14720" y="50780"/>
                </a:lnTo>
                <a:lnTo>
                  <a:pt x="14780" y="50700"/>
                </a:lnTo>
                <a:lnTo>
                  <a:pt x="14800" y="50710"/>
                </a:lnTo>
                <a:lnTo>
                  <a:pt x="14810" y="50660"/>
                </a:lnTo>
                <a:lnTo>
                  <a:pt x="14910" y="50610"/>
                </a:lnTo>
                <a:lnTo>
                  <a:pt x="15090" y="50580"/>
                </a:lnTo>
                <a:lnTo>
                  <a:pt x="15140" y="50600"/>
                </a:lnTo>
                <a:lnTo>
                  <a:pt x="15340" y="50600"/>
                </a:lnTo>
                <a:lnTo>
                  <a:pt x="15410" y="50590"/>
                </a:lnTo>
                <a:lnTo>
                  <a:pt x="15490" y="50490"/>
                </a:lnTo>
                <a:lnTo>
                  <a:pt x="15500" y="50390"/>
                </a:lnTo>
                <a:lnTo>
                  <a:pt x="15560" y="50360"/>
                </a:lnTo>
                <a:lnTo>
                  <a:pt x="15630" y="50240"/>
                </a:lnTo>
                <a:lnTo>
                  <a:pt x="15610" y="50160"/>
                </a:lnTo>
                <a:lnTo>
                  <a:pt x="15660" y="50130"/>
                </a:lnTo>
                <a:lnTo>
                  <a:pt x="15660" y="50070"/>
                </a:lnTo>
                <a:lnTo>
                  <a:pt x="15700" y="50050"/>
                </a:lnTo>
                <a:lnTo>
                  <a:pt x="15780" y="49980"/>
                </a:lnTo>
                <a:lnTo>
                  <a:pt x="15780" y="49940"/>
                </a:lnTo>
                <a:lnTo>
                  <a:pt x="15890" y="49760"/>
                </a:lnTo>
                <a:lnTo>
                  <a:pt x="15890" y="49710"/>
                </a:lnTo>
                <a:lnTo>
                  <a:pt x="16010" y="49530"/>
                </a:lnTo>
                <a:lnTo>
                  <a:pt x="16080" y="49500"/>
                </a:lnTo>
                <a:lnTo>
                  <a:pt x="16120" y="49460"/>
                </a:lnTo>
                <a:lnTo>
                  <a:pt x="16140" y="49390"/>
                </a:lnTo>
                <a:lnTo>
                  <a:pt x="16210" y="49300"/>
                </a:lnTo>
                <a:lnTo>
                  <a:pt x="16250" y="49220"/>
                </a:lnTo>
                <a:lnTo>
                  <a:pt x="16310" y="49030"/>
                </a:lnTo>
                <a:lnTo>
                  <a:pt x="16180" y="49060"/>
                </a:lnTo>
                <a:lnTo>
                  <a:pt x="16130" y="49090"/>
                </a:lnTo>
                <a:lnTo>
                  <a:pt x="16050" y="49180"/>
                </a:lnTo>
                <a:lnTo>
                  <a:pt x="16040" y="49370"/>
                </a:lnTo>
                <a:lnTo>
                  <a:pt x="16010" y="49420"/>
                </a:lnTo>
                <a:lnTo>
                  <a:pt x="15900" y="49460"/>
                </a:lnTo>
                <a:lnTo>
                  <a:pt x="15840" y="49450"/>
                </a:lnTo>
                <a:lnTo>
                  <a:pt x="15790" y="49400"/>
                </a:lnTo>
                <a:lnTo>
                  <a:pt x="15750" y="49420"/>
                </a:lnTo>
                <a:lnTo>
                  <a:pt x="15650" y="49340"/>
                </a:lnTo>
                <a:lnTo>
                  <a:pt x="15590" y="49330"/>
                </a:lnTo>
                <a:lnTo>
                  <a:pt x="15580" y="49380"/>
                </a:lnTo>
                <a:lnTo>
                  <a:pt x="15530" y="49400"/>
                </a:lnTo>
                <a:lnTo>
                  <a:pt x="15440" y="49400"/>
                </a:lnTo>
                <a:lnTo>
                  <a:pt x="15340" y="49430"/>
                </a:lnTo>
                <a:lnTo>
                  <a:pt x="15320" y="49480"/>
                </a:lnTo>
                <a:lnTo>
                  <a:pt x="15250" y="49530"/>
                </a:lnTo>
                <a:lnTo>
                  <a:pt x="14930" y="49560"/>
                </a:lnTo>
                <a:lnTo>
                  <a:pt x="14830" y="49580"/>
                </a:lnTo>
                <a:lnTo>
                  <a:pt x="14700" y="49660"/>
                </a:lnTo>
                <a:lnTo>
                  <a:pt x="14590" y="49640"/>
                </a:lnTo>
                <a:lnTo>
                  <a:pt x="14460" y="49700"/>
                </a:lnTo>
                <a:lnTo>
                  <a:pt x="14410" y="49700"/>
                </a:lnTo>
                <a:lnTo>
                  <a:pt x="14280" y="49790"/>
                </a:lnTo>
                <a:lnTo>
                  <a:pt x="14270" y="49870"/>
                </a:lnTo>
                <a:lnTo>
                  <a:pt x="14180" y="50000"/>
                </a:lnTo>
                <a:lnTo>
                  <a:pt x="14170" y="50040"/>
                </a:lnTo>
                <a:lnTo>
                  <a:pt x="14070" y="49980"/>
                </a:lnTo>
                <a:lnTo>
                  <a:pt x="13920" y="49950"/>
                </a:lnTo>
                <a:lnTo>
                  <a:pt x="13860" y="49970"/>
                </a:lnTo>
                <a:lnTo>
                  <a:pt x="13780" y="49940"/>
                </a:lnTo>
                <a:lnTo>
                  <a:pt x="13730" y="49890"/>
                </a:lnTo>
                <a:lnTo>
                  <a:pt x="13650" y="49880"/>
                </a:lnTo>
                <a:lnTo>
                  <a:pt x="13520" y="49930"/>
                </a:lnTo>
                <a:lnTo>
                  <a:pt x="13440" y="49910"/>
                </a:lnTo>
                <a:lnTo>
                  <a:pt x="13290" y="49810"/>
                </a:lnTo>
                <a:lnTo>
                  <a:pt x="13170" y="49790"/>
                </a:lnTo>
                <a:lnTo>
                  <a:pt x="13090" y="49760"/>
                </a:lnTo>
                <a:lnTo>
                  <a:pt x="12950" y="49780"/>
                </a:lnTo>
                <a:lnTo>
                  <a:pt x="12830" y="49740"/>
                </a:lnTo>
                <a:lnTo>
                  <a:pt x="12760" y="49740"/>
                </a:lnTo>
                <a:lnTo>
                  <a:pt x="12630" y="49660"/>
                </a:lnTo>
                <a:lnTo>
                  <a:pt x="12570" y="49630"/>
                </a:lnTo>
                <a:lnTo>
                  <a:pt x="12520" y="49580"/>
                </a:lnTo>
                <a:lnTo>
                  <a:pt x="12340" y="49470"/>
                </a:lnTo>
                <a:lnTo>
                  <a:pt x="12190" y="49390"/>
                </a:lnTo>
                <a:lnTo>
                  <a:pt x="12070" y="49320"/>
                </a:lnTo>
                <a:lnTo>
                  <a:pt x="11960" y="49240"/>
                </a:lnTo>
                <a:lnTo>
                  <a:pt x="11910" y="49210"/>
                </a:lnTo>
                <a:lnTo>
                  <a:pt x="11710" y="49080"/>
                </a:lnTo>
                <a:lnTo>
                  <a:pt x="11570" y="49020"/>
                </a:lnTo>
                <a:lnTo>
                  <a:pt x="11500" y="48960"/>
                </a:lnTo>
                <a:lnTo>
                  <a:pt x="11350" y="48840"/>
                </a:lnTo>
                <a:lnTo>
                  <a:pt x="11290" y="48810"/>
                </a:lnTo>
                <a:lnTo>
                  <a:pt x="11200" y="48700"/>
                </a:lnTo>
                <a:lnTo>
                  <a:pt x="11090" y="48600"/>
                </a:lnTo>
                <a:lnTo>
                  <a:pt x="11160" y="48580"/>
                </a:lnTo>
                <a:lnTo>
                  <a:pt x="11240" y="48460"/>
                </a:lnTo>
                <a:lnTo>
                  <a:pt x="11210" y="48380"/>
                </a:lnTo>
                <a:lnTo>
                  <a:pt x="11290" y="48380"/>
                </a:lnTo>
                <a:lnTo>
                  <a:pt x="11220" y="48310"/>
                </a:lnTo>
                <a:lnTo>
                  <a:pt x="11230" y="48230"/>
                </a:lnTo>
                <a:lnTo>
                  <a:pt x="11160" y="48180"/>
                </a:lnTo>
                <a:lnTo>
                  <a:pt x="11140" y="48130"/>
                </a:lnTo>
                <a:lnTo>
                  <a:pt x="11100" y="48140"/>
                </a:lnTo>
                <a:lnTo>
                  <a:pt x="11070" y="48100"/>
                </a:lnTo>
                <a:lnTo>
                  <a:pt x="11040" y="48130"/>
                </a:lnTo>
                <a:lnTo>
                  <a:pt x="11010" y="48000"/>
                </a:lnTo>
                <a:lnTo>
                  <a:pt x="10950" y="48000"/>
                </a:lnTo>
                <a:lnTo>
                  <a:pt x="10940" y="47920"/>
                </a:lnTo>
                <a:lnTo>
                  <a:pt x="10870" y="47880"/>
                </a:lnTo>
                <a:lnTo>
                  <a:pt x="10870" y="47800"/>
                </a:lnTo>
                <a:lnTo>
                  <a:pt x="10830" y="47760"/>
                </a:lnTo>
                <a:lnTo>
                  <a:pt x="10850" y="47730"/>
                </a:lnTo>
                <a:lnTo>
                  <a:pt x="10820" y="47650"/>
                </a:lnTo>
                <a:lnTo>
                  <a:pt x="10840" y="47600"/>
                </a:lnTo>
                <a:lnTo>
                  <a:pt x="10820" y="47480"/>
                </a:lnTo>
                <a:lnTo>
                  <a:pt x="10830" y="47450"/>
                </a:lnTo>
                <a:lnTo>
                  <a:pt x="10820" y="47360"/>
                </a:lnTo>
                <a:lnTo>
                  <a:pt x="10850" y="47300"/>
                </a:lnTo>
                <a:lnTo>
                  <a:pt x="10900" y="47280"/>
                </a:lnTo>
                <a:lnTo>
                  <a:pt x="10930" y="47200"/>
                </a:lnTo>
                <a:lnTo>
                  <a:pt x="10980" y="47180"/>
                </a:lnTo>
                <a:lnTo>
                  <a:pt x="11010" y="47120"/>
                </a:lnTo>
                <a:lnTo>
                  <a:pt x="11110" y="47070"/>
                </a:lnTo>
                <a:lnTo>
                  <a:pt x="11140" y="47030"/>
                </a:lnTo>
                <a:lnTo>
                  <a:pt x="11210" y="46990"/>
                </a:lnTo>
                <a:lnTo>
                  <a:pt x="11290" y="46860"/>
                </a:lnTo>
                <a:lnTo>
                  <a:pt x="11360" y="46810"/>
                </a:lnTo>
                <a:lnTo>
                  <a:pt x="11470" y="46780"/>
                </a:lnTo>
                <a:lnTo>
                  <a:pt x="11480" y="46710"/>
                </a:lnTo>
                <a:lnTo>
                  <a:pt x="11320" y="46690"/>
                </a:lnTo>
                <a:lnTo>
                  <a:pt x="11250" y="46760"/>
                </a:lnTo>
                <a:lnTo>
                  <a:pt x="11120" y="46750"/>
                </a:lnTo>
                <a:lnTo>
                  <a:pt x="11060" y="46810"/>
                </a:lnTo>
                <a:lnTo>
                  <a:pt x="11030" y="46880"/>
                </a:lnTo>
                <a:lnTo>
                  <a:pt x="10950" y="47000"/>
                </a:lnTo>
                <a:lnTo>
                  <a:pt x="10920" y="46990"/>
                </a:lnTo>
                <a:lnTo>
                  <a:pt x="10930" y="46960"/>
                </a:lnTo>
                <a:lnTo>
                  <a:pt x="10900" y="46920"/>
                </a:lnTo>
                <a:lnTo>
                  <a:pt x="10900" y="46890"/>
                </a:lnTo>
                <a:lnTo>
                  <a:pt x="10920" y="46870"/>
                </a:lnTo>
                <a:lnTo>
                  <a:pt x="10920" y="46820"/>
                </a:lnTo>
                <a:lnTo>
                  <a:pt x="10990" y="46750"/>
                </a:lnTo>
                <a:lnTo>
                  <a:pt x="11050" y="46630"/>
                </a:lnTo>
                <a:lnTo>
                  <a:pt x="11160" y="46560"/>
                </a:lnTo>
                <a:lnTo>
                  <a:pt x="11180" y="46520"/>
                </a:lnTo>
                <a:lnTo>
                  <a:pt x="11150" y="46470"/>
                </a:lnTo>
                <a:lnTo>
                  <a:pt x="11090" y="46450"/>
                </a:lnTo>
                <a:lnTo>
                  <a:pt x="11090" y="46500"/>
                </a:lnTo>
                <a:lnTo>
                  <a:pt x="11070" y="46500"/>
                </a:lnTo>
                <a:lnTo>
                  <a:pt x="11020" y="46500"/>
                </a:lnTo>
                <a:lnTo>
                  <a:pt x="11020" y="46480"/>
                </a:lnTo>
                <a:lnTo>
                  <a:pt x="11010" y="46470"/>
                </a:lnTo>
                <a:lnTo>
                  <a:pt x="10970" y="46470"/>
                </a:lnTo>
                <a:lnTo>
                  <a:pt x="10960" y="46440"/>
                </a:lnTo>
                <a:lnTo>
                  <a:pt x="10980" y="46380"/>
                </a:lnTo>
                <a:lnTo>
                  <a:pt x="11530" y="46390"/>
                </a:lnTo>
                <a:lnTo>
                  <a:pt x="11540" y="46270"/>
                </a:lnTo>
                <a:lnTo>
                  <a:pt x="11560" y="46160"/>
                </a:lnTo>
                <a:lnTo>
                  <a:pt x="11570" y="45970"/>
                </a:lnTo>
                <a:lnTo>
                  <a:pt x="11580" y="45420"/>
                </a:lnTo>
                <a:lnTo>
                  <a:pt x="11600" y="45390"/>
                </a:lnTo>
                <a:lnTo>
                  <a:pt x="11750" y="45350"/>
                </a:lnTo>
                <a:lnTo>
                  <a:pt x="11780" y="45590"/>
                </a:lnTo>
                <a:lnTo>
                  <a:pt x="11800" y="45650"/>
                </a:lnTo>
                <a:lnTo>
                  <a:pt x="11890" y="45680"/>
                </a:lnTo>
                <a:lnTo>
                  <a:pt x="11940" y="45680"/>
                </a:lnTo>
                <a:lnTo>
                  <a:pt x="12010" y="45500"/>
                </a:lnTo>
                <a:lnTo>
                  <a:pt x="12080" y="45440"/>
                </a:lnTo>
                <a:lnTo>
                  <a:pt x="12140" y="45560"/>
                </a:lnTo>
                <a:lnTo>
                  <a:pt x="12180" y="45590"/>
                </a:lnTo>
                <a:lnTo>
                  <a:pt x="12260" y="45580"/>
                </a:lnTo>
                <a:lnTo>
                  <a:pt x="12460" y="45470"/>
                </a:lnTo>
                <a:lnTo>
                  <a:pt x="12550" y="45480"/>
                </a:lnTo>
                <a:lnTo>
                  <a:pt x="12600" y="45510"/>
                </a:lnTo>
                <a:lnTo>
                  <a:pt x="12770" y="45570"/>
                </a:lnTo>
                <a:lnTo>
                  <a:pt x="12850" y="45520"/>
                </a:lnTo>
                <a:lnTo>
                  <a:pt x="12970" y="45470"/>
                </a:lnTo>
                <a:lnTo>
                  <a:pt x="13070" y="45440"/>
                </a:lnTo>
                <a:lnTo>
                  <a:pt x="13210" y="45470"/>
                </a:lnTo>
                <a:lnTo>
                  <a:pt x="13270" y="45470"/>
                </a:lnTo>
                <a:lnTo>
                  <a:pt x="13400" y="45450"/>
                </a:lnTo>
                <a:lnTo>
                  <a:pt x="13590" y="45510"/>
                </a:lnTo>
                <a:lnTo>
                  <a:pt x="13810" y="45460"/>
                </a:lnTo>
                <a:lnTo>
                  <a:pt x="13870" y="45440"/>
                </a:lnTo>
                <a:lnTo>
                  <a:pt x="13910" y="45490"/>
                </a:lnTo>
                <a:lnTo>
                  <a:pt x="14090" y="45660"/>
                </a:lnTo>
                <a:lnTo>
                  <a:pt x="14210" y="45750"/>
                </a:lnTo>
                <a:lnTo>
                  <a:pt x="14480" y="45770"/>
                </a:lnTo>
                <a:lnTo>
                  <a:pt x="14720" y="45780"/>
                </a:lnTo>
                <a:lnTo>
                  <a:pt x="14900" y="45780"/>
                </a:lnTo>
                <a:lnTo>
                  <a:pt x="15030" y="45760"/>
                </a:lnTo>
                <a:lnTo>
                  <a:pt x="15090" y="45720"/>
                </a:lnTo>
                <a:lnTo>
                  <a:pt x="15170" y="45630"/>
                </a:lnTo>
                <a:lnTo>
                  <a:pt x="15260" y="45420"/>
                </a:lnTo>
                <a:lnTo>
                  <a:pt x="15370" y="45370"/>
                </a:lnTo>
                <a:lnTo>
                  <a:pt x="15610" y="45320"/>
                </a:lnTo>
                <a:lnTo>
                  <a:pt x="15770" y="45250"/>
                </a:lnTo>
                <a:lnTo>
                  <a:pt x="15850" y="45230"/>
                </a:lnTo>
                <a:lnTo>
                  <a:pt x="15970" y="45210"/>
                </a:lnTo>
                <a:lnTo>
                  <a:pt x="16220" y="45110"/>
                </a:lnTo>
                <a:lnTo>
                  <a:pt x="16280" y="45100"/>
                </a:lnTo>
                <a:lnTo>
                  <a:pt x="16410" y="45040"/>
                </a:lnTo>
                <a:lnTo>
                  <a:pt x="16530" y="45010"/>
                </a:lnTo>
                <a:lnTo>
                  <a:pt x="16630" y="45070"/>
                </a:lnTo>
                <a:lnTo>
                  <a:pt x="16580" y="45200"/>
                </a:lnTo>
                <a:lnTo>
                  <a:pt x="16530" y="45240"/>
                </a:lnTo>
                <a:lnTo>
                  <a:pt x="16550" y="45320"/>
                </a:lnTo>
                <a:lnTo>
                  <a:pt x="16530" y="45380"/>
                </a:lnTo>
                <a:lnTo>
                  <a:pt x="16570" y="45420"/>
                </a:lnTo>
                <a:lnTo>
                  <a:pt x="16530" y="45480"/>
                </a:lnTo>
                <a:lnTo>
                  <a:pt x="16530" y="45520"/>
                </a:lnTo>
                <a:lnTo>
                  <a:pt x="16580" y="45550"/>
                </a:lnTo>
                <a:lnTo>
                  <a:pt x="16640" y="45550"/>
                </a:lnTo>
                <a:lnTo>
                  <a:pt x="16750" y="45600"/>
                </a:lnTo>
                <a:lnTo>
                  <a:pt x="16950" y="45610"/>
                </a:lnTo>
                <a:lnTo>
                  <a:pt x="17170" y="45600"/>
                </a:lnTo>
                <a:lnTo>
                  <a:pt x="17250" y="45570"/>
                </a:lnTo>
                <a:lnTo>
                  <a:pt x="17300" y="45530"/>
                </a:lnTo>
                <a:lnTo>
                  <a:pt x="17410" y="45500"/>
                </a:lnTo>
                <a:lnTo>
                  <a:pt x="17380" y="45400"/>
                </a:lnTo>
                <a:lnTo>
                  <a:pt x="17490" y="45320"/>
                </a:lnTo>
                <a:lnTo>
                  <a:pt x="17590" y="45230"/>
                </a:lnTo>
                <a:lnTo>
                  <a:pt x="17690" y="45190"/>
                </a:lnTo>
                <a:lnTo>
                  <a:pt x="17730" y="45230"/>
                </a:lnTo>
                <a:lnTo>
                  <a:pt x="17830" y="45230"/>
                </a:lnTo>
                <a:lnTo>
                  <a:pt x="17880" y="45200"/>
                </a:lnTo>
                <a:lnTo>
                  <a:pt x="17940" y="45130"/>
                </a:lnTo>
                <a:lnTo>
                  <a:pt x="18030" y="45100"/>
                </a:lnTo>
                <a:lnTo>
                  <a:pt x="18060" y="45030"/>
                </a:lnTo>
                <a:lnTo>
                  <a:pt x="18020" y="44980"/>
                </a:lnTo>
                <a:lnTo>
                  <a:pt x="17950" y="44960"/>
                </a:lnTo>
                <a:lnTo>
                  <a:pt x="17780" y="44970"/>
                </a:lnTo>
                <a:lnTo>
                  <a:pt x="17720" y="44940"/>
                </a:lnTo>
                <a:lnTo>
                  <a:pt x="17720" y="44870"/>
                </a:lnTo>
                <a:lnTo>
                  <a:pt x="17740" y="44700"/>
                </a:lnTo>
                <a:lnTo>
                  <a:pt x="17690" y="44650"/>
                </a:lnTo>
                <a:lnTo>
                  <a:pt x="17710" y="44570"/>
                </a:lnTo>
                <a:lnTo>
                  <a:pt x="17700" y="44470"/>
                </a:lnTo>
                <a:lnTo>
                  <a:pt x="17750" y="44380"/>
                </a:lnTo>
                <a:lnTo>
                  <a:pt x="17820" y="44350"/>
                </a:lnTo>
                <a:lnTo>
                  <a:pt x="17930" y="44280"/>
                </a:lnTo>
                <a:lnTo>
                  <a:pt x="17990" y="44230"/>
                </a:lnTo>
                <a:lnTo>
                  <a:pt x="18020" y="44260"/>
                </a:lnTo>
                <a:lnTo>
                  <a:pt x="18170" y="44320"/>
                </a:lnTo>
                <a:lnTo>
                  <a:pt x="18260" y="44350"/>
                </a:lnTo>
                <a:lnTo>
                  <a:pt x="18360" y="44390"/>
                </a:lnTo>
                <a:lnTo>
                  <a:pt x="18410" y="44410"/>
                </a:lnTo>
                <a:lnTo>
                  <a:pt x="18510" y="44450"/>
                </a:lnTo>
                <a:lnTo>
                  <a:pt x="18590" y="44340"/>
                </a:lnTo>
                <a:lnTo>
                  <a:pt x="18670" y="44310"/>
                </a:lnTo>
                <a:lnTo>
                  <a:pt x="18700" y="44390"/>
                </a:lnTo>
                <a:lnTo>
                  <a:pt x="18740" y="44410"/>
                </a:lnTo>
                <a:lnTo>
                  <a:pt x="18850" y="44350"/>
                </a:lnTo>
                <a:lnTo>
                  <a:pt x="18930" y="44290"/>
                </a:lnTo>
                <a:lnTo>
                  <a:pt x="19000" y="44280"/>
                </a:lnTo>
                <a:lnTo>
                  <a:pt x="19030" y="44250"/>
                </a:lnTo>
                <a:lnTo>
                  <a:pt x="19170" y="44230"/>
                </a:lnTo>
                <a:lnTo>
                  <a:pt x="19210" y="44260"/>
                </a:lnTo>
                <a:lnTo>
                  <a:pt x="19290" y="44240"/>
                </a:lnTo>
                <a:lnTo>
                  <a:pt x="19330" y="44280"/>
                </a:lnTo>
                <a:lnTo>
                  <a:pt x="19390" y="44260"/>
                </a:lnTo>
                <a:lnTo>
                  <a:pt x="19460" y="44310"/>
                </a:lnTo>
                <a:lnTo>
                  <a:pt x="19510" y="44370"/>
                </a:lnTo>
                <a:lnTo>
                  <a:pt x="19660" y="44310"/>
                </a:lnTo>
                <a:lnTo>
                  <a:pt x="19740" y="44310"/>
                </a:lnTo>
                <a:lnTo>
                  <a:pt x="19840" y="44260"/>
                </a:lnTo>
                <a:lnTo>
                  <a:pt x="19920" y="44290"/>
                </a:lnTo>
                <a:lnTo>
                  <a:pt x="19930" y="44330"/>
                </a:lnTo>
                <a:lnTo>
                  <a:pt x="19920" y="44400"/>
                </a:lnTo>
                <a:lnTo>
                  <a:pt x="20010" y="44420"/>
                </a:lnTo>
                <a:lnTo>
                  <a:pt x="20080" y="44400"/>
                </a:lnTo>
                <a:lnTo>
                  <a:pt x="20060" y="44320"/>
                </a:lnTo>
                <a:lnTo>
                  <a:pt x="20080" y="44250"/>
                </a:lnTo>
                <a:lnTo>
                  <a:pt x="20140" y="44270"/>
                </a:lnTo>
                <a:lnTo>
                  <a:pt x="20190" y="44260"/>
                </a:lnTo>
                <a:lnTo>
                  <a:pt x="20230" y="44280"/>
                </a:lnTo>
                <a:lnTo>
                  <a:pt x="20210" y="44330"/>
                </a:lnTo>
                <a:lnTo>
                  <a:pt x="20260" y="44390"/>
                </a:lnTo>
                <a:lnTo>
                  <a:pt x="20350" y="44360"/>
                </a:lnTo>
                <a:lnTo>
                  <a:pt x="20420" y="44300"/>
                </a:lnTo>
                <a:lnTo>
                  <a:pt x="20420" y="44240"/>
                </a:lnTo>
                <a:lnTo>
                  <a:pt x="20550" y="44180"/>
                </a:lnTo>
                <a:lnTo>
                  <a:pt x="20580" y="44150"/>
                </a:lnTo>
                <a:lnTo>
                  <a:pt x="20670" y="44180"/>
                </a:lnTo>
                <a:lnTo>
                  <a:pt x="20690" y="44240"/>
                </a:lnTo>
                <a:lnTo>
                  <a:pt x="20670" y="44310"/>
                </a:lnTo>
                <a:lnTo>
                  <a:pt x="20750" y="44370"/>
                </a:lnTo>
                <a:lnTo>
                  <a:pt x="20850" y="44370"/>
                </a:lnTo>
                <a:lnTo>
                  <a:pt x="20880" y="44420"/>
                </a:lnTo>
                <a:lnTo>
                  <a:pt x="20940" y="44440"/>
                </a:lnTo>
                <a:lnTo>
                  <a:pt x="21030" y="44410"/>
                </a:lnTo>
                <a:lnTo>
                  <a:pt x="21060" y="44370"/>
                </a:lnTo>
                <a:lnTo>
                  <a:pt x="21120" y="44410"/>
                </a:lnTo>
                <a:lnTo>
                  <a:pt x="21190" y="44400"/>
                </a:lnTo>
                <a:lnTo>
                  <a:pt x="21300" y="44440"/>
                </a:lnTo>
                <a:lnTo>
                  <a:pt x="21370" y="44400"/>
                </a:lnTo>
                <a:lnTo>
                  <a:pt x="21400" y="44420"/>
                </a:lnTo>
                <a:lnTo>
                  <a:pt x="21370" y="44490"/>
                </a:lnTo>
                <a:lnTo>
                  <a:pt x="21290" y="44510"/>
                </a:lnTo>
                <a:lnTo>
                  <a:pt x="21260" y="44470"/>
                </a:lnTo>
                <a:lnTo>
                  <a:pt x="21190" y="44470"/>
                </a:lnTo>
                <a:lnTo>
                  <a:pt x="21120" y="44530"/>
                </a:lnTo>
                <a:lnTo>
                  <a:pt x="21180" y="44620"/>
                </a:lnTo>
                <a:lnTo>
                  <a:pt x="21230" y="44600"/>
                </a:lnTo>
                <a:lnTo>
                  <a:pt x="21240" y="44650"/>
                </a:lnTo>
                <a:lnTo>
                  <a:pt x="21340" y="44640"/>
                </a:lnTo>
                <a:lnTo>
                  <a:pt x="21350" y="44600"/>
                </a:lnTo>
                <a:lnTo>
                  <a:pt x="21410" y="44610"/>
                </a:lnTo>
                <a:lnTo>
                  <a:pt x="21490" y="44770"/>
                </a:lnTo>
                <a:lnTo>
                  <a:pt x="21590" y="44750"/>
                </a:lnTo>
                <a:lnTo>
                  <a:pt x="21650" y="44760"/>
                </a:lnTo>
                <a:lnTo>
                  <a:pt x="21660" y="44790"/>
                </a:lnTo>
                <a:lnTo>
                  <a:pt x="21630" y="44890"/>
                </a:lnTo>
                <a:lnTo>
                  <a:pt x="21680" y="44960"/>
                </a:lnTo>
                <a:lnTo>
                  <a:pt x="21710" y="45050"/>
                </a:lnTo>
                <a:lnTo>
                  <a:pt x="21770" y="45060"/>
                </a:lnTo>
                <a:lnTo>
                  <a:pt x="21830" y="45020"/>
                </a:lnTo>
                <a:lnTo>
                  <a:pt x="21810" y="44920"/>
                </a:lnTo>
                <a:lnTo>
                  <a:pt x="21920" y="44760"/>
                </a:lnTo>
                <a:lnTo>
                  <a:pt x="22010" y="44810"/>
                </a:lnTo>
                <a:lnTo>
                  <a:pt x="22050" y="44850"/>
                </a:lnTo>
                <a:lnTo>
                  <a:pt x="22240" y="44900"/>
                </a:lnTo>
                <a:lnTo>
                  <a:pt x="22330" y="44890"/>
                </a:lnTo>
                <a:lnTo>
                  <a:pt x="22330" y="45010"/>
                </a:lnTo>
                <a:lnTo>
                  <a:pt x="22370" y="45100"/>
                </a:lnTo>
                <a:lnTo>
                  <a:pt x="22440" y="45190"/>
                </a:lnTo>
                <a:lnTo>
                  <a:pt x="22670" y="45200"/>
                </a:lnTo>
                <a:lnTo>
                  <a:pt x="22710" y="45180"/>
                </a:lnTo>
                <a:lnTo>
                  <a:pt x="22810" y="45170"/>
                </a:lnTo>
                <a:lnTo>
                  <a:pt x="22900" y="45220"/>
                </a:lnTo>
                <a:lnTo>
                  <a:pt x="22960" y="45290"/>
                </a:lnTo>
                <a:lnTo>
                  <a:pt x="23110" y="45200"/>
                </a:lnTo>
                <a:lnTo>
                  <a:pt x="23140" y="45150"/>
                </a:lnTo>
                <a:lnTo>
                  <a:pt x="23070" y="45090"/>
                </a:lnTo>
                <a:lnTo>
                  <a:pt x="23150" y="45010"/>
                </a:lnTo>
                <a:lnTo>
                  <a:pt x="23120" y="44920"/>
                </a:lnTo>
                <a:lnTo>
                  <a:pt x="23210" y="44820"/>
                </a:lnTo>
                <a:lnTo>
                  <a:pt x="23230" y="44880"/>
                </a:lnTo>
                <a:lnTo>
                  <a:pt x="23310" y="44880"/>
                </a:lnTo>
                <a:lnTo>
                  <a:pt x="23430" y="44790"/>
                </a:lnTo>
                <a:lnTo>
                  <a:pt x="23470" y="44900"/>
                </a:lnTo>
                <a:lnTo>
                  <a:pt x="23460" y="45010"/>
                </a:lnTo>
                <a:lnTo>
                  <a:pt x="23410" y="45090"/>
                </a:lnTo>
                <a:lnTo>
                  <a:pt x="23480" y="45110"/>
                </a:lnTo>
                <a:lnTo>
                  <a:pt x="23520" y="45170"/>
                </a:lnTo>
                <a:lnTo>
                  <a:pt x="23620" y="45210"/>
                </a:lnTo>
                <a:lnTo>
                  <a:pt x="23670" y="45220"/>
                </a:lnTo>
                <a:lnTo>
                  <a:pt x="23750" y="45150"/>
                </a:lnTo>
                <a:lnTo>
                  <a:pt x="23810" y="45180"/>
                </a:lnTo>
                <a:lnTo>
                  <a:pt x="23750" y="45270"/>
                </a:lnTo>
                <a:lnTo>
                  <a:pt x="23680" y="45270"/>
                </a:lnTo>
                <a:lnTo>
                  <a:pt x="23680" y="45340"/>
                </a:lnTo>
                <a:lnTo>
                  <a:pt x="23650" y="45370"/>
                </a:lnTo>
                <a:lnTo>
                  <a:pt x="23570" y="45350"/>
                </a:lnTo>
                <a:lnTo>
                  <a:pt x="23550" y="45430"/>
                </a:lnTo>
                <a:lnTo>
                  <a:pt x="23490" y="45480"/>
                </a:lnTo>
                <a:lnTo>
                  <a:pt x="23420" y="45610"/>
                </a:lnTo>
                <a:lnTo>
                  <a:pt x="23400" y="45720"/>
                </a:lnTo>
                <a:lnTo>
                  <a:pt x="23490" y="45810"/>
                </a:lnTo>
                <a:lnTo>
                  <a:pt x="23510" y="45850"/>
                </a:lnTo>
                <a:lnTo>
                  <a:pt x="23580" y="45900"/>
                </a:lnTo>
                <a:lnTo>
                  <a:pt x="23640" y="45940"/>
                </a:lnTo>
                <a:lnTo>
                  <a:pt x="23720" y="45950"/>
                </a:lnTo>
                <a:lnTo>
                  <a:pt x="23790" y="45980"/>
                </a:lnTo>
                <a:lnTo>
                  <a:pt x="23720" y="46140"/>
                </a:lnTo>
                <a:lnTo>
                  <a:pt x="23860" y="46240"/>
                </a:lnTo>
                <a:lnTo>
                  <a:pt x="23930" y="46190"/>
                </a:lnTo>
                <a:lnTo>
                  <a:pt x="23970" y="46190"/>
                </a:lnTo>
                <a:lnTo>
                  <a:pt x="24010" y="46120"/>
                </a:lnTo>
                <a:lnTo>
                  <a:pt x="24070" y="46080"/>
                </a:lnTo>
                <a:lnTo>
                  <a:pt x="24090" y="46020"/>
                </a:lnTo>
                <a:lnTo>
                  <a:pt x="24090" y="45930"/>
                </a:lnTo>
                <a:lnTo>
                  <a:pt x="24180" y="45930"/>
                </a:lnTo>
                <a:lnTo>
                  <a:pt x="24180" y="46010"/>
                </a:lnTo>
                <a:lnTo>
                  <a:pt x="24260" y="46050"/>
                </a:lnTo>
                <a:lnTo>
                  <a:pt x="24310" y="46120"/>
                </a:lnTo>
                <a:lnTo>
                  <a:pt x="24300" y="46280"/>
                </a:lnTo>
                <a:lnTo>
                  <a:pt x="24330" y="46350"/>
                </a:lnTo>
                <a:lnTo>
                  <a:pt x="24320" y="46500"/>
                </a:lnTo>
                <a:lnTo>
                  <a:pt x="24260" y="46520"/>
                </a:lnTo>
                <a:lnTo>
                  <a:pt x="24230" y="46550"/>
                </a:lnTo>
                <a:lnTo>
                  <a:pt x="24160" y="46710"/>
                </a:lnTo>
                <a:lnTo>
                  <a:pt x="24190" y="46810"/>
                </a:lnTo>
                <a:lnTo>
                  <a:pt x="24160" y="46900"/>
                </a:lnTo>
                <a:lnTo>
                  <a:pt x="24200" y="46970"/>
                </a:lnTo>
                <a:lnTo>
                  <a:pt x="24270" y="46920"/>
                </a:lnTo>
                <a:lnTo>
                  <a:pt x="24320" y="46930"/>
                </a:lnTo>
                <a:lnTo>
                  <a:pt x="24360" y="46980"/>
                </a:lnTo>
                <a:lnTo>
                  <a:pt x="24410" y="47010"/>
                </a:lnTo>
                <a:lnTo>
                  <a:pt x="24420" y="47050"/>
                </a:lnTo>
                <a:lnTo>
                  <a:pt x="24470" y="47090"/>
                </a:lnTo>
                <a:lnTo>
                  <a:pt x="24480" y="47140"/>
                </a:lnTo>
                <a:lnTo>
                  <a:pt x="24550" y="47150"/>
                </a:lnTo>
                <a:lnTo>
                  <a:pt x="24570" y="47180"/>
                </a:lnTo>
                <a:lnTo>
                  <a:pt x="24550" y="47360"/>
                </a:lnTo>
                <a:lnTo>
                  <a:pt x="24580" y="47420"/>
                </a:lnTo>
                <a:lnTo>
                  <a:pt x="24610" y="47440"/>
                </a:lnTo>
                <a:lnTo>
                  <a:pt x="24690" y="47380"/>
                </a:lnTo>
                <a:lnTo>
                  <a:pt x="24740" y="47310"/>
                </a:lnTo>
                <a:lnTo>
                  <a:pt x="24870" y="47320"/>
                </a:lnTo>
                <a:lnTo>
                  <a:pt x="24930" y="47380"/>
                </a:lnTo>
                <a:lnTo>
                  <a:pt x="24980" y="47400"/>
                </a:lnTo>
                <a:lnTo>
                  <a:pt x="24950" y="47450"/>
                </a:lnTo>
                <a:lnTo>
                  <a:pt x="24950" y="47540"/>
                </a:lnTo>
                <a:lnTo>
                  <a:pt x="24920" y="47580"/>
                </a:lnTo>
                <a:lnTo>
                  <a:pt x="24920" y="47670"/>
                </a:lnTo>
                <a:lnTo>
                  <a:pt x="24980" y="47730"/>
                </a:lnTo>
                <a:lnTo>
                  <a:pt x="24940" y="47780"/>
                </a:lnTo>
                <a:lnTo>
                  <a:pt x="24900" y="47910"/>
                </a:lnTo>
                <a:lnTo>
                  <a:pt x="24960" y="47950"/>
                </a:lnTo>
                <a:lnTo>
                  <a:pt x="25000" y="47910"/>
                </a:lnTo>
                <a:lnTo>
                  <a:pt x="25100" y="47900"/>
                </a:lnTo>
                <a:lnTo>
                  <a:pt x="25140" y="48010"/>
                </a:lnTo>
                <a:lnTo>
                  <a:pt x="25180" y="47990"/>
                </a:lnTo>
                <a:lnTo>
                  <a:pt x="25270" y="47890"/>
                </a:lnTo>
                <a:lnTo>
                  <a:pt x="25320" y="47960"/>
                </a:lnTo>
                <a:lnTo>
                  <a:pt x="25440" y="47930"/>
                </a:lnTo>
                <a:lnTo>
                  <a:pt x="25550" y="48080"/>
                </a:lnTo>
                <a:lnTo>
                  <a:pt x="25580" y="48160"/>
                </a:lnTo>
                <a:lnTo>
                  <a:pt x="25620" y="48210"/>
                </a:lnTo>
                <a:lnTo>
                  <a:pt x="25620" y="48250"/>
                </a:lnTo>
                <a:lnTo>
                  <a:pt x="25740" y="48240"/>
                </a:lnTo>
                <a:lnTo>
                  <a:pt x="25770" y="48140"/>
                </a:lnTo>
                <a:lnTo>
                  <a:pt x="25810" y="48120"/>
                </a:lnTo>
                <a:lnTo>
                  <a:pt x="25870" y="48190"/>
                </a:lnTo>
                <a:lnTo>
                  <a:pt x="25890" y="48250"/>
                </a:lnTo>
                <a:lnTo>
                  <a:pt x="26000" y="48270"/>
                </a:lnTo>
                <a:lnTo>
                  <a:pt x="25990" y="48300"/>
                </a:lnTo>
                <a:lnTo>
                  <a:pt x="26040" y="48380"/>
                </a:lnTo>
                <a:lnTo>
                  <a:pt x="26160" y="48370"/>
                </a:lnTo>
                <a:lnTo>
                  <a:pt x="26200" y="48380"/>
                </a:lnTo>
                <a:lnTo>
                  <a:pt x="26220" y="48430"/>
                </a:lnTo>
                <a:lnTo>
                  <a:pt x="26280" y="48470"/>
                </a:lnTo>
                <a:lnTo>
                  <a:pt x="26290" y="48580"/>
                </a:lnTo>
                <a:lnTo>
                  <a:pt x="26250" y="48640"/>
                </a:lnTo>
                <a:lnTo>
                  <a:pt x="26260" y="48730"/>
                </a:lnTo>
                <a:lnTo>
                  <a:pt x="26310" y="48740"/>
                </a:lnTo>
                <a:lnTo>
                  <a:pt x="26340" y="48790"/>
                </a:lnTo>
                <a:lnTo>
                  <a:pt x="26410" y="48800"/>
                </a:lnTo>
                <a:lnTo>
                  <a:pt x="26430" y="48750"/>
                </a:lnTo>
                <a:lnTo>
                  <a:pt x="26480" y="48690"/>
                </a:lnTo>
                <a:lnTo>
                  <a:pt x="26590" y="48730"/>
                </a:lnTo>
                <a:lnTo>
                  <a:pt x="26650" y="48790"/>
                </a:lnTo>
                <a:lnTo>
                  <a:pt x="26700" y="48900"/>
                </a:lnTo>
                <a:lnTo>
                  <a:pt x="26680" y="48970"/>
                </a:lnTo>
                <a:lnTo>
                  <a:pt x="26760" y="49020"/>
                </a:lnTo>
                <a:lnTo>
                  <a:pt x="26790" y="49070"/>
                </a:lnTo>
                <a:lnTo>
                  <a:pt x="26810" y="49130"/>
                </a:lnTo>
                <a:lnTo>
                  <a:pt x="26870" y="49170"/>
                </a:lnTo>
                <a:lnTo>
                  <a:pt x="26880" y="49250"/>
                </a:lnTo>
                <a:lnTo>
                  <a:pt x="26930" y="49320"/>
                </a:lnTo>
                <a:lnTo>
                  <a:pt x="26850" y="49360"/>
                </a:lnTo>
                <a:lnTo>
                  <a:pt x="26960" y="49530"/>
                </a:lnTo>
                <a:lnTo>
                  <a:pt x="27010" y="49560"/>
                </a:lnTo>
                <a:lnTo>
                  <a:pt x="27060" y="49500"/>
                </a:lnTo>
                <a:lnTo>
                  <a:pt x="27150" y="49480"/>
                </a:lnTo>
                <a:lnTo>
                  <a:pt x="27180" y="49510"/>
                </a:lnTo>
                <a:lnTo>
                  <a:pt x="27220" y="49680"/>
                </a:lnTo>
                <a:lnTo>
                  <a:pt x="27180" y="49810"/>
                </a:lnTo>
                <a:lnTo>
                  <a:pt x="27110" y="49820"/>
                </a:lnTo>
                <a:lnTo>
                  <a:pt x="27110" y="49890"/>
                </a:lnTo>
                <a:lnTo>
                  <a:pt x="27010" y="50060"/>
                </a:lnTo>
                <a:lnTo>
                  <a:pt x="27000" y="50170"/>
                </a:lnTo>
                <a:lnTo>
                  <a:pt x="26960" y="50240"/>
                </a:lnTo>
                <a:lnTo>
                  <a:pt x="26960" y="50320"/>
                </a:lnTo>
                <a:lnTo>
                  <a:pt x="26910" y="50340"/>
                </a:lnTo>
                <a:lnTo>
                  <a:pt x="26810" y="50310"/>
                </a:lnTo>
                <a:lnTo>
                  <a:pt x="26720" y="50320"/>
                </a:lnTo>
                <a:lnTo>
                  <a:pt x="26670" y="50300"/>
                </a:lnTo>
                <a:lnTo>
                  <a:pt x="26610" y="50340"/>
                </a:lnTo>
                <a:lnTo>
                  <a:pt x="26620" y="50370"/>
                </a:lnTo>
                <a:lnTo>
                  <a:pt x="26560" y="50400"/>
                </a:lnTo>
                <a:lnTo>
                  <a:pt x="26530" y="50490"/>
                </a:lnTo>
                <a:lnTo>
                  <a:pt x="26500" y="50540"/>
                </a:lnTo>
                <a:lnTo>
                  <a:pt x="26460" y="50530"/>
                </a:lnTo>
                <a:lnTo>
                  <a:pt x="26440" y="50580"/>
                </a:lnTo>
                <a:lnTo>
                  <a:pt x="26340" y="50650"/>
                </a:lnTo>
                <a:lnTo>
                  <a:pt x="26330" y="50690"/>
                </a:lnTo>
                <a:lnTo>
                  <a:pt x="26260" y="50670"/>
                </a:lnTo>
                <a:lnTo>
                  <a:pt x="26140" y="50590"/>
                </a:lnTo>
                <a:lnTo>
                  <a:pt x="26090" y="50590"/>
                </a:lnTo>
                <a:lnTo>
                  <a:pt x="26030" y="50620"/>
                </a:lnTo>
                <a:lnTo>
                  <a:pt x="26030" y="50690"/>
                </a:lnTo>
                <a:lnTo>
                  <a:pt x="26140" y="50720"/>
                </a:lnTo>
                <a:lnTo>
                  <a:pt x="26120" y="50840"/>
                </a:lnTo>
                <a:lnTo>
                  <a:pt x="26180" y="50830"/>
                </a:lnTo>
                <a:lnTo>
                  <a:pt x="26200" y="50940"/>
                </a:lnTo>
                <a:lnTo>
                  <a:pt x="26250" y="50980"/>
                </a:lnTo>
                <a:lnTo>
                  <a:pt x="26300" y="50880"/>
                </a:lnTo>
                <a:lnTo>
                  <a:pt x="26340" y="50920"/>
                </a:lnTo>
                <a:lnTo>
                  <a:pt x="26420" y="50910"/>
                </a:lnTo>
                <a:lnTo>
                  <a:pt x="26410" y="50850"/>
                </a:lnTo>
                <a:lnTo>
                  <a:pt x="26470" y="50840"/>
                </a:lnTo>
                <a:lnTo>
                  <a:pt x="26470" y="50930"/>
                </a:lnTo>
                <a:lnTo>
                  <a:pt x="26560" y="50920"/>
                </a:lnTo>
                <a:lnTo>
                  <a:pt x="26630" y="50970"/>
                </a:lnTo>
                <a:lnTo>
                  <a:pt x="26660" y="51060"/>
                </a:lnTo>
                <a:lnTo>
                  <a:pt x="26570" y="51110"/>
                </a:lnTo>
                <a:lnTo>
                  <a:pt x="26530" y="51160"/>
                </a:lnTo>
                <a:lnTo>
                  <a:pt x="26450" y="51210"/>
                </a:lnTo>
                <a:lnTo>
                  <a:pt x="26430" y="51270"/>
                </a:lnTo>
                <a:lnTo>
                  <a:pt x="26280" y="51240"/>
                </a:lnTo>
                <a:lnTo>
                  <a:pt x="26260" y="51180"/>
                </a:lnTo>
                <a:lnTo>
                  <a:pt x="26220" y="51120"/>
                </a:lnTo>
                <a:lnTo>
                  <a:pt x="26170" y="51150"/>
                </a:lnTo>
                <a:lnTo>
                  <a:pt x="26110" y="51160"/>
                </a:lnTo>
                <a:lnTo>
                  <a:pt x="26120" y="51210"/>
                </a:lnTo>
                <a:lnTo>
                  <a:pt x="26100" y="51240"/>
                </a:lnTo>
                <a:lnTo>
                  <a:pt x="26070" y="51380"/>
                </a:lnTo>
                <a:lnTo>
                  <a:pt x="26120" y="51430"/>
                </a:lnTo>
                <a:lnTo>
                  <a:pt x="26120" y="51570"/>
                </a:lnTo>
                <a:lnTo>
                  <a:pt x="26220" y="51570"/>
                </a:lnTo>
                <a:lnTo>
                  <a:pt x="26250" y="51590"/>
                </a:lnTo>
                <a:lnTo>
                  <a:pt x="26260" y="51730"/>
                </a:lnTo>
                <a:lnTo>
                  <a:pt x="26280" y="51740"/>
                </a:lnTo>
                <a:lnTo>
                  <a:pt x="26260" y="51830"/>
                </a:lnTo>
                <a:lnTo>
                  <a:pt x="26270" y="51940"/>
                </a:lnTo>
                <a:lnTo>
                  <a:pt x="26330" y="51910"/>
                </a:lnTo>
                <a:lnTo>
                  <a:pt x="26380" y="51920"/>
                </a:lnTo>
                <a:lnTo>
                  <a:pt x="26360" y="52040"/>
                </a:lnTo>
                <a:lnTo>
                  <a:pt x="26290" y="52060"/>
                </a:lnTo>
                <a:lnTo>
                  <a:pt x="26250" y="52110"/>
                </a:lnTo>
                <a:lnTo>
                  <a:pt x="26190" y="52170"/>
                </a:lnTo>
                <a:lnTo>
                  <a:pt x="26190" y="52220"/>
                </a:lnTo>
                <a:lnTo>
                  <a:pt x="26330" y="52260"/>
                </a:lnTo>
                <a:lnTo>
                  <a:pt x="26300" y="52310"/>
                </a:lnTo>
                <a:lnTo>
                  <a:pt x="26310" y="52360"/>
                </a:lnTo>
                <a:lnTo>
                  <a:pt x="26040" y="52450"/>
                </a:lnTo>
                <a:lnTo>
                  <a:pt x="25970" y="52500"/>
                </a:lnTo>
                <a:lnTo>
                  <a:pt x="25850" y="52550"/>
                </a:lnTo>
                <a:lnTo>
                  <a:pt x="25700" y="52640"/>
                </a:lnTo>
                <a:lnTo>
                  <a:pt x="25640" y="52650"/>
                </a:lnTo>
                <a:lnTo>
                  <a:pt x="25580" y="52700"/>
                </a:lnTo>
                <a:lnTo>
                  <a:pt x="25480" y="52700"/>
                </a:lnTo>
                <a:lnTo>
                  <a:pt x="25390" y="52740"/>
                </a:lnTo>
                <a:lnTo>
                  <a:pt x="25440" y="52780"/>
                </a:lnTo>
                <a:lnTo>
                  <a:pt x="25480" y="52890"/>
                </a:lnTo>
                <a:lnTo>
                  <a:pt x="25450" y="52920"/>
                </a:lnTo>
                <a:lnTo>
                  <a:pt x="25490" y="52980"/>
                </a:lnTo>
                <a:lnTo>
                  <a:pt x="25610" y="53070"/>
                </a:lnTo>
                <a:lnTo>
                  <a:pt x="25630" y="53100"/>
                </a:lnTo>
                <a:lnTo>
                  <a:pt x="25630" y="53200"/>
                </a:lnTo>
                <a:lnTo>
                  <a:pt x="25600" y="53270"/>
                </a:lnTo>
                <a:lnTo>
                  <a:pt x="25530" y="53280"/>
                </a:lnTo>
                <a:lnTo>
                  <a:pt x="25490" y="53300"/>
                </a:lnTo>
                <a:lnTo>
                  <a:pt x="25440" y="53280"/>
                </a:lnTo>
                <a:lnTo>
                  <a:pt x="25360" y="53300"/>
                </a:lnTo>
                <a:lnTo>
                  <a:pt x="25330" y="53330"/>
                </a:lnTo>
                <a:lnTo>
                  <a:pt x="25380" y="53390"/>
                </a:lnTo>
                <a:lnTo>
                  <a:pt x="25430" y="53410"/>
                </a:lnTo>
                <a:lnTo>
                  <a:pt x="25460" y="53540"/>
                </a:lnTo>
                <a:lnTo>
                  <a:pt x="25500" y="53660"/>
                </a:lnTo>
                <a:lnTo>
                  <a:pt x="25530" y="53710"/>
                </a:lnTo>
                <a:lnTo>
                  <a:pt x="25740" y="53630"/>
                </a:lnTo>
                <a:lnTo>
                  <a:pt x="25740" y="53660"/>
                </a:lnTo>
                <a:lnTo>
                  <a:pt x="25840" y="53620"/>
                </a:lnTo>
                <a:lnTo>
                  <a:pt x="25870" y="53570"/>
                </a:lnTo>
                <a:lnTo>
                  <a:pt x="25920" y="53570"/>
                </a:lnTo>
                <a:lnTo>
                  <a:pt x="25980" y="53540"/>
                </a:lnTo>
                <a:lnTo>
                  <a:pt x="26040" y="53550"/>
                </a:lnTo>
                <a:lnTo>
                  <a:pt x="26100" y="53520"/>
                </a:lnTo>
                <a:lnTo>
                  <a:pt x="26280" y="53530"/>
                </a:lnTo>
                <a:lnTo>
                  <a:pt x="26420" y="53520"/>
                </a:lnTo>
                <a:lnTo>
                  <a:pt x="26480" y="53610"/>
                </a:lnTo>
                <a:lnTo>
                  <a:pt x="26560" y="53550"/>
                </a:lnTo>
                <a:lnTo>
                  <a:pt x="26610" y="53590"/>
                </a:lnTo>
                <a:lnTo>
                  <a:pt x="26650" y="53590"/>
                </a:lnTo>
                <a:lnTo>
                  <a:pt x="26710" y="53520"/>
                </a:lnTo>
                <a:lnTo>
                  <a:pt x="26760" y="53500"/>
                </a:lnTo>
                <a:lnTo>
                  <a:pt x="26770" y="53560"/>
                </a:lnTo>
                <a:lnTo>
                  <a:pt x="26830" y="53580"/>
                </a:lnTo>
                <a:lnTo>
                  <a:pt x="26810" y="53710"/>
                </a:lnTo>
                <a:lnTo>
                  <a:pt x="26750" y="53750"/>
                </a:lnTo>
                <a:lnTo>
                  <a:pt x="26660" y="53770"/>
                </a:lnTo>
                <a:lnTo>
                  <a:pt x="26630" y="53800"/>
                </a:lnTo>
                <a:lnTo>
                  <a:pt x="26520" y="53820"/>
                </a:lnTo>
                <a:lnTo>
                  <a:pt x="26420" y="53790"/>
                </a:lnTo>
                <a:lnTo>
                  <a:pt x="26350" y="53830"/>
                </a:lnTo>
                <a:lnTo>
                  <a:pt x="26300" y="53810"/>
                </a:lnTo>
                <a:lnTo>
                  <a:pt x="26240" y="53840"/>
                </a:lnTo>
                <a:lnTo>
                  <a:pt x="26130" y="53820"/>
                </a:lnTo>
                <a:lnTo>
                  <a:pt x="26100" y="53750"/>
                </a:lnTo>
                <a:lnTo>
                  <a:pt x="26070" y="53820"/>
                </a:lnTo>
                <a:lnTo>
                  <a:pt x="26050" y="53910"/>
                </a:lnTo>
                <a:lnTo>
                  <a:pt x="25940" y="53950"/>
                </a:lnTo>
                <a:lnTo>
                  <a:pt x="25860" y="54000"/>
                </a:lnTo>
                <a:lnTo>
                  <a:pt x="25810" y="54010"/>
                </a:lnTo>
                <a:lnTo>
                  <a:pt x="25790" y="54060"/>
                </a:lnTo>
                <a:lnTo>
                  <a:pt x="25790" y="54150"/>
                </a:lnTo>
                <a:lnTo>
                  <a:pt x="25770" y="54290"/>
                </a:lnTo>
                <a:lnTo>
                  <a:pt x="25730" y="54330"/>
                </a:lnTo>
                <a:lnTo>
                  <a:pt x="25610" y="54390"/>
                </a:lnTo>
                <a:lnTo>
                  <a:pt x="25520" y="54370"/>
                </a:lnTo>
                <a:lnTo>
                  <a:pt x="25450" y="54380"/>
                </a:lnTo>
                <a:lnTo>
                  <a:pt x="25460" y="54450"/>
                </a:lnTo>
                <a:lnTo>
                  <a:pt x="25420" y="54510"/>
                </a:lnTo>
                <a:lnTo>
                  <a:pt x="25420" y="54660"/>
                </a:lnTo>
                <a:lnTo>
                  <a:pt x="25350" y="54630"/>
                </a:lnTo>
                <a:lnTo>
                  <a:pt x="25310" y="54680"/>
                </a:lnTo>
                <a:lnTo>
                  <a:pt x="25200" y="54670"/>
                </a:lnTo>
                <a:lnTo>
                  <a:pt x="25220" y="54720"/>
                </a:lnTo>
                <a:lnTo>
                  <a:pt x="25190" y="54760"/>
                </a:lnTo>
                <a:lnTo>
                  <a:pt x="25130" y="54720"/>
                </a:lnTo>
                <a:lnTo>
                  <a:pt x="25040" y="54720"/>
                </a:lnTo>
                <a:lnTo>
                  <a:pt x="24910" y="54770"/>
                </a:lnTo>
                <a:lnTo>
                  <a:pt x="24920" y="54710"/>
                </a:lnTo>
                <a:lnTo>
                  <a:pt x="24870" y="54700"/>
                </a:lnTo>
                <a:lnTo>
                  <a:pt x="24830" y="54640"/>
                </a:lnTo>
                <a:lnTo>
                  <a:pt x="24780" y="54670"/>
                </a:lnTo>
                <a:lnTo>
                  <a:pt x="24780" y="54710"/>
                </a:lnTo>
                <a:lnTo>
                  <a:pt x="24850" y="54710"/>
                </a:lnTo>
                <a:lnTo>
                  <a:pt x="24890" y="54810"/>
                </a:lnTo>
                <a:lnTo>
                  <a:pt x="24970" y="54810"/>
                </a:lnTo>
                <a:lnTo>
                  <a:pt x="25070" y="54870"/>
                </a:lnTo>
                <a:lnTo>
                  <a:pt x="25110" y="54830"/>
                </a:lnTo>
                <a:lnTo>
                  <a:pt x="25190" y="54860"/>
                </a:lnTo>
                <a:lnTo>
                  <a:pt x="25210" y="54920"/>
                </a:lnTo>
                <a:lnTo>
                  <a:pt x="25200" y="55000"/>
                </a:lnTo>
                <a:lnTo>
                  <a:pt x="25220" y="55050"/>
                </a:lnTo>
                <a:lnTo>
                  <a:pt x="25270" y="55050"/>
                </a:lnTo>
                <a:lnTo>
                  <a:pt x="25320" y="55110"/>
                </a:lnTo>
                <a:lnTo>
                  <a:pt x="25380" y="55100"/>
                </a:lnTo>
                <a:lnTo>
                  <a:pt x="25410" y="55170"/>
                </a:lnTo>
                <a:lnTo>
                  <a:pt x="25490" y="55180"/>
                </a:lnTo>
                <a:lnTo>
                  <a:pt x="25650" y="55210"/>
                </a:lnTo>
                <a:lnTo>
                  <a:pt x="25630" y="55360"/>
                </a:lnTo>
                <a:lnTo>
                  <a:pt x="25680" y="55410"/>
                </a:lnTo>
                <a:lnTo>
                  <a:pt x="25720" y="55500"/>
                </a:lnTo>
                <a:lnTo>
                  <a:pt x="25720" y="55610"/>
                </a:lnTo>
                <a:lnTo>
                  <a:pt x="25760" y="55630"/>
                </a:lnTo>
                <a:lnTo>
                  <a:pt x="25750" y="55720"/>
                </a:lnTo>
                <a:lnTo>
                  <a:pt x="25750" y="55840"/>
                </a:lnTo>
                <a:lnTo>
                  <a:pt x="25770" y="55920"/>
                </a:lnTo>
                <a:lnTo>
                  <a:pt x="25690" y="55970"/>
                </a:lnTo>
                <a:lnTo>
                  <a:pt x="25610" y="55950"/>
                </a:lnTo>
                <a:lnTo>
                  <a:pt x="25570" y="55980"/>
                </a:lnTo>
                <a:lnTo>
                  <a:pt x="25540" y="56060"/>
                </a:lnTo>
                <a:lnTo>
                  <a:pt x="25480" y="56040"/>
                </a:lnTo>
                <a:lnTo>
                  <a:pt x="25420" y="56060"/>
                </a:lnTo>
                <a:lnTo>
                  <a:pt x="25430" y="56120"/>
                </a:lnTo>
                <a:lnTo>
                  <a:pt x="25480" y="56120"/>
                </a:lnTo>
                <a:lnTo>
                  <a:pt x="25490" y="56170"/>
                </a:lnTo>
                <a:lnTo>
                  <a:pt x="25490" y="56270"/>
                </a:lnTo>
                <a:lnTo>
                  <a:pt x="25380" y="56330"/>
                </a:lnTo>
                <a:lnTo>
                  <a:pt x="25330" y="56330"/>
                </a:lnTo>
                <a:lnTo>
                  <a:pt x="25220" y="56430"/>
                </a:lnTo>
                <a:lnTo>
                  <a:pt x="25190" y="56410"/>
                </a:lnTo>
                <a:lnTo>
                  <a:pt x="25090" y="56400"/>
                </a:lnTo>
                <a:lnTo>
                  <a:pt x="25000" y="56440"/>
                </a:lnTo>
                <a:lnTo>
                  <a:pt x="24920" y="56400"/>
                </a:lnTo>
                <a:lnTo>
                  <a:pt x="24880" y="56260"/>
                </a:lnTo>
                <a:lnTo>
                  <a:pt x="24790" y="56200"/>
                </a:lnTo>
                <a:lnTo>
                  <a:pt x="24710" y="56200"/>
                </a:lnTo>
                <a:lnTo>
                  <a:pt x="24660" y="56130"/>
                </a:lnTo>
                <a:lnTo>
                  <a:pt x="24620" y="56120"/>
                </a:lnTo>
                <a:lnTo>
                  <a:pt x="24540" y="56180"/>
                </a:lnTo>
                <a:lnTo>
                  <a:pt x="24510" y="56110"/>
                </a:lnTo>
                <a:lnTo>
                  <a:pt x="24530" y="56080"/>
                </a:lnTo>
                <a:lnTo>
                  <a:pt x="24490" y="55990"/>
                </a:lnTo>
                <a:lnTo>
                  <a:pt x="24430" y="56000"/>
                </a:lnTo>
                <a:lnTo>
                  <a:pt x="24420" y="56060"/>
                </a:lnTo>
                <a:lnTo>
                  <a:pt x="24380" y="56150"/>
                </a:lnTo>
                <a:lnTo>
                  <a:pt x="24280" y="56180"/>
                </a:lnTo>
                <a:lnTo>
                  <a:pt x="24280" y="56210"/>
                </a:lnTo>
                <a:lnTo>
                  <a:pt x="24340" y="56260"/>
                </a:lnTo>
                <a:lnTo>
                  <a:pt x="24380" y="56350"/>
                </a:lnTo>
                <a:lnTo>
                  <a:pt x="24490" y="56380"/>
                </a:lnTo>
                <a:lnTo>
                  <a:pt x="24500" y="56440"/>
                </a:lnTo>
                <a:lnTo>
                  <a:pt x="24490" y="56500"/>
                </a:lnTo>
                <a:lnTo>
                  <a:pt x="24540" y="56510"/>
                </a:lnTo>
                <a:lnTo>
                  <a:pt x="24470" y="56590"/>
                </a:lnTo>
                <a:lnTo>
                  <a:pt x="24480" y="56640"/>
                </a:lnTo>
                <a:lnTo>
                  <a:pt x="24400" y="56720"/>
                </a:lnTo>
                <a:lnTo>
                  <a:pt x="24330" y="56880"/>
                </a:lnTo>
                <a:lnTo>
                  <a:pt x="24260" y="56920"/>
                </a:lnTo>
                <a:lnTo>
                  <a:pt x="24240" y="57000"/>
                </a:lnTo>
                <a:lnTo>
                  <a:pt x="24310" y="56970"/>
                </a:lnTo>
                <a:lnTo>
                  <a:pt x="24340" y="57100"/>
                </a:lnTo>
                <a:lnTo>
                  <a:pt x="24340" y="57150"/>
                </a:lnTo>
                <a:lnTo>
                  <a:pt x="24370" y="57260"/>
                </a:lnTo>
                <a:lnTo>
                  <a:pt x="24340" y="57280"/>
                </a:lnTo>
                <a:lnTo>
                  <a:pt x="24320" y="57340"/>
                </a:lnTo>
                <a:lnTo>
                  <a:pt x="24340" y="57500"/>
                </a:lnTo>
                <a:lnTo>
                  <a:pt x="24200" y="57520"/>
                </a:lnTo>
                <a:lnTo>
                  <a:pt x="24020" y="57480"/>
                </a:lnTo>
                <a:lnTo>
                  <a:pt x="23980" y="57520"/>
                </a:lnTo>
                <a:lnTo>
                  <a:pt x="23980" y="57640"/>
                </a:lnTo>
                <a:lnTo>
                  <a:pt x="23910" y="57680"/>
                </a:lnTo>
                <a:lnTo>
                  <a:pt x="23890" y="57710"/>
                </a:lnTo>
                <a:lnTo>
                  <a:pt x="23820" y="57710"/>
                </a:lnTo>
                <a:lnTo>
                  <a:pt x="23760" y="57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