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Go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260" y="70600"/>
                </a:moveTo>
                <a:lnTo>
                  <a:pt x="26300" y="70610"/>
                </a:lnTo>
                <a:lnTo>
                  <a:pt x="26390" y="70590"/>
                </a:lnTo>
                <a:lnTo>
                  <a:pt x="26390" y="70540"/>
                </a:lnTo>
                <a:lnTo>
                  <a:pt x="26450" y="70560"/>
                </a:lnTo>
                <a:lnTo>
                  <a:pt x="26520" y="70600"/>
                </a:lnTo>
                <a:lnTo>
                  <a:pt x="26540" y="70550"/>
                </a:lnTo>
                <a:lnTo>
                  <a:pt x="26610" y="70590"/>
                </a:lnTo>
                <a:lnTo>
                  <a:pt x="26620" y="70670"/>
                </a:lnTo>
                <a:lnTo>
                  <a:pt x="26640" y="70690"/>
                </a:lnTo>
                <a:lnTo>
                  <a:pt x="26640" y="70770"/>
                </a:lnTo>
                <a:lnTo>
                  <a:pt x="26610" y="70840"/>
                </a:lnTo>
                <a:lnTo>
                  <a:pt x="26660" y="70870"/>
                </a:lnTo>
                <a:lnTo>
                  <a:pt x="26700" y="70950"/>
                </a:lnTo>
                <a:lnTo>
                  <a:pt x="26680" y="70990"/>
                </a:lnTo>
                <a:lnTo>
                  <a:pt x="26610" y="71060"/>
                </a:lnTo>
                <a:lnTo>
                  <a:pt x="26680" y="71190"/>
                </a:lnTo>
                <a:lnTo>
                  <a:pt x="26660" y="71240"/>
                </a:lnTo>
                <a:lnTo>
                  <a:pt x="26700" y="71360"/>
                </a:lnTo>
                <a:lnTo>
                  <a:pt x="26750" y="71370"/>
                </a:lnTo>
                <a:lnTo>
                  <a:pt x="26810" y="71400"/>
                </a:lnTo>
                <a:lnTo>
                  <a:pt x="26800" y="71510"/>
                </a:lnTo>
                <a:lnTo>
                  <a:pt x="26850" y="71610"/>
                </a:lnTo>
                <a:lnTo>
                  <a:pt x="26830" y="71640"/>
                </a:lnTo>
                <a:lnTo>
                  <a:pt x="26740" y="71630"/>
                </a:lnTo>
                <a:lnTo>
                  <a:pt x="26670" y="71670"/>
                </a:lnTo>
                <a:lnTo>
                  <a:pt x="26630" y="71760"/>
                </a:lnTo>
                <a:lnTo>
                  <a:pt x="26740" y="71800"/>
                </a:lnTo>
                <a:lnTo>
                  <a:pt x="26790" y="71920"/>
                </a:lnTo>
                <a:lnTo>
                  <a:pt x="26760" y="71990"/>
                </a:lnTo>
                <a:lnTo>
                  <a:pt x="26700" y="72040"/>
                </a:lnTo>
                <a:lnTo>
                  <a:pt x="26710" y="72100"/>
                </a:lnTo>
                <a:lnTo>
                  <a:pt x="26680" y="72160"/>
                </a:lnTo>
                <a:lnTo>
                  <a:pt x="26700" y="72250"/>
                </a:lnTo>
                <a:lnTo>
                  <a:pt x="26740" y="72330"/>
                </a:lnTo>
                <a:lnTo>
                  <a:pt x="26700" y="72360"/>
                </a:lnTo>
                <a:lnTo>
                  <a:pt x="26700" y="72380"/>
                </a:lnTo>
                <a:lnTo>
                  <a:pt x="26680" y="72400"/>
                </a:lnTo>
                <a:lnTo>
                  <a:pt x="26650" y="72450"/>
                </a:lnTo>
                <a:lnTo>
                  <a:pt x="26660" y="72520"/>
                </a:lnTo>
                <a:lnTo>
                  <a:pt x="26640" y="72540"/>
                </a:lnTo>
                <a:lnTo>
                  <a:pt x="26630" y="72570"/>
                </a:lnTo>
                <a:lnTo>
                  <a:pt x="26600" y="72560"/>
                </a:lnTo>
                <a:lnTo>
                  <a:pt x="26580" y="72570"/>
                </a:lnTo>
                <a:lnTo>
                  <a:pt x="26570" y="72600"/>
                </a:lnTo>
                <a:lnTo>
                  <a:pt x="26510" y="72640"/>
                </a:lnTo>
                <a:lnTo>
                  <a:pt x="26470" y="72650"/>
                </a:lnTo>
                <a:lnTo>
                  <a:pt x="26470" y="72620"/>
                </a:lnTo>
                <a:lnTo>
                  <a:pt x="26450" y="72610"/>
                </a:lnTo>
                <a:lnTo>
                  <a:pt x="26420" y="72580"/>
                </a:lnTo>
                <a:lnTo>
                  <a:pt x="26380" y="72590"/>
                </a:lnTo>
                <a:lnTo>
                  <a:pt x="26370" y="72610"/>
                </a:lnTo>
                <a:lnTo>
                  <a:pt x="26360" y="72620"/>
                </a:lnTo>
                <a:lnTo>
                  <a:pt x="26390" y="72680"/>
                </a:lnTo>
                <a:lnTo>
                  <a:pt x="26390" y="72700"/>
                </a:lnTo>
                <a:lnTo>
                  <a:pt x="26310" y="72680"/>
                </a:lnTo>
                <a:lnTo>
                  <a:pt x="26280" y="72680"/>
                </a:lnTo>
                <a:lnTo>
                  <a:pt x="26200" y="72720"/>
                </a:lnTo>
                <a:lnTo>
                  <a:pt x="26180" y="72740"/>
                </a:lnTo>
                <a:lnTo>
                  <a:pt x="26030" y="72680"/>
                </a:lnTo>
                <a:lnTo>
                  <a:pt x="26050" y="72570"/>
                </a:lnTo>
                <a:lnTo>
                  <a:pt x="26000" y="72450"/>
                </a:lnTo>
                <a:lnTo>
                  <a:pt x="25970" y="72410"/>
                </a:lnTo>
                <a:lnTo>
                  <a:pt x="25890" y="72390"/>
                </a:lnTo>
                <a:lnTo>
                  <a:pt x="25860" y="72300"/>
                </a:lnTo>
                <a:lnTo>
                  <a:pt x="25820" y="72260"/>
                </a:lnTo>
                <a:lnTo>
                  <a:pt x="25720" y="72220"/>
                </a:lnTo>
                <a:lnTo>
                  <a:pt x="25700" y="72130"/>
                </a:lnTo>
                <a:lnTo>
                  <a:pt x="25750" y="72110"/>
                </a:lnTo>
                <a:lnTo>
                  <a:pt x="25740" y="72060"/>
                </a:lnTo>
                <a:lnTo>
                  <a:pt x="25770" y="72030"/>
                </a:lnTo>
                <a:lnTo>
                  <a:pt x="25720" y="71810"/>
                </a:lnTo>
                <a:lnTo>
                  <a:pt x="25660" y="71620"/>
                </a:lnTo>
                <a:lnTo>
                  <a:pt x="25600" y="71450"/>
                </a:lnTo>
                <a:lnTo>
                  <a:pt x="25560" y="71400"/>
                </a:lnTo>
                <a:lnTo>
                  <a:pt x="25480" y="71420"/>
                </a:lnTo>
                <a:lnTo>
                  <a:pt x="25460" y="71400"/>
                </a:lnTo>
                <a:lnTo>
                  <a:pt x="25390" y="71380"/>
                </a:lnTo>
                <a:lnTo>
                  <a:pt x="25370" y="71320"/>
                </a:lnTo>
                <a:lnTo>
                  <a:pt x="25340" y="71330"/>
                </a:lnTo>
                <a:lnTo>
                  <a:pt x="25320" y="71280"/>
                </a:lnTo>
                <a:lnTo>
                  <a:pt x="25410" y="71300"/>
                </a:lnTo>
                <a:lnTo>
                  <a:pt x="25480" y="71290"/>
                </a:lnTo>
                <a:lnTo>
                  <a:pt x="25590" y="71310"/>
                </a:lnTo>
                <a:lnTo>
                  <a:pt x="25630" y="71270"/>
                </a:lnTo>
                <a:lnTo>
                  <a:pt x="25600" y="71220"/>
                </a:lnTo>
                <a:lnTo>
                  <a:pt x="25530" y="71230"/>
                </a:lnTo>
                <a:lnTo>
                  <a:pt x="25500" y="71160"/>
                </a:lnTo>
                <a:lnTo>
                  <a:pt x="25460" y="71170"/>
                </a:lnTo>
                <a:lnTo>
                  <a:pt x="25370" y="71140"/>
                </a:lnTo>
                <a:lnTo>
                  <a:pt x="25380" y="71040"/>
                </a:lnTo>
                <a:lnTo>
                  <a:pt x="25270" y="71050"/>
                </a:lnTo>
                <a:lnTo>
                  <a:pt x="25240" y="70900"/>
                </a:lnTo>
                <a:lnTo>
                  <a:pt x="25180" y="70770"/>
                </a:lnTo>
                <a:lnTo>
                  <a:pt x="25240" y="70690"/>
                </a:lnTo>
                <a:lnTo>
                  <a:pt x="25180" y="70690"/>
                </a:lnTo>
                <a:lnTo>
                  <a:pt x="25150" y="70660"/>
                </a:lnTo>
                <a:lnTo>
                  <a:pt x="25120" y="70550"/>
                </a:lnTo>
                <a:lnTo>
                  <a:pt x="25060" y="70400"/>
                </a:lnTo>
                <a:lnTo>
                  <a:pt x="25030" y="70390"/>
                </a:lnTo>
                <a:lnTo>
                  <a:pt x="25070" y="70380"/>
                </a:lnTo>
                <a:lnTo>
                  <a:pt x="25110" y="70400"/>
                </a:lnTo>
                <a:lnTo>
                  <a:pt x="25140" y="70400"/>
                </a:lnTo>
                <a:lnTo>
                  <a:pt x="25200" y="70400"/>
                </a:lnTo>
                <a:lnTo>
                  <a:pt x="25220" y="70370"/>
                </a:lnTo>
                <a:lnTo>
                  <a:pt x="25300" y="70370"/>
                </a:lnTo>
                <a:lnTo>
                  <a:pt x="25330" y="70390"/>
                </a:lnTo>
                <a:lnTo>
                  <a:pt x="25420" y="70340"/>
                </a:lnTo>
                <a:lnTo>
                  <a:pt x="25450" y="70350"/>
                </a:lnTo>
                <a:lnTo>
                  <a:pt x="25470" y="70280"/>
                </a:lnTo>
                <a:lnTo>
                  <a:pt x="25540" y="70180"/>
                </a:lnTo>
                <a:lnTo>
                  <a:pt x="25600" y="70260"/>
                </a:lnTo>
                <a:lnTo>
                  <a:pt x="25580" y="70310"/>
                </a:lnTo>
                <a:lnTo>
                  <a:pt x="25660" y="70340"/>
                </a:lnTo>
                <a:lnTo>
                  <a:pt x="25760" y="70340"/>
                </a:lnTo>
                <a:lnTo>
                  <a:pt x="25800" y="70430"/>
                </a:lnTo>
                <a:lnTo>
                  <a:pt x="25790" y="70470"/>
                </a:lnTo>
                <a:lnTo>
                  <a:pt x="25830" y="70490"/>
                </a:lnTo>
                <a:lnTo>
                  <a:pt x="25840" y="70570"/>
                </a:lnTo>
                <a:lnTo>
                  <a:pt x="25830" y="70620"/>
                </a:lnTo>
                <a:lnTo>
                  <a:pt x="25840" y="70660"/>
                </a:lnTo>
                <a:lnTo>
                  <a:pt x="25920" y="70720"/>
                </a:lnTo>
                <a:lnTo>
                  <a:pt x="25990" y="70730"/>
                </a:lnTo>
                <a:lnTo>
                  <a:pt x="26020" y="70680"/>
                </a:lnTo>
                <a:lnTo>
                  <a:pt x="26130" y="70670"/>
                </a:lnTo>
                <a:lnTo>
                  <a:pt x="26260" y="70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