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Delhi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India • State Map | Fully Editable Vector Shape</a:t>
            </a:r>
          </a:p>
        </p:txBody>
      </p:sp>
      <p:sp>
        <p:nvSpPr>
          <p:cNvPr id="101" name="Delh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5050" y="32500"/>
                </a:moveTo>
                <a:lnTo>
                  <a:pt x="35020" y="32500"/>
                </a:lnTo>
                <a:lnTo>
                  <a:pt x="34990" y="32550"/>
                </a:lnTo>
                <a:lnTo>
                  <a:pt x="34950" y="32560"/>
                </a:lnTo>
                <a:lnTo>
                  <a:pt x="34880" y="32540"/>
                </a:lnTo>
                <a:lnTo>
                  <a:pt x="34820" y="32580"/>
                </a:lnTo>
                <a:lnTo>
                  <a:pt x="34760" y="32610"/>
                </a:lnTo>
                <a:lnTo>
                  <a:pt x="34740" y="32640"/>
                </a:lnTo>
                <a:lnTo>
                  <a:pt x="34790" y="32690"/>
                </a:lnTo>
                <a:lnTo>
                  <a:pt x="34780" y="32750"/>
                </a:lnTo>
                <a:lnTo>
                  <a:pt x="34710" y="32790"/>
                </a:lnTo>
                <a:lnTo>
                  <a:pt x="34660" y="32800"/>
                </a:lnTo>
                <a:lnTo>
                  <a:pt x="34580" y="32820"/>
                </a:lnTo>
                <a:lnTo>
                  <a:pt x="34540" y="32750"/>
                </a:lnTo>
                <a:lnTo>
                  <a:pt x="34480" y="32720"/>
                </a:lnTo>
                <a:lnTo>
                  <a:pt x="34430" y="32690"/>
                </a:lnTo>
                <a:lnTo>
                  <a:pt x="34410" y="32580"/>
                </a:lnTo>
                <a:lnTo>
                  <a:pt x="34420" y="32550"/>
                </a:lnTo>
                <a:lnTo>
                  <a:pt x="34370" y="32510"/>
                </a:lnTo>
                <a:lnTo>
                  <a:pt x="34320" y="32470"/>
                </a:lnTo>
                <a:lnTo>
                  <a:pt x="34280" y="32490"/>
                </a:lnTo>
                <a:lnTo>
                  <a:pt x="34260" y="32480"/>
                </a:lnTo>
                <a:lnTo>
                  <a:pt x="34240" y="32470"/>
                </a:lnTo>
                <a:lnTo>
                  <a:pt x="34180" y="32430"/>
                </a:lnTo>
                <a:lnTo>
                  <a:pt x="34170" y="32430"/>
                </a:lnTo>
                <a:lnTo>
                  <a:pt x="34120" y="32400"/>
                </a:lnTo>
                <a:lnTo>
                  <a:pt x="34150" y="32450"/>
                </a:lnTo>
                <a:lnTo>
                  <a:pt x="34140" y="32490"/>
                </a:lnTo>
                <a:lnTo>
                  <a:pt x="34060" y="32460"/>
                </a:lnTo>
                <a:lnTo>
                  <a:pt x="33970" y="32490"/>
                </a:lnTo>
                <a:lnTo>
                  <a:pt x="33940" y="32480"/>
                </a:lnTo>
                <a:lnTo>
                  <a:pt x="33870" y="32480"/>
                </a:lnTo>
                <a:lnTo>
                  <a:pt x="33830" y="32480"/>
                </a:lnTo>
                <a:lnTo>
                  <a:pt x="33790" y="32500"/>
                </a:lnTo>
                <a:lnTo>
                  <a:pt x="33790" y="32460"/>
                </a:lnTo>
                <a:lnTo>
                  <a:pt x="33740" y="32400"/>
                </a:lnTo>
                <a:lnTo>
                  <a:pt x="33680" y="32350"/>
                </a:lnTo>
                <a:lnTo>
                  <a:pt x="33670" y="32270"/>
                </a:lnTo>
                <a:lnTo>
                  <a:pt x="33670" y="32250"/>
                </a:lnTo>
                <a:lnTo>
                  <a:pt x="33730" y="32240"/>
                </a:lnTo>
                <a:lnTo>
                  <a:pt x="33790" y="32100"/>
                </a:lnTo>
                <a:lnTo>
                  <a:pt x="33830" y="32120"/>
                </a:lnTo>
                <a:lnTo>
                  <a:pt x="33880" y="32100"/>
                </a:lnTo>
                <a:lnTo>
                  <a:pt x="33900" y="32050"/>
                </a:lnTo>
                <a:lnTo>
                  <a:pt x="33910" y="32000"/>
                </a:lnTo>
                <a:lnTo>
                  <a:pt x="33970" y="31980"/>
                </a:lnTo>
                <a:lnTo>
                  <a:pt x="33980" y="31980"/>
                </a:lnTo>
                <a:lnTo>
                  <a:pt x="33990" y="31920"/>
                </a:lnTo>
                <a:lnTo>
                  <a:pt x="33960" y="31850"/>
                </a:lnTo>
                <a:lnTo>
                  <a:pt x="33990" y="31760"/>
                </a:lnTo>
                <a:lnTo>
                  <a:pt x="33950" y="31720"/>
                </a:lnTo>
                <a:lnTo>
                  <a:pt x="33980" y="31680"/>
                </a:lnTo>
                <a:lnTo>
                  <a:pt x="33970" y="31610"/>
                </a:lnTo>
                <a:lnTo>
                  <a:pt x="33950" y="31580"/>
                </a:lnTo>
                <a:lnTo>
                  <a:pt x="33980" y="31540"/>
                </a:lnTo>
                <a:lnTo>
                  <a:pt x="34010" y="31500"/>
                </a:lnTo>
                <a:lnTo>
                  <a:pt x="34070" y="31480"/>
                </a:lnTo>
                <a:lnTo>
                  <a:pt x="34080" y="31470"/>
                </a:lnTo>
                <a:lnTo>
                  <a:pt x="34140" y="31480"/>
                </a:lnTo>
                <a:lnTo>
                  <a:pt x="34210" y="31480"/>
                </a:lnTo>
                <a:lnTo>
                  <a:pt x="34230" y="31430"/>
                </a:lnTo>
                <a:lnTo>
                  <a:pt x="34260" y="31370"/>
                </a:lnTo>
                <a:lnTo>
                  <a:pt x="34350" y="31360"/>
                </a:lnTo>
                <a:lnTo>
                  <a:pt x="34400" y="31370"/>
                </a:lnTo>
                <a:lnTo>
                  <a:pt x="34420" y="31390"/>
                </a:lnTo>
                <a:lnTo>
                  <a:pt x="34480" y="31390"/>
                </a:lnTo>
                <a:lnTo>
                  <a:pt x="34490" y="31430"/>
                </a:lnTo>
                <a:lnTo>
                  <a:pt x="34540" y="31440"/>
                </a:lnTo>
                <a:lnTo>
                  <a:pt x="34570" y="31400"/>
                </a:lnTo>
                <a:lnTo>
                  <a:pt x="34630" y="31400"/>
                </a:lnTo>
                <a:lnTo>
                  <a:pt x="34640" y="31390"/>
                </a:lnTo>
                <a:lnTo>
                  <a:pt x="34650" y="31390"/>
                </a:lnTo>
                <a:lnTo>
                  <a:pt x="34680" y="31400"/>
                </a:lnTo>
                <a:lnTo>
                  <a:pt x="34720" y="31480"/>
                </a:lnTo>
                <a:lnTo>
                  <a:pt x="34710" y="31550"/>
                </a:lnTo>
                <a:lnTo>
                  <a:pt x="34660" y="31590"/>
                </a:lnTo>
                <a:lnTo>
                  <a:pt x="34660" y="31610"/>
                </a:lnTo>
                <a:lnTo>
                  <a:pt x="34690" y="31630"/>
                </a:lnTo>
                <a:lnTo>
                  <a:pt x="34710" y="31640"/>
                </a:lnTo>
                <a:lnTo>
                  <a:pt x="34740" y="31630"/>
                </a:lnTo>
                <a:lnTo>
                  <a:pt x="34730" y="31660"/>
                </a:lnTo>
                <a:lnTo>
                  <a:pt x="34750" y="31680"/>
                </a:lnTo>
                <a:lnTo>
                  <a:pt x="34800" y="31730"/>
                </a:lnTo>
                <a:lnTo>
                  <a:pt x="34820" y="31740"/>
                </a:lnTo>
                <a:lnTo>
                  <a:pt x="34830" y="31780"/>
                </a:lnTo>
                <a:lnTo>
                  <a:pt x="34850" y="31780"/>
                </a:lnTo>
                <a:lnTo>
                  <a:pt x="34870" y="31790"/>
                </a:lnTo>
                <a:lnTo>
                  <a:pt x="34900" y="31850"/>
                </a:lnTo>
                <a:lnTo>
                  <a:pt x="34930" y="31880"/>
                </a:lnTo>
                <a:lnTo>
                  <a:pt x="34930" y="31870"/>
                </a:lnTo>
                <a:lnTo>
                  <a:pt x="34990" y="31850"/>
                </a:lnTo>
                <a:lnTo>
                  <a:pt x="35000" y="31870"/>
                </a:lnTo>
                <a:lnTo>
                  <a:pt x="35020" y="31930"/>
                </a:lnTo>
                <a:lnTo>
                  <a:pt x="34990" y="31990"/>
                </a:lnTo>
                <a:lnTo>
                  <a:pt x="34980" y="32080"/>
                </a:lnTo>
                <a:lnTo>
                  <a:pt x="35050" y="32150"/>
                </a:lnTo>
                <a:lnTo>
                  <a:pt x="35020" y="32200"/>
                </a:lnTo>
                <a:lnTo>
                  <a:pt x="34970" y="32220"/>
                </a:lnTo>
                <a:lnTo>
                  <a:pt x="34930" y="32270"/>
                </a:lnTo>
                <a:lnTo>
                  <a:pt x="34930" y="32280"/>
                </a:lnTo>
                <a:lnTo>
                  <a:pt x="34950" y="32370"/>
                </a:lnTo>
                <a:lnTo>
                  <a:pt x="34990" y="32400"/>
                </a:lnTo>
                <a:lnTo>
                  <a:pt x="35030" y="32450"/>
                </a:lnTo>
                <a:lnTo>
                  <a:pt x="35050" y="32480"/>
                </a:lnTo>
                <a:lnTo>
                  <a:pt x="35050" y="325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