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Chhattisgarh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Chhattisgar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130" y="64430"/>
                </a:moveTo>
                <a:lnTo>
                  <a:pt x="45940" y="64420"/>
                </a:lnTo>
                <a:lnTo>
                  <a:pt x="45770" y="64420"/>
                </a:lnTo>
                <a:lnTo>
                  <a:pt x="45600" y="64320"/>
                </a:lnTo>
                <a:lnTo>
                  <a:pt x="45510" y="64300"/>
                </a:lnTo>
                <a:lnTo>
                  <a:pt x="45340" y="64400"/>
                </a:lnTo>
                <a:lnTo>
                  <a:pt x="45280" y="64490"/>
                </a:lnTo>
                <a:lnTo>
                  <a:pt x="45230" y="64500"/>
                </a:lnTo>
                <a:lnTo>
                  <a:pt x="45160" y="64480"/>
                </a:lnTo>
                <a:lnTo>
                  <a:pt x="45110" y="64410"/>
                </a:lnTo>
                <a:lnTo>
                  <a:pt x="45090" y="64340"/>
                </a:lnTo>
                <a:lnTo>
                  <a:pt x="45060" y="64120"/>
                </a:lnTo>
                <a:lnTo>
                  <a:pt x="45030" y="64100"/>
                </a:lnTo>
                <a:lnTo>
                  <a:pt x="45000" y="63900"/>
                </a:lnTo>
                <a:lnTo>
                  <a:pt x="44970" y="63790"/>
                </a:lnTo>
                <a:lnTo>
                  <a:pt x="44980" y="63750"/>
                </a:lnTo>
                <a:lnTo>
                  <a:pt x="44930" y="63620"/>
                </a:lnTo>
                <a:lnTo>
                  <a:pt x="44940" y="63520"/>
                </a:lnTo>
                <a:lnTo>
                  <a:pt x="45000" y="63460"/>
                </a:lnTo>
                <a:lnTo>
                  <a:pt x="45000" y="63390"/>
                </a:lnTo>
                <a:lnTo>
                  <a:pt x="44950" y="63400"/>
                </a:lnTo>
                <a:lnTo>
                  <a:pt x="44920" y="63430"/>
                </a:lnTo>
                <a:lnTo>
                  <a:pt x="44800" y="63490"/>
                </a:lnTo>
                <a:lnTo>
                  <a:pt x="44700" y="63500"/>
                </a:lnTo>
                <a:lnTo>
                  <a:pt x="44680" y="63470"/>
                </a:lnTo>
                <a:lnTo>
                  <a:pt x="44660" y="63300"/>
                </a:lnTo>
                <a:lnTo>
                  <a:pt x="44710" y="63280"/>
                </a:lnTo>
                <a:lnTo>
                  <a:pt x="44690" y="63230"/>
                </a:lnTo>
                <a:lnTo>
                  <a:pt x="44590" y="63200"/>
                </a:lnTo>
                <a:lnTo>
                  <a:pt x="44570" y="63230"/>
                </a:lnTo>
                <a:lnTo>
                  <a:pt x="44580" y="63320"/>
                </a:lnTo>
                <a:lnTo>
                  <a:pt x="44520" y="63400"/>
                </a:lnTo>
                <a:lnTo>
                  <a:pt x="44420" y="63410"/>
                </a:lnTo>
                <a:lnTo>
                  <a:pt x="44350" y="63380"/>
                </a:lnTo>
                <a:lnTo>
                  <a:pt x="44340" y="63250"/>
                </a:lnTo>
                <a:lnTo>
                  <a:pt x="44480" y="63180"/>
                </a:lnTo>
                <a:lnTo>
                  <a:pt x="44440" y="63080"/>
                </a:lnTo>
                <a:lnTo>
                  <a:pt x="44380" y="63010"/>
                </a:lnTo>
                <a:lnTo>
                  <a:pt x="44380" y="62960"/>
                </a:lnTo>
                <a:lnTo>
                  <a:pt x="44320" y="62840"/>
                </a:lnTo>
                <a:lnTo>
                  <a:pt x="44290" y="62710"/>
                </a:lnTo>
                <a:lnTo>
                  <a:pt x="44230" y="62670"/>
                </a:lnTo>
                <a:lnTo>
                  <a:pt x="44240" y="62630"/>
                </a:lnTo>
                <a:lnTo>
                  <a:pt x="44200" y="62570"/>
                </a:lnTo>
                <a:lnTo>
                  <a:pt x="44120" y="62520"/>
                </a:lnTo>
                <a:lnTo>
                  <a:pt x="44080" y="62450"/>
                </a:lnTo>
                <a:lnTo>
                  <a:pt x="44070" y="62380"/>
                </a:lnTo>
                <a:lnTo>
                  <a:pt x="44020" y="62360"/>
                </a:lnTo>
                <a:lnTo>
                  <a:pt x="43980" y="62310"/>
                </a:lnTo>
                <a:lnTo>
                  <a:pt x="43790" y="62190"/>
                </a:lnTo>
                <a:lnTo>
                  <a:pt x="43740" y="62100"/>
                </a:lnTo>
                <a:lnTo>
                  <a:pt x="43670" y="62070"/>
                </a:lnTo>
                <a:lnTo>
                  <a:pt x="43570" y="62070"/>
                </a:lnTo>
                <a:lnTo>
                  <a:pt x="43440" y="62130"/>
                </a:lnTo>
                <a:lnTo>
                  <a:pt x="43380" y="62170"/>
                </a:lnTo>
                <a:lnTo>
                  <a:pt x="43340" y="62130"/>
                </a:lnTo>
                <a:lnTo>
                  <a:pt x="43270" y="62190"/>
                </a:lnTo>
                <a:lnTo>
                  <a:pt x="43210" y="62080"/>
                </a:lnTo>
                <a:lnTo>
                  <a:pt x="43150" y="61900"/>
                </a:lnTo>
                <a:lnTo>
                  <a:pt x="43070" y="61810"/>
                </a:lnTo>
                <a:lnTo>
                  <a:pt x="43000" y="61720"/>
                </a:lnTo>
                <a:lnTo>
                  <a:pt x="43030" y="61670"/>
                </a:lnTo>
                <a:lnTo>
                  <a:pt x="43080" y="61680"/>
                </a:lnTo>
                <a:lnTo>
                  <a:pt x="43160" y="61590"/>
                </a:lnTo>
                <a:lnTo>
                  <a:pt x="43210" y="61580"/>
                </a:lnTo>
                <a:lnTo>
                  <a:pt x="43280" y="61540"/>
                </a:lnTo>
                <a:lnTo>
                  <a:pt x="43290" y="61500"/>
                </a:lnTo>
                <a:lnTo>
                  <a:pt x="43260" y="61410"/>
                </a:lnTo>
                <a:lnTo>
                  <a:pt x="43130" y="61260"/>
                </a:lnTo>
                <a:lnTo>
                  <a:pt x="43080" y="61210"/>
                </a:lnTo>
                <a:lnTo>
                  <a:pt x="43060" y="61160"/>
                </a:lnTo>
                <a:lnTo>
                  <a:pt x="43070" y="61030"/>
                </a:lnTo>
                <a:lnTo>
                  <a:pt x="43150" y="60910"/>
                </a:lnTo>
                <a:lnTo>
                  <a:pt x="43130" y="60860"/>
                </a:lnTo>
                <a:lnTo>
                  <a:pt x="43200" y="60800"/>
                </a:lnTo>
                <a:lnTo>
                  <a:pt x="43210" y="60740"/>
                </a:lnTo>
                <a:lnTo>
                  <a:pt x="43240" y="60700"/>
                </a:lnTo>
                <a:lnTo>
                  <a:pt x="43220" y="60630"/>
                </a:lnTo>
                <a:lnTo>
                  <a:pt x="43230" y="60580"/>
                </a:lnTo>
                <a:lnTo>
                  <a:pt x="43280" y="60520"/>
                </a:lnTo>
                <a:lnTo>
                  <a:pt x="43380" y="60470"/>
                </a:lnTo>
                <a:lnTo>
                  <a:pt x="43390" y="60420"/>
                </a:lnTo>
                <a:lnTo>
                  <a:pt x="43370" y="60360"/>
                </a:lnTo>
                <a:lnTo>
                  <a:pt x="43400" y="60290"/>
                </a:lnTo>
                <a:lnTo>
                  <a:pt x="43480" y="60270"/>
                </a:lnTo>
                <a:lnTo>
                  <a:pt x="43560" y="60210"/>
                </a:lnTo>
                <a:lnTo>
                  <a:pt x="43630" y="60040"/>
                </a:lnTo>
                <a:lnTo>
                  <a:pt x="43650" y="60010"/>
                </a:lnTo>
                <a:lnTo>
                  <a:pt x="43740" y="59980"/>
                </a:lnTo>
                <a:lnTo>
                  <a:pt x="43790" y="59910"/>
                </a:lnTo>
                <a:lnTo>
                  <a:pt x="43870" y="59840"/>
                </a:lnTo>
                <a:lnTo>
                  <a:pt x="43910" y="59840"/>
                </a:lnTo>
                <a:lnTo>
                  <a:pt x="43940" y="59900"/>
                </a:lnTo>
                <a:lnTo>
                  <a:pt x="43940" y="59970"/>
                </a:lnTo>
                <a:lnTo>
                  <a:pt x="43990" y="60090"/>
                </a:lnTo>
                <a:lnTo>
                  <a:pt x="44030" y="60110"/>
                </a:lnTo>
                <a:lnTo>
                  <a:pt x="44160" y="60040"/>
                </a:lnTo>
                <a:lnTo>
                  <a:pt x="44210" y="60080"/>
                </a:lnTo>
                <a:lnTo>
                  <a:pt x="44210" y="60160"/>
                </a:lnTo>
                <a:lnTo>
                  <a:pt x="44250" y="60170"/>
                </a:lnTo>
                <a:lnTo>
                  <a:pt x="44390" y="60160"/>
                </a:lnTo>
                <a:lnTo>
                  <a:pt x="44430" y="60100"/>
                </a:lnTo>
                <a:lnTo>
                  <a:pt x="44630" y="59960"/>
                </a:lnTo>
                <a:lnTo>
                  <a:pt x="44640" y="59930"/>
                </a:lnTo>
                <a:lnTo>
                  <a:pt x="44560" y="59880"/>
                </a:lnTo>
                <a:lnTo>
                  <a:pt x="44550" y="59840"/>
                </a:lnTo>
                <a:lnTo>
                  <a:pt x="44490" y="59750"/>
                </a:lnTo>
                <a:lnTo>
                  <a:pt x="44620" y="59710"/>
                </a:lnTo>
                <a:lnTo>
                  <a:pt x="44710" y="59700"/>
                </a:lnTo>
                <a:lnTo>
                  <a:pt x="44780" y="59640"/>
                </a:lnTo>
                <a:lnTo>
                  <a:pt x="44770" y="59540"/>
                </a:lnTo>
                <a:lnTo>
                  <a:pt x="44740" y="59490"/>
                </a:lnTo>
                <a:lnTo>
                  <a:pt x="44670" y="59470"/>
                </a:lnTo>
                <a:lnTo>
                  <a:pt x="44640" y="59440"/>
                </a:lnTo>
                <a:lnTo>
                  <a:pt x="44620" y="59380"/>
                </a:lnTo>
                <a:lnTo>
                  <a:pt x="44580" y="59350"/>
                </a:lnTo>
                <a:lnTo>
                  <a:pt x="44490" y="59370"/>
                </a:lnTo>
                <a:lnTo>
                  <a:pt x="44440" y="59340"/>
                </a:lnTo>
                <a:lnTo>
                  <a:pt x="44430" y="59290"/>
                </a:lnTo>
                <a:lnTo>
                  <a:pt x="44310" y="59230"/>
                </a:lnTo>
                <a:lnTo>
                  <a:pt x="44150" y="59220"/>
                </a:lnTo>
                <a:lnTo>
                  <a:pt x="44130" y="59180"/>
                </a:lnTo>
                <a:lnTo>
                  <a:pt x="44160" y="58980"/>
                </a:lnTo>
                <a:lnTo>
                  <a:pt x="44070" y="58910"/>
                </a:lnTo>
                <a:lnTo>
                  <a:pt x="43930" y="58850"/>
                </a:lnTo>
                <a:lnTo>
                  <a:pt x="43900" y="58800"/>
                </a:lnTo>
                <a:lnTo>
                  <a:pt x="43810" y="58740"/>
                </a:lnTo>
                <a:lnTo>
                  <a:pt x="43830" y="58640"/>
                </a:lnTo>
                <a:lnTo>
                  <a:pt x="43750" y="58580"/>
                </a:lnTo>
                <a:lnTo>
                  <a:pt x="43640" y="58590"/>
                </a:lnTo>
                <a:lnTo>
                  <a:pt x="43600" y="58640"/>
                </a:lnTo>
                <a:lnTo>
                  <a:pt x="43640" y="58660"/>
                </a:lnTo>
                <a:lnTo>
                  <a:pt x="43660" y="58720"/>
                </a:lnTo>
                <a:lnTo>
                  <a:pt x="43580" y="58690"/>
                </a:lnTo>
                <a:lnTo>
                  <a:pt x="43480" y="58680"/>
                </a:lnTo>
                <a:lnTo>
                  <a:pt x="43430" y="58690"/>
                </a:lnTo>
                <a:lnTo>
                  <a:pt x="43430" y="58620"/>
                </a:lnTo>
                <a:lnTo>
                  <a:pt x="43520" y="58640"/>
                </a:lnTo>
                <a:lnTo>
                  <a:pt x="43600" y="58590"/>
                </a:lnTo>
                <a:lnTo>
                  <a:pt x="43640" y="58500"/>
                </a:lnTo>
                <a:lnTo>
                  <a:pt x="43700" y="58470"/>
                </a:lnTo>
                <a:lnTo>
                  <a:pt x="43680" y="58400"/>
                </a:lnTo>
                <a:lnTo>
                  <a:pt x="43600" y="58370"/>
                </a:lnTo>
                <a:lnTo>
                  <a:pt x="43550" y="58400"/>
                </a:lnTo>
                <a:lnTo>
                  <a:pt x="43440" y="58350"/>
                </a:lnTo>
                <a:lnTo>
                  <a:pt x="43450" y="58280"/>
                </a:lnTo>
                <a:lnTo>
                  <a:pt x="43500" y="58270"/>
                </a:lnTo>
                <a:lnTo>
                  <a:pt x="43550" y="58220"/>
                </a:lnTo>
                <a:lnTo>
                  <a:pt x="43610" y="58240"/>
                </a:lnTo>
                <a:lnTo>
                  <a:pt x="43620" y="58280"/>
                </a:lnTo>
                <a:lnTo>
                  <a:pt x="43710" y="58310"/>
                </a:lnTo>
                <a:lnTo>
                  <a:pt x="43760" y="58290"/>
                </a:lnTo>
                <a:lnTo>
                  <a:pt x="43790" y="58180"/>
                </a:lnTo>
                <a:lnTo>
                  <a:pt x="43830" y="58140"/>
                </a:lnTo>
                <a:lnTo>
                  <a:pt x="43800" y="58070"/>
                </a:lnTo>
                <a:lnTo>
                  <a:pt x="43830" y="57890"/>
                </a:lnTo>
                <a:lnTo>
                  <a:pt x="43800" y="57840"/>
                </a:lnTo>
                <a:lnTo>
                  <a:pt x="43820" y="57770"/>
                </a:lnTo>
                <a:lnTo>
                  <a:pt x="43770" y="57720"/>
                </a:lnTo>
                <a:lnTo>
                  <a:pt x="43570" y="57660"/>
                </a:lnTo>
                <a:lnTo>
                  <a:pt x="43550" y="57710"/>
                </a:lnTo>
                <a:lnTo>
                  <a:pt x="43510" y="57710"/>
                </a:lnTo>
                <a:lnTo>
                  <a:pt x="43420" y="57670"/>
                </a:lnTo>
                <a:lnTo>
                  <a:pt x="43390" y="57620"/>
                </a:lnTo>
                <a:lnTo>
                  <a:pt x="43420" y="57560"/>
                </a:lnTo>
                <a:lnTo>
                  <a:pt x="43470" y="57540"/>
                </a:lnTo>
                <a:lnTo>
                  <a:pt x="43470" y="57500"/>
                </a:lnTo>
                <a:lnTo>
                  <a:pt x="43430" y="57470"/>
                </a:lnTo>
                <a:lnTo>
                  <a:pt x="43390" y="57380"/>
                </a:lnTo>
                <a:lnTo>
                  <a:pt x="43490" y="57350"/>
                </a:lnTo>
                <a:lnTo>
                  <a:pt x="43590" y="57300"/>
                </a:lnTo>
                <a:lnTo>
                  <a:pt x="43690" y="57290"/>
                </a:lnTo>
                <a:lnTo>
                  <a:pt x="43740" y="57300"/>
                </a:lnTo>
                <a:lnTo>
                  <a:pt x="43820" y="57190"/>
                </a:lnTo>
                <a:lnTo>
                  <a:pt x="44030" y="57140"/>
                </a:lnTo>
                <a:lnTo>
                  <a:pt x="43990" y="56990"/>
                </a:lnTo>
                <a:lnTo>
                  <a:pt x="43940" y="56940"/>
                </a:lnTo>
                <a:lnTo>
                  <a:pt x="43950" y="56880"/>
                </a:lnTo>
                <a:lnTo>
                  <a:pt x="43990" y="56820"/>
                </a:lnTo>
                <a:lnTo>
                  <a:pt x="43970" y="56780"/>
                </a:lnTo>
                <a:lnTo>
                  <a:pt x="43990" y="56740"/>
                </a:lnTo>
                <a:lnTo>
                  <a:pt x="44010" y="56530"/>
                </a:lnTo>
                <a:lnTo>
                  <a:pt x="44010" y="56460"/>
                </a:lnTo>
                <a:lnTo>
                  <a:pt x="44030" y="56430"/>
                </a:lnTo>
                <a:lnTo>
                  <a:pt x="44010" y="56360"/>
                </a:lnTo>
                <a:lnTo>
                  <a:pt x="44040" y="56320"/>
                </a:lnTo>
                <a:lnTo>
                  <a:pt x="43920" y="56290"/>
                </a:lnTo>
                <a:lnTo>
                  <a:pt x="43870" y="56310"/>
                </a:lnTo>
                <a:lnTo>
                  <a:pt x="43850" y="56340"/>
                </a:lnTo>
                <a:lnTo>
                  <a:pt x="43760" y="56380"/>
                </a:lnTo>
                <a:lnTo>
                  <a:pt x="43710" y="56370"/>
                </a:lnTo>
                <a:lnTo>
                  <a:pt x="43660" y="56280"/>
                </a:lnTo>
                <a:lnTo>
                  <a:pt x="43680" y="56220"/>
                </a:lnTo>
                <a:lnTo>
                  <a:pt x="43760" y="56150"/>
                </a:lnTo>
                <a:lnTo>
                  <a:pt x="43920" y="56100"/>
                </a:lnTo>
                <a:lnTo>
                  <a:pt x="43910" y="56050"/>
                </a:lnTo>
                <a:lnTo>
                  <a:pt x="43870" y="56010"/>
                </a:lnTo>
                <a:lnTo>
                  <a:pt x="43860" y="55900"/>
                </a:lnTo>
                <a:lnTo>
                  <a:pt x="43830" y="55850"/>
                </a:lnTo>
                <a:lnTo>
                  <a:pt x="43820" y="55770"/>
                </a:lnTo>
                <a:lnTo>
                  <a:pt x="43860" y="55690"/>
                </a:lnTo>
                <a:lnTo>
                  <a:pt x="43840" y="55620"/>
                </a:lnTo>
                <a:lnTo>
                  <a:pt x="43840" y="55490"/>
                </a:lnTo>
                <a:lnTo>
                  <a:pt x="43800" y="55360"/>
                </a:lnTo>
                <a:lnTo>
                  <a:pt x="43590" y="55370"/>
                </a:lnTo>
                <a:lnTo>
                  <a:pt x="43540" y="55250"/>
                </a:lnTo>
                <a:lnTo>
                  <a:pt x="43540" y="55190"/>
                </a:lnTo>
                <a:lnTo>
                  <a:pt x="43500" y="55140"/>
                </a:lnTo>
                <a:lnTo>
                  <a:pt x="43560" y="55070"/>
                </a:lnTo>
                <a:lnTo>
                  <a:pt x="43560" y="55020"/>
                </a:lnTo>
                <a:lnTo>
                  <a:pt x="43530" y="54870"/>
                </a:lnTo>
                <a:lnTo>
                  <a:pt x="43590" y="54660"/>
                </a:lnTo>
                <a:lnTo>
                  <a:pt x="43640" y="54660"/>
                </a:lnTo>
                <a:lnTo>
                  <a:pt x="43730" y="54630"/>
                </a:lnTo>
                <a:lnTo>
                  <a:pt x="43760" y="54570"/>
                </a:lnTo>
                <a:lnTo>
                  <a:pt x="43800" y="54580"/>
                </a:lnTo>
                <a:lnTo>
                  <a:pt x="43870" y="54560"/>
                </a:lnTo>
                <a:lnTo>
                  <a:pt x="43900" y="54530"/>
                </a:lnTo>
                <a:lnTo>
                  <a:pt x="43990" y="54500"/>
                </a:lnTo>
                <a:lnTo>
                  <a:pt x="44090" y="54420"/>
                </a:lnTo>
                <a:lnTo>
                  <a:pt x="44130" y="54310"/>
                </a:lnTo>
                <a:lnTo>
                  <a:pt x="44180" y="54290"/>
                </a:lnTo>
                <a:lnTo>
                  <a:pt x="44180" y="54250"/>
                </a:lnTo>
                <a:lnTo>
                  <a:pt x="44130" y="54190"/>
                </a:lnTo>
                <a:lnTo>
                  <a:pt x="44210" y="54070"/>
                </a:lnTo>
                <a:lnTo>
                  <a:pt x="44250" y="53950"/>
                </a:lnTo>
                <a:lnTo>
                  <a:pt x="44250" y="53910"/>
                </a:lnTo>
                <a:lnTo>
                  <a:pt x="44300" y="53860"/>
                </a:lnTo>
                <a:lnTo>
                  <a:pt x="44340" y="53780"/>
                </a:lnTo>
                <a:lnTo>
                  <a:pt x="44310" y="53710"/>
                </a:lnTo>
                <a:lnTo>
                  <a:pt x="44340" y="53580"/>
                </a:lnTo>
                <a:lnTo>
                  <a:pt x="44290" y="53530"/>
                </a:lnTo>
                <a:lnTo>
                  <a:pt x="44310" y="53480"/>
                </a:lnTo>
                <a:lnTo>
                  <a:pt x="44280" y="53450"/>
                </a:lnTo>
                <a:lnTo>
                  <a:pt x="44280" y="53390"/>
                </a:lnTo>
                <a:lnTo>
                  <a:pt x="44310" y="53350"/>
                </a:lnTo>
                <a:lnTo>
                  <a:pt x="44310" y="53270"/>
                </a:lnTo>
                <a:lnTo>
                  <a:pt x="44270" y="53190"/>
                </a:lnTo>
                <a:lnTo>
                  <a:pt x="44320" y="53120"/>
                </a:lnTo>
                <a:lnTo>
                  <a:pt x="44330" y="53010"/>
                </a:lnTo>
                <a:lnTo>
                  <a:pt x="44360" y="52940"/>
                </a:lnTo>
                <a:lnTo>
                  <a:pt x="44420" y="52940"/>
                </a:lnTo>
                <a:lnTo>
                  <a:pt x="44480" y="52990"/>
                </a:lnTo>
                <a:lnTo>
                  <a:pt x="44560" y="52970"/>
                </a:lnTo>
                <a:lnTo>
                  <a:pt x="44560" y="52920"/>
                </a:lnTo>
                <a:lnTo>
                  <a:pt x="44610" y="52800"/>
                </a:lnTo>
                <a:lnTo>
                  <a:pt x="44630" y="52720"/>
                </a:lnTo>
                <a:lnTo>
                  <a:pt x="44610" y="52670"/>
                </a:lnTo>
                <a:lnTo>
                  <a:pt x="44640" y="52640"/>
                </a:lnTo>
                <a:lnTo>
                  <a:pt x="44640" y="52590"/>
                </a:lnTo>
                <a:lnTo>
                  <a:pt x="44600" y="52560"/>
                </a:lnTo>
                <a:lnTo>
                  <a:pt x="44590" y="52490"/>
                </a:lnTo>
                <a:lnTo>
                  <a:pt x="44630" y="52430"/>
                </a:lnTo>
                <a:lnTo>
                  <a:pt x="44620" y="52380"/>
                </a:lnTo>
                <a:lnTo>
                  <a:pt x="44670" y="52290"/>
                </a:lnTo>
                <a:lnTo>
                  <a:pt x="44720" y="52190"/>
                </a:lnTo>
                <a:lnTo>
                  <a:pt x="44720" y="52120"/>
                </a:lnTo>
                <a:lnTo>
                  <a:pt x="44740" y="52040"/>
                </a:lnTo>
                <a:lnTo>
                  <a:pt x="44780" y="52030"/>
                </a:lnTo>
                <a:lnTo>
                  <a:pt x="44800" y="51920"/>
                </a:lnTo>
                <a:lnTo>
                  <a:pt x="44850" y="51860"/>
                </a:lnTo>
                <a:lnTo>
                  <a:pt x="44940" y="51890"/>
                </a:lnTo>
                <a:lnTo>
                  <a:pt x="44980" y="51980"/>
                </a:lnTo>
                <a:lnTo>
                  <a:pt x="44970" y="52050"/>
                </a:lnTo>
                <a:lnTo>
                  <a:pt x="45020" y="52080"/>
                </a:lnTo>
                <a:lnTo>
                  <a:pt x="45070" y="52040"/>
                </a:lnTo>
                <a:lnTo>
                  <a:pt x="45090" y="51940"/>
                </a:lnTo>
                <a:lnTo>
                  <a:pt x="45050" y="51900"/>
                </a:lnTo>
                <a:lnTo>
                  <a:pt x="44990" y="51880"/>
                </a:lnTo>
                <a:lnTo>
                  <a:pt x="45040" y="51830"/>
                </a:lnTo>
                <a:lnTo>
                  <a:pt x="45120" y="51830"/>
                </a:lnTo>
                <a:lnTo>
                  <a:pt x="45130" y="51730"/>
                </a:lnTo>
                <a:lnTo>
                  <a:pt x="45110" y="51680"/>
                </a:lnTo>
                <a:lnTo>
                  <a:pt x="45150" y="51640"/>
                </a:lnTo>
                <a:lnTo>
                  <a:pt x="45120" y="51590"/>
                </a:lnTo>
                <a:lnTo>
                  <a:pt x="45130" y="51540"/>
                </a:lnTo>
                <a:lnTo>
                  <a:pt x="45210" y="51500"/>
                </a:lnTo>
                <a:lnTo>
                  <a:pt x="45310" y="51490"/>
                </a:lnTo>
                <a:lnTo>
                  <a:pt x="45340" y="51400"/>
                </a:lnTo>
                <a:lnTo>
                  <a:pt x="45390" y="51350"/>
                </a:lnTo>
                <a:lnTo>
                  <a:pt x="45370" y="51250"/>
                </a:lnTo>
                <a:lnTo>
                  <a:pt x="45390" y="51200"/>
                </a:lnTo>
                <a:lnTo>
                  <a:pt x="45350" y="51090"/>
                </a:lnTo>
                <a:lnTo>
                  <a:pt x="45360" y="50940"/>
                </a:lnTo>
                <a:lnTo>
                  <a:pt x="45380" y="50920"/>
                </a:lnTo>
                <a:lnTo>
                  <a:pt x="45480" y="50870"/>
                </a:lnTo>
                <a:lnTo>
                  <a:pt x="45540" y="50780"/>
                </a:lnTo>
                <a:lnTo>
                  <a:pt x="45600" y="50790"/>
                </a:lnTo>
                <a:lnTo>
                  <a:pt x="45610" y="50850"/>
                </a:lnTo>
                <a:lnTo>
                  <a:pt x="45690" y="50890"/>
                </a:lnTo>
                <a:lnTo>
                  <a:pt x="45770" y="50820"/>
                </a:lnTo>
                <a:lnTo>
                  <a:pt x="45790" y="50760"/>
                </a:lnTo>
                <a:lnTo>
                  <a:pt x="45840" y="50750"/>
                </a:lnTo>
                <a:lnTo>
                  <a:pt x="45910" y="50800"/>
                </a:lnTo>
                <a:lnTo>
                  <a:pt x="45940" y="50770"/>
                </a:lnTo>
                <a:lnTo>
                  <a:pt x="45940" y="50690"/>
                </a:lnTo>
                <a:lnTo>
                  <a:pt x="45960" y="50670"/>
                </a:lnTo>
                <a:lnTo>
                  <a:pt x="46110" y="50730"/>
                </a:lnTo>
                <a:lnTo>
                  <a:pt x="46140" y="50910"/>
                </a:lnTo>
                <a:lnTo>
                  <a:pt x="46210" y="50890"/>
                </a:lnTo>
                <a:lnTo>
                  <a:pt x="46220" y="50820"/>
                </a:lnTo>
                <a:lnTo>
                  <a:pt x="46300" y="50750"/>
                </a:lnTo>
                <a:lnTo>
                  <a:pt x="46390" y="50760"/>
                </a:lnTo>
                <a:lnTo>
                  <a:pt x="46430" y="50680"/>
                </a:lnTo>
                <a:lnTo>
                  <a:pt x="46490" y="50630"/>
                </a:lnTo>
                <a:lnTo>
                  <a:pt x="46600" y="50650"/>
                </a:lnTo>
                <a:lnTo>
                  <a:pt x="46620" y="50590"/>
                </a:lnTo>
                <a:lnTo>
                  <a:pt x="46740" y="50630"/>
                </a:lnTo>
                <a:lnTo>
                  <a:pt x="46780" y="50610"/>
                </a:lnTo>
                <a:lnTo>
                  <a:pt x="46780" y="50550"/>
                </a:lnTo>
                <a:lnTo>
                  <a:pt x="46820" y="50560"/>
                </a:lnTo>
                <a:lnTo>
                  <a:pt x="46850" y="50520"/>
                </a:lnTo>
                <a:lnTo>
                  <a:pt x="46830" y="50490"/>
                </a:lnTo>
                <a:lnTo>
                  <a:pt x="46830" y="50420"/>
                </a:lnTo>
                <a:lnTo>
                  <a:pt x="46930" y="50300"/>
                </a:lnTo>
                <a:lnTo>
                  <a:pt x="46990" y="50310"/>
                </a:lnTo>
                <a:lnTo>
                  <a:pt x="47030" y="50280"/>
                </a:lnTo>
                <a:lnTo>
                  <a:pt x="47050" y="50220"/>
                </a:lnTo>
                <a:lnTo>
                  <a:pt x="47090" y="50240"/>
                </a:lnTo>
                <a:lnTo>
                  <a:pt x="47130" y="50310"/>
                </a:lnTo>
                <a:lnTo>
                  <a:pt x="47170" y="50220"/>
                </a:lnTo>
                <a:lnTo>
                  <a:pt x="47120" y="50070"/>
                </a:lnTo>
                <a:lnTo>
                  <a:pt x="47220" y="49950"/>
                </a:lnTo>
                <a:lnTo>
                  <a:pt x="47200" y="49890"/>
                </a:lnTo>
                <a:lnTo>
                  <a:pt x="47200" y="49850"/>
                </a:lnTo>
                <a:lnTo>
                  <a:pt x="47160" y="49750"/>
                </a:lnTo>
                <a:lnTo>
                  <a:pt x="47180" y="49700"/>
                </a:lnTo>
                <a:lnTo>
                  <a:pt x="47180" y="49630"/>
                </a:lnTo>
                <a:lnTo>
                  <a:pt x="47250" y="49610"/>
                </a:lnTo>
                <a:lnTo>
                  <a:pt x="47350" y="49610"/>
                </a:lnTo>
                <a:lnTo>
                  <a:pt x="47430" y="49570"/>
                </a:lnTo>
                <a:lnTo>
                  <a:pt x="47470" y="49520"/>
                </a:lnTo>
                <a:lnTo>
                  <a:pt x="47540" y="49460"/>
                </a:lnTo>
                <a:lnTo>
                  <a:pt x="47580" y="49410"/>
                </a:lnTo>
                <a:lnTo>
                  <a:pt x="47650" y="49390"/>
                </a:lnTo>
                <a:lnTo>
                  <a:pt x="47640" y="49230"/>
                </a:lnTo>
                <a:lnTo>
                  <a:pt x="47590" y="49140"/>
                </a:lnTo>
                <a:lnTo>
                  <a:pt x="47640" y="49030"/>
                </a:lnTo>
                <a:lnTo>
                  <a:pt x="47730" y="49020"/>
                </a:lnTo>
                <a:lnTo>
                  <a:pt x="47760" y="49000"/>
                </a:lnTo>
                <a:lnTo>
                  <a:pt x="47820" y="49020"/>
                </a:lnTo>
                <a:lnTo>
                  <a:pt x="47890" y="49010"/>
                </a:lnTo>
                <a:lnTo>
                  <a:pt x="47980" y="48910"/>
                </a:lnTo>
                <a:lnTo>
                  <a:pt x="48130" y="48950"/>
                </a:lnTo>
                <a:lnTo>
                  <a:pt x="48160" y="48920"/>
                </a:lnTo>
                <a:lnTo>
                  <a:pt x="48180" y="48870"/>
                </a:lnTo>
                <a:lnTo>
                  <a:pt x="48230" y="48840"/>
                </a:lnTo>
                <a:lnTo>
                  <a:pt x="48230" y="48780"/>
                </a:lnTo>
                <a:lnTo>
                  <a:pt x="48190" y="48770"/>
                </a:lnTo>
                <a:lnTo>
                  <a:pt x="48200" y="48580"/>
                </a:lnTo>
                <a:lnTo>
                  <a:pt x="48280" y="48450"/>
                </a:lnTo>
                <a:lnTo>
                  <a:pt x="48330" y="48410"/>
                </a:lnTo>
                <a:lnTo>
                  <a:pt x="48330" y="48300"/>
                </a:lnTo>
                <a:lnTo>
                  <a:pt x="48250" y="48270"/>
                </a:lnTo>
                <a:lnTo>
                  <a:pt x="48190" y="48180"/>
                </a:lnTo>
                <a:lnTo>
                  <a:pt x="48130" y="48200"/>
                </a:lnTo>
                <a:lnTo>
                  <a:pt x="48100" y="48180"/>
                </a:lnTo>
                <a:lnTo>
                  <a:pt x="48080" y="48070"/>
                </a:lnTo>
                <a:lnTo>
                  <a:pt x="47970" y="48090"/>
                </a:lnTo>
                <a:lnTo>
                  <a:pt x="47950" y="48130"/>
                </a:lnTo>
                <a:lnTo>
                  <a:pt x="47880" y="48110"/>
                </a:lnTo>
                <a:lnTo>
                  <a:pt x="47850" y="48090"/>
                </a:lnTo>
                <a:lnTo>
                  <a:pt x="47880" y="48040"/>
                </a:lnTo>
                <a:lnTo>
                  <a:pt x="47810" y="48030"/>
                </a:lnTo>
                <a:lnTo>
                  <a:pt x="47730" y="47990"/>
                </a:lnTo>
                <a:lnTo>
                  <a:pt x="47730" y="47920"/>
                </a:lnTo>
                <a:lnTo>
                  <a:pt x="47680" y="47870"/>
                </a:lnTo>
                <a:lnTo>
                  <a:pt x="47670" y="47780"/>
                </a:lnTo>
                <a:lnTo>
                  <a:pt x="47630" y="47750"/>
                </a:lnTo>
                <a:lnTo>
                  <a:pt x="47580" y="47670"/>
                </a:lnTo>
                <a:lnTo>
                  <a:pt x="47550" y="47660"/>
                </a:lnTo>
                <a:lnTo>
                  <a:pt x="47480" y="47710"/>
                </a:lnTo>
                <a:lnTo>
                  <a:pt x="47340" y="47730"/>
                </a:lnTo>
                <a:lnTo>
                  <a:pt x="47290" y="47700"/>
                </a:lnTo>
                <a:lnTo>
                  <a:pt x="47260" y="47620"/>
                </a:lnTo>
                <a:lnTo>
                  <a:pt x="47150" y="47610"/>
                </a:lnTo>
                <a:lnTo>
                  <a:pt x="47120" y="47570"/>
                </a:lnTo>
                <a:lnTo>
                  <a:pt x="47070" y="47570"/>
                </a:lnTo>
                <a:lnTo>
                  <a:pt x="47010" y="47670"/>
                </a:lnTo>
                <a:lnTo>
                  <a:pt x="46970" y="47700"/>
                </a:lnTo>
                <a:lnTo>
                  <a:pt x="46870" y="47670"/>
                </a:lnTo>
                <a:lnTo>
                  <a:pt x="46850" y="47760"/>
                </a:lnTo>
                <a:lnTo>
                  <a:pt x="46800" y="47790"/>
                </a:lnTo>
                <a:lnTo>
                  <a:pt x="46760" y="47780"/>
                </a:lnTo>
                <a:lnTo>
                  <a:pt x="46730" y="47740"/>
                </a:lnTo>
                <a:lnTo>
                  <a:pt x="46720" y="47610"/>
                </a:lnTo>
                <a:lnTo>
                  <a:pt x="46650" y="47600"/>
                </a:lnTo>
                <a:lnTo>
                  <a:pt x="46630" y="47500"/>
                </a:lnTo>
                <a:lnTo>
                  <a:pt x="46720" y="47470"/>
                </a:lnTo>
                <a:lnTo>
                  <a:pt x="46750" y="47290"/>
                </a:lnTo>
                <a:lnTo>
                  <a:pt x="46840" y="47290"/>
                </a:lnTo>
                <a:lnTo>
                  <a:pt x="46850" y="47220"/>
                </a:lnTo>
                <a:lnTo>
                  <a:pt x="46920" y="47190"/>
                </a:lnTo>
                <a:lnTo>
                  <a:pt x="46960" y="47110"/>
                </a:lnTo>
                <a:lnTo>
                  <a:pt x="46910" y="47050"/>
                </a:lnTo>
                <a:lnTo>
                  <a:pt x="46910" y="47000"/>
                </a:lnTo>
                <a:lnTo>
                  <a:pt x="46840" y="46970"/>
                </a:lnTo>
                <a:lnTo>
                  <a:pt x="46820" y="46940"/>
                </a:lnTo>
                <a:lnTo>
                  <a:pt x="46830" y="46860"/>
                </a:lnTo>
                <a:lnTo>
                  <a:pt x="46790" y="46760"/>
                </a:lnTo>
                <a:lnTo>
                  <a:pt x="46740" y="46760"/>
                </a:lnTo>
                <a:lnTo>
                  <a:pt x="46710" y="46710"/>
                </a:lnTo>
                <a:lnTo>
                  <a:pt x="46760" y="46650"/>
                </a:lnTo>
                <a:lnTo>
                  <a:pt x="46720" y="46620"/>
                </a:lnTo>
                <a:lnTo>
                  <a:pt x="46740" y="46560"/>
                </a:lnTo>
                <a:lnTo>
                  <a:pt x="46800" y="46550"/>
                </a:lnTo>
                <a:lnTo>
                  <a:pt x="46890" y="46490"/>
                </a:lnTo>
                <a:lnTo>
                  <a:pt x="46940" y="46550"/>
                </a:lnTo>
                <a:lnTo>
                  <a:pt x="46940" y="46600"/>
                </a:lnTo>
                <a:lnTo>
                  <a:pt x="46980" y="46610"/>
                </a:lnTo>
                <a:lnTo>
                  <a:pt x="47000" y="46680"/>
                </a:lnTo>
                <a:lnTo>
                  <a:pt x="47050" y="46690"/>
                </a:lnTo>
                <a:lnTo>
                  <a:pt x="47060" y="46750"/>
                </a:lnTo>
                <a:lnTo>
                  <a:pt x="47190" y="46830"/>
                </a:lnTo>
                <a:lnTo>
                  <a:pt x="47300" y="46840"/>
                </a:lnTo>
                <a:lnTo>
                  <a:pt x="47350" y="46810"/>
                </a:lnTo>
                <a:lnTo>
                  <a:pt x="47410" y="46800"/>
                </a:lnTo>
                <a:lnTo>
                  <a:pt x="47440" y="46770"/>
                </a:lnTo>
                <a:lnTo>
                  <a:pt x="47520" y="46740"/>
                </a:lnTo>
                <a:lnTo>
                  <a:pt x="47580" y="46650"/>
                </a:lnTo>
                <a:lnTo>
                  <a:pt x="47680" y="46710"/>
                </a:lnTo>
                <a:lnTo>
                  <a:pt x="47810" y="46680"/>
                </a:lnTo>
                <a:lnTo>
                  <a:pt x="47910" y="46740"/>
                </a:lnTo>
                <a:lnTo>
                  <a:pt x="47940" y="46810"/>
                </a:lnTo>
                <a:lnTo>
                  <a:pt x="48030" y="46820"/>
                </a:lnTo>
                <a:lnTo>
                  <a:pt x="48130" y="46800"/>
                </a:lnTo>
                <a:lnTo>
                  <a:pt x="48180" y="46820"/>
                </a:lnTo>
                <a:lnTo>
                  <a:pt x="48280" y="46800"/>
                </a:lnTo>
                <a:lnTo>
                  <a:pt x="48280" y="46760"/>
                </a:lnTo>
                <a:lnTo>
                  <a:pt x="48370" y="46710"/>
                </a:lnTo>
                <a:lnTo>
                  <a:pt x="48360" y="46780"/>
                </a:lnTo>
                <a:lnTo>
                  <a:pt x="48450" y="46850"/>
                </a:lnTo>
                <a:lnTo>
                  <a:pt x="48510" y="46810"/>
                </a:lnTo>
                <a:lnTo>
                  <a:pt x="48630" y="46850"/>
                </a:lnTo>
                <a:lnTo>
                  <a:pt x="48760" y="46860"/>
                </a:lnTo>
                <a:lnTo>
                  <a:pt x="48820" y="46840"/>
                </a:lnTo>
                <a:lnTo>
                  <a:pt x="48880" y="46870"/>
                </a:lnTo>
                <a:lnTo>
                  <a:pt x="49040" y="46840"/>
                </a:lnTo>
                <a:lnTo>
                  <a:pt x="49080" y="46840"/>
                </a:lnTo>
                <a:lnTo>
                  <a:pt x="49140" y="46910"/>
                </a:lnTo>
                <a:lnTo>
                  <a:pt x="49230" y="46920"/>
                </a:lnTo>
                <a:lnTo>
                  <a:pt x="49300" y="46890"/>
                </a:lnTo>
                <a:lnTo>
                  <a:pt x="49290" y="46840"/>
                </a:lnTo>
                <a:lnTo>
                  <a:pt x="49310" y="46790"/>
                </a:lnTo>
                <a:lnTo>
                  <a:pt x="49420" y="46800"/>
                </a:lnTo>
                <a:lnTo>
                  <a:pt x="49470" y="46760"/>
                </a:lnTo>
                <a:lnTo>
                  <a:pt x="49540" y="46750"/>
                </a:lnTo>
                <a:lnTo>
                  <a:pt x="49570" y="46700"/>
                </a:lnTo>
                <a:lnTo>
                  <a:pt x="49620" y="46660"/>
                </a:lnTo>
                <a:lnTo>
                  <a:pt x="49580" y="46610"/>
                </a:lnTo>
                <a:lnTo>
                  <a:pt x="49610" y="46550"/>
                </a:lnTo>
                <a:lnTo>
                  <a:pt x="49680" y="46530"/>
                </a:lnTo>
                <a:lnTo>
                  <a:pt x="49730" y="46500"/>
                </a:lnTo>
                <a:lnTo>
                  <a:pt x="49860" y="46500"/>
                </a:lnTo>
                <a:lnTo>
                  <a:pt x="49880" y="46460"/>
                </a:lnTo>
                <a:lnTo>
                  <a:pt x="49930" y="46460"/>
                </a:lnTo>
                <a:lnTo>
                  <a:pt x="49990" y="46390"/>
                </a:lnTo>
                <a:lnTo>
                  <a:pt x="50020" y="46380"/>
                </a:lnTo>
                <a:lnTo>
                  <a:pt x="50060" y="46380"/>
                </a:lnTo>
                <a:lnTo>
                  <a:pt x="50140" y="46430"/>
                </a:lnTo>
                <a:lnTo>
                  <a:pt x="50180" y="46500"/>
                </a:lnTo>
                <a:lnTo>
                  <a:pt x="50230" y="46540"/>
                </a:lnTo>
                <a:lnTo>
                  <a:pt x="50350" y="46600"/>
                </a:lnTo>
                <a:lnTo>
                  <a:pt x="50380" y="46640"/>
                </a:lnTo>
                <a:lnTo>
                  <a:pt x="50420" y="46650"/>
                </a:lnTo>
                <a:lnTo>
                  <a:pt x="50510" y="46630"/>
                </a:lnTo>
                <a:lnTo>
                  <a:pt x="50650" y="46620"/>
                </a:lnTo>
                <a:lnTo>
                  <a:pt x="50720" y="46650"/>
                </a:lnTo>
                <a:lnTo>
                  <a:pt x="50790" y="46640"/>
                </a:lnTo>
                <a:lnTo>
                  <a:pt x="50900" y="46600"/>
                </a:lnTo>
                <a:lnTo>
                  <a:pt x="50950" y="46540"/>
                </a:lnTo>
                <a:lnTo>
                  <a:pt x="51070" y="46510"/>
                </a:lnTo>
                <a:lnTo>
                  <a:pt x="51130" y="46390"/>
                </a:lnTo>
                <a:lnTo>
                  <a:pt x="51140" y="46300"/>
                </a:lnTo>
                <a:lnTo>
                  <a:pt x="51310" y="46200"/>
                </a:lnTo>
                <a:lnTo>
                  <a:pt x="51310" y="46140"/>
                </a:lnTo>
                <a:lnTo>
                  <a:pt x="51350" y="46040"/>
                </a:lnTo>
                <a:lnTo>
                  <a:pt x="51440" y="45970"/>
                </a:lnTo>
                <a:lnTo>
                  <a:pt x="51500" y="45980"/>
                </a:lnTo>
                <a:lnTo>
                  <a:pt x="51600" y="45970"/>
                </a:lnTo>
                <a:lnTo>
                  <a:pt x="51650" y="46030"/>
                </a:lnTo>
                <a:lnTo>
                  <a:pt x="51720" y="46020"/>
                </a:lnTo>
                <a:lnTo>
                  <a:pt x="51740" y="46110"/>
                </a:lnTo>
                <a:lnTo>
                  <a:pt x="51780" y="46140"/>
                </a:lnTo>
                <a:lnTo>
                  <a:pt x="51860" y="46160"/>
                </a:lnTo>
                <a:lnTo>
                  <a:pt x="51950" y="46200"/>
                </a:lnTo>
                <a:lnTo>
                  <a:pt x="51940" y="46270"/>
                </a:lnTo>
                <a:lnTo>
                  <a:pt x="51950" y="46370"/>
                </a:lnTo>
                <a:lnTo>
                  <a:pt x="52030" y="46470"/>
                </a:lnTo>
                <a:lnTo>
                  <a:pt x="52020" y="46530"/>
                </a:lnTo>
                <a:lnTo>
                  <a:pt x="52050" y="46590"/>
                </a:lnTo>
                <a:lnTo>
                  <a:pt x="52110" y="46600"/>
                </a:lnTo>
                <a:lnTo>
                  <a:pt x="52140" y="46690"/>
                </a:lnTo>
                <a:lnTo>
                  <a:pt x="52190" y="46710"/>
                </a:lnTo>
                <a:lnTo>
                  <a:pt x="52350" y="46740"/>
                </a:lnTo>
                <a:lnTo>
                  <a:pt x="52350" y="46790"/>
                </a:lnTo>
                <a:lnTo>
                  <a:pt x="52390" y="46810"/>
                </a:lnTo>
                <a:lnTo>
                  <a:pt x="52450" y="46810"/>
                </a:lnTo>
                <a:lnTo>
                  <a:pt x="52450" y="46850"/>
                </a:lnTo>
                <a:lnTo>
                  <a:pt x="52500" y="46900"/>
                </a:lnTo>
                <a:lnTo>
                  <a:pt x="52500" y="46950"/>
                </a:lnTo>
                <a:lnTo>
                  <a:pt x="52550" y="47010"/>
                </a:lnTo>
                <a:lnTo>
                  <a:pt x="52550" y="47160"/>
                </a:lnTo>
                <a:lnTo>
                  <a:pt x="52510" y="47220"/>
                </a:lnTo>
                <a:lnTo>
                  <a:pt x="52610" y="47320"/>
                </a:lnTo>
                <a:lnTo>
                  <a:pt x="52600" y="47390"/>
                </a:lnTo>
                <a:lnTo>
                  <a:pt x="52640" y="47400"/>
                </a:lnTo>
                <a:lnTo>
                  <a:pt x="52670" y="47470"/>
                </a:lnTo>
                <a:lnTo>
                  <a:pt x="52760" y="47520"/>
                </a:lnTo>
                <a:lnTo>
                  <a:pt x="52800" y="47510"/>
                </a:lnTo>
                <a:lnTo>
                  <a:pt x="53110" y="47580"/>
                </a:lnTo>
                <a:lnTo>
                  <a:pt x="53100" y="47490"/>
                </a:lnTo>
                <a:lnTo>
                  <a:pt x="53120" y="47400"/>
                </a:lnTo>
                <a:lnTo>
                  <a:pt x="53220" y="47380"/>
                </a:lnTo>
                <a:lnTo>
                  <a:pt x="53290" y="47410"/>
                </a:lnTo>
                <a:lnTo>
                  <a:pt x="53340" y="47470"/>
                </a:lnTo>
                <a:lnTo>
                  <a:pt x="53360" y="47570"/>
                </a:lnTo>
                <a:lnTo>
                  <a:pt x="53350" y="47640"/>
                </a:lnTo>
                <a:lnTo>
                  <a:pt x="53310" y="47770"/>
                </a:lnTo>
                <a:lnTo>
                  <a:pt x="53280" y="47790"/>
                </a:lnTo>
                <a:lnTo>
                  <a:pt x="53210" y="47920"/>
                </a:lnTo>
                <a:lnTo>
                  <a:pt x="53230" y="47990"/>
                </a:lnTo>
                <a:lnTo>
                  <a:pt x="53200" y="48090"/>
                </a:lnTo>
                <a:lnTo>
                  <a:pt x="53200" y="48140"/>
                </a:lnTo>
                <a:lnTo>
                  <a:pt x="53240" y="48190"/>
                </a:lnTo>
                <a:lnTo>
                  <a:pt x="53310" y="48210"/>
                </a:lnTo>
                <a:lnTo>
                  <a:pt x="53350" y="48140"/>
                </a:lnTo>
                <a:lnTo>
                  <a:pt x="53410" y="48140"/>
                </a:lnTo>
                <a:lnTo>
                  <a:pt x="53430" y="48210"/>
                </a:lnTo>
                <a:lnTo>
                  <a:pt x="53480" y="48270"/>
                </a:lnTo>
                <a:lnTo>
                  <a:pt x="53450" y="48340"/>
                </a:lnTo>
                <a:lnTo>
                  <a:pt x="53460" y="48390"/>
                </a:lnTo>
                <a:lnTo>
                  <a:pt x="53430" y="48540"/>
                </a:lnTo>
                <a:lnTo>
                  <a:pt x="53440" y="48670"/>
                </a:lnTo>
                <a:lnTo>
                  <a:pt x="53410" y="48710"/>
                </a:lnTo>
                <a:lnTo>
                  <a:pt x="53370" y="48800"/>
                </a:lnTo>
                <a:lnTo>
                  <a:pt x="53380" y="48850"/>
                </a:lnTo>
                <a:lnTo>
                  <a:pt x="53470" y="48940"/>
                </a:lnTo>
                <a:lnTo>
                  <a:pt x="53530" y="48930"/>
                </a:lnTo>
                <a:lnTo>
                  <a:pt x="53600" y="49000"/>
                </a:lnTo>
                <a:lnTo>
                  <a:pt x="53630" y="49000"/>
                </a:lnTo>
                <a:lnTo>
                  <a:pt x="53650" y="49070"/>
                </a:lnTo>
                <a:lnTo>
                  <a:pt x="53630" y="49170"/>
                </a:lnTo>
                <a:lnTo>
                  <a:pt x="53680" y="49290"/>
                </a:lnTo>
                <a:lnTo>
                  <a:pt x="53690" y="49360"/>
                </a:lnTo>
                <a:lnTo>
                  <a:pt x="53750" y="49340"/>
                </a:lnTo>
                <a:lnTo>
                  <a:pt x="53750" y="49270"/>
                </a:lnTo>
                <a:lnTo>
                  <a:pt x="53780" y="49190"/>
                </a:lnTo>
                <a:lnTo>
                  <a:pt x="53840" y="49210"/>
                </a:lnTo>
                <a:lnTo>
                  <a:pt x="53830" y="49250"/>
                </a:lnTo>
                <a:lnTo>
                  <a:pt x="53880" y="49330"/>
                </a:lnTo>
                <a:lnTo>
                  <a:pt x="53940" y="49320"/>
                </a:lnTo>
                <a:lnTo>
                  <a:pt x="53980" y="49340"/>
                </a:lnTo>
                <a:lnTo>
                  <a:pt x="54020" y="49320"/>
                </a:lnTo>
                <a:lnTo>
                  <a:pt x="54050" y="49370"/>
                </a:lnTo>
                <a:lnTo>
                  <a:pt x="54130" y="49350"/>
                </a:lnTo>
                <a:lnTo>
                  <a:pt x="54200" y="49320"/>
                </a:lnTo>
                <a:lnTo>
                  <a:pt x="54300" y="49330"/>
                </a:lnTo>
                <a:lnTo>
                  <a:pt x="54320" y="49400"/>
                </a:lnTo>
                <a:lnTo>
                  <a:pt x="54350" y="49440"/>
                </a:lnTo>
                <a:lnTo>
                  <a:pt x="54320" y="49560"/>
                </a:lnTo>
                <a:lnTo>
                  <a:pt x="54320" y="49630"/>
                </a:lnTo>
                <a:lnTo>
                  <a:pt x="54270" y="49670"/>
                </a:lnTo>
                <a:lnTo>
                  <a:pt x="54190" y="49670"/>
                </a:lnTo>
                <a:lnTo>
                  <a:pt x="54170" y="49710"/>
                </a:lnTo>
                <a:lnTo>
                  <a:pt x="54160" y="49800"/>
                </a:lnTo>
                <a:lnTo>
                  <a:pt x="54140" y="49850"/>
                </a:lnTo>
                <a:lnTo>
                  <a:pt x="54080" y="49890"/>
                </a:lnTo>
                <a:lnTo>
                  <a:pt x="54070" y="49960"/>
                </a:lnTo>
                <a:lnTo>
                  <a:pt x="54000" y="49960"/>
                </a:lnTo>
                <a:lnTo>
                  <a:pt x="53910" y="50040"/>
                </a:lnTo>
                <a:lnTo>
                  <a:pt x="53920" y="50180"/>
                </a:lnTo>
                <a:lnTo>
                  <a:pt x="53880" y="50250"/>
                </a:lnTo>
                <a:lnTo>
                  <a:pt x="53830" y="50260"/>
                </a:lnTo>
                <a:lnTo>
                  <a:pt x="53780" y="50300"/>
                </a:lnTo>
                <a:lnTo>
                  <a:pt x="53700" y="50340"/>
                </a:lnTo>
                <a:lnTo>
                  <a:pt x="53510" y="50340"/>
                </a:lnTo>
                <a:lnTo>
                  <a:pt x="53420" y="50460"/>
                </a:lnTo>
                <a:lnTo>
                  <a:pt x="53350" y="50480"/>
                </a:lnTo>
                <a:lnTo>
                  <a:pt x="53300" y="50540"/>
                </a:lnTo>
                <a:lnTo>
                  <a:pt x="53290" y="50620"/>
                </a:lnTo>
                <a:lnTo>
                  <a:pt x="53300" y="50680"/>
                </a:lnTo>
                <a:lnTo>
                  <a:pt x="53220" y="50690"/>
                </a:lnTo>
                <a:lnTo>
                  <a:pt x="53220" y="50740"/>
                </a:lnTo>
                <a:lnTo>
                  <a:pt x="53320" y="50790"/>
                </a:lnTo>
                <a:lnTo>
                  <a:pt x="53350" y="50820"/>
                </a:lnTo>
                <a:lnTo>
                  <a:pt x="53400" y="50850"/>
                </a:lnTo>
                <a:lnTo>
                  <a:pt x="53400" y="50940"/>
                </a:lnTo>
                <a:lnTo>
                  <a:pt x="53330" y="51030"/>
                </a:lnTo>
                <a:lnTo>
                  <a:pt x="53290" y="51130"/>
                </a:lnTo>
                <a:lnTo>
                  <a:pt x="53200" y="51160"/>
                </a:lnTo>
                <a:lnTo>
                  <a:pt x="53060" y="51160"/>
                </a:lnTo>
                <a:lnTo>
                  <a:pt x="53010" y="51220"/>
                </a:lnTo>
                <a:lnTo>
                  <a:pt x="52910" y="51200"/>
                </a:lnTo>
                <a:lnTo>
                  <a:pt x="52860" y="51260"/>
                </a:lnTo>
                <a:lnTo>
                  <a:pt x="52800" y="51290"/>
                </a:lnTo>
                <a:lnTo>
                  <a:pt x="52800" y="51350"/>
                </a:lnTo>
                <a:lnTo>
                  <a:pt x="52740" y="51360"/>
                </a:lnTo>
                <a:lnTo>
                  <a:pt x="52680" y="51410"/>
                </a:lnTo>
                <a:lnTo>
                  <a:pt x="52660" y="51460"/>
                </a:lnTo>
                <a:lnTo>
                  <a:pt x="52590" y="51510"/>
                </a:lnTo>
                <a:lnTo>
                  <a:pt x="52450" y="51500"/>
                </a:lnTo>
                <a:lnTo>
                  <a:pt x="52350" y="51560"/>
                </a:lnTo>
                <a:lnTo>
                  <a:pt x="52320" y="51560"/>
                </a:lnTo>
                <a:lnTo>
                  <a:pt x="52250" y="51640"/>
                </a:lnTo>
                <a:lnTo>
                  <a:pt x="52210" y="51760"/>
                </a:lnTo>
                <a:lnTo>
                  <a:pt x="52080" y="51930"/>
                </a:lnTo>
                <a:lnTo>
                  <a:pt x="52190" y="52030"/>
                </a:lnTo>
                <a:lnTo>
                  <a:pt x="52150" y="52060"/>
                </a:lnTo>
                <a:lnTo>
                  <a:pt x="52020" y="52060"/>
                </a:lnTo>
                <a:lnTo>
                  <a:pt x="52010" y="52160"/>
                </a:lnTo>
                <a:lnTo>
                  <a:pt x="52050" y="52200"/>
                </a:lnTo>
                <a:lnTo>
                  <a:pt x="52010" y="52290"/>
                </a:lnTo>
                <a:lnTo>
                  <a:pt x="52020" y="52330"/>
                </a:lnTo>
                <a:lnTo>
                  <a:pt x="52080" y="52390"/>
                </a:lnTo>
                <a:lnTo>
                  <a:pt x="52070" y="52420"/>
                </a:lnTo>
                <a:lnTo>
                  <a:pt x="52160" y="52440"/>
                </a:lnTo>
                <a:lnTo>
                  <a:pt x="52190" y="52480"/>
                </a:lnTo>
                <a:lnTo>
                  <a:pt x="52120" y="52600"/>
                </a:lnTo>
                <a:lnTo>
                  <a:pt x="52150" y="52660"/>
                </a:lnTo>
                <a:lnTo>
                  <a:pt x="52120" y="52720"/>
                </a:lnTo>
                <a:lnTo>
                  <a:pt x="52080" y="52710"/>
                </a:lnTo>
                <a:lnTo>
                  <a:pt x="52000" y="52720"/>
                </a:lnTo>
                <a:lnTo>
                  <a:pt x="52020" y="52830"/>
                </a:lnTo>
                <a:lnTo>
                  <a:pt x="51980" y="52830"/>
                </a:lnTo>
                <a:lnTo>
                  <a:pt x="51900" y="52790"/>
                </a:lnTo>
                <a:lnTo>
                  <a:pt x="51850" y="52890"/>
                </a:lnTo>
                <a:lnTo>
                  <a:pt x="51880" y="52980"/>
                </a:lnTo>
                <a:lnTo>
                  <a:pt x="51800" y="53120"/>
                </a:lnTo>
                <a:lnTo>
                  <a:pt x="51730" y="53120"/>
                </a:lnTo>
                <a:lnTo>
                  <a:pt x="51700" y="53180"/>
                </a:lnTo>
                <a:lnTo>
                  <a:pt x="51760" y="53240"/>
                </a:lnTo>
                <a:lnTo>
                  <a:pt x="51870" y="53280"/>
                </a:lnTo>
                <a:lnTo>
                  <a:pt x="51840" y="53320"/>
                </a:lnTo>
                <a:lnTo>
                  <a:pt x="51820" y="53380"/>
                </a:lnTo>
                <a:lnTo>
                  <a:pt x="51760" y="53350"/>
                </a:lnTo>
                <a:lnTo>
                  <a:pt x="51760" y="53260"/>
                </a:lnTo>
                <a:lnTo>
                  <a:pt x="51680" y="53290"/>
                </a:lnTo>
                <a:lnTo>
                  <a:pt x="51590" y="53360"/>
                </a:lnTo>
                <a:lnTo>
                  <a:pt x="51560" y="53410"/>
                </a:lnTo>
                <a:lnTo>
                  <a:pt x="51540" y="53480"/>
                </a:lnTo>
                <a:lnTo>
                  <a:pt x="51550" y="53550"/>
                </a:lnTo>
                <a:lnTo>
                  <a:pt x="51520" y="53590"/>
                </a:lnTo>
                <a:lnTo>
                  <a:pt x="51490" y="53740"/>
                </a:lnTo>
                <a:lnTo>
                  <a:pt x="51510" y="53860"/>
                </a:lnTo>
                <a:lnTo>
                  <a:pt x="51560" y="53880"/>
                </a:lnTo>
                <a:lnTo>
                  <a:pt x="51590" y="53960"/>
                </a:lnTo>
                <a:lnTo>
                  <a:pt x="51630" y="53990"/>
                </a:lnTo>
                <a:lnTo>
                  <a:pt x="51630" y="54100"/>
                </a:lnTo>
                <a:lnTo>
                  <a:pt x="51650" y="54140"/>
                </a:lnTo>
                <a:lnTo>
                  <a:pt x="51580" y="54170"/>
                </a:lnTo>
                <a:lnTo>
                  <a:pt x="51400" y="54090"/>
                </a:lnTo>
                <a:lnTo>
                  <a:pt x="51290" y="54060"/>
                </a:lnTo>
                <a:lnTo>
                  <a:pt x="51280" y="54150"/>
                </a:lnTo>
                <a:lnTo>
                  <a:pt x="51250" y="54190"/>
                </a:lnTo>
                <a:lnTo>
                  <a:pt x="51260" y="54280"/>
                </a:lnTo>
                <a:lnTo>
                  <a:pt x="51300" y="54290"/>
                </a:lnTo>
                <a:lnTo>
                  <a:pt x="51280" y="54380"/>
                </a:lnTo>
                <a:lnTo>
                  <a:pt x="51210" y="54350"/>
                </a:lnTo>
                <a:lnTo>
                  <a:pt x="51170" y="54380"/>
                </a:lnTo>
                <a:lnTo>
                  <a:pt x="51140" y="54430"/>
                </a:lnTo>
                <a:lnTo>
                  <a:pt x="51150" y="54510"/>
                </a:lnTo>
                <a:lnTo>
                  <a:pt x="51120" y="54570"/>
                </a:lnTo>
                <a:lnTo>
                  <a:pt x="51080" y="54750"/>
                </a:lnTo>
                <a:lnTo>
                  <a:pt x="50990" y="54780"/>
                </a:lnTo>
                <a:lnTo>
                  <a:pt x="50920" y="54850"/>
                </a:lnTo>
                <a:lnTo>
                  <a:pt x="50880" y="54870"/>
                </a:lnTo>
                <a:lnTo>
                  <a:pt x="50750" y="54850"/>
                </a:lnTo>
                <a:lnTo>
                  <a:pt x="50660" y="54810"/>
                </a:lnTo>
                <a:lnTo>
                  <a:pt x="50580" y="54740"/>
                </a:lnTo>
                <a:lnTo>
                  <a:pt x="50500" y="54700"/>
                </a:lnTo>
                <a:lnTo>
                  <a:pt x="50460" y="54710"/>
                </a:lnTo>
                <a:lnTo>
                  <a:pt x="50430" y="54650"/>
                </a:lnTo>
                <a:lnTo>
                  <a:pt x="50390" y="54690"/>
                </a:lnTo>
                <a:lnTo>
                  <a:pt x="50340" y="54700"/>
                </a:lnTo>
                <a:lnTo>
                  <a:pt x="50280" y="54690"/>
                </a:lnTo>
                <a:lnTo>
                  <a:pt x="50220" y="54730"/>
                </a:lnTo>
                <a:lnTo>
                  <a:pt x="50110" y="54680"/>
                </a:lnTo>
                <a:lnTo>
                  <a:pt x="50040" y="54700"/>
                </a:lnTo>
                <a:lnTo>
                  <a:pt x="49950" y="54750"/>
                </a:lnTo>
                <a:lnTo>
                  <a:pt x="49890" y="54700"/>
                </a:lnTo>
                <a:lnTo>
                  <a:pt x="49790" y="54700"/>
                </a:lnTo>
                <a:lnTo>
                  <a:pt x="49730" y="54710"/>
                </a:lnTo>
                <a:lnTo>
                  <a:pt x="49690" y="54700"/>
                </a:lnTo>
                <a:lnTo>
                  <a:pt x="49630" y="54720"/>
                </a:lnTo>
                <a:lnTo>
                  <a:pt x="49550" y="54720"/>
                </a:lnTo>
                <a:lnTo>
                  <a:pt x="49550" y="54760"/>
                </a:lnTo>
                <a:lnTo>
                  <a:pt x="49580" y="54860"/>
                </a:lnTo>
                <a:lnTo>
                  <a:pt x="49530" y="54940"/>
                </a:lnTo>
                <a:lnTo>
                  <a:pt x="49480" y="54980"/>
                </a:lnTo>
                <a:lnTo>
                  <a:pt x="49520" y="55060"/>
                </a:lnTo>
                <a:lnTo>
                  <a:pt x="49470" y="55150"/>
                </a:lnTo>
                <a:lnTo>
                  <a:pt x="49410" y="55200"/>
                </a:lnTo>
                <a:lnTo>
                  <a:pt x="49330" y="55330"/>
                </a:lnTo>
                <a:lnTo>
                  <a:pt x="49140" y="55460"/>
                </a:lnTo>
                <a:lnTo>
                  <a:pt x="49140" y="55540"/>
                </a:lnTo>
                <a:lnTo>
                  <a:pt x="49120" y="55610"/>
                </a:lnTo>
                <a:lnTo>
                  <a:pt x="49070" y="55650"/>
                </a:lnTo>
                <a:lnTo>
                  <a:pt x="49050" y="55690"/>
                </a:lnTo>
                <a:lnTo>
                  <a:pt x="49010" y="55660"/>
                </a:lnTo>
                <a:lnTo>
                  <a:pt x="48950" y="55670"/>
                </a:lnTo>
                <a:lnTo>
                  <a:pt x="48920" y="55640"/>
                </a:lnTo>
                <a:lnTo>
                  <a:pt x="48910" y="55570"/>
                </a:lnTo>
                <a:lnTo>
                  <a:pt x="48860" y="55540"/>
                </a:lnTo>
                <a:lnTo>
                  <a:pt x="48820" y="55560"/>
                </a:lnTo>
                <a:lnTo>
                  <a:pt x="48760" y="55500"/>
                </a:lnTo>
                <a:lnTo>
                  <a:pt x="48730" y="55630"/>
                </a:lnTo>
                <a:lnTo>
                  <a:pt x="48740" y="55780"/>
                </a:lnTo>
                <a:lnTo>
                  <a:pt x="48730" y="55870"/>
                </a:lnTo>
                <a:lnTo>
                  <a:pt x="48760" y="55960"/>
                </a:lnTo>
                <a:lnTo>
                  <a:pt x="48750" y="56050"/>
                </a:lnTo>
                <a:lnTo>
                  <a:pt x="48770" y="56110"/>
                </a:lnTo>
                <a:lnTo>
                  <a:pt x="48810" y="56160"/>
                </a:lnTo>
                <a:lnTo>
                  <a:pt x="48820" y="56250"/>
                </a:lnTo>
                <a:lnTo>
                  <a:pt x="48790" y="56320"/>
                </a:lnTo>
                <a:lnTo>
                  <a:pt x="48740" y="56350"/>
                </a:lnTo>
                <a:lnTo>
                  <a:pt x="48750" y="56410"/>
                </a:lnTo>
                <a:lnTo>
                  <a:pt x="48700" y="56470"/>
                </a:lnTo>
                <a:lnTo>
                  <a:pt x="48750" y="56520"/>
                </a:lnTo>
                <a:lnTo>
                  <a:pt x="48770" y="56560"/>
                </a:lnTo>
                <a:lnTo>
                  <a:pt x="48850" y="56600"/>
                </a:lnTo>
                <a:lnTo>
                  <a:pt x="48880" y="56770"/>
                </a:lnTo>
                <a:lnTo>
                  <a:pt x="48960" y="56750"/>
                </a:lnTo>
                <a:lnTo>
                  <a:pt x="48960" y="56810"/>
                </a:lnTo>
                <a:lnTo>
                  <a:pt x="48990" y="56840"/>
                </a:lnTo>
                <a:lnTo>
                  <a:pt x="48970" y="56890"/>
                </a:lnTo>
                <a:lnTo>
                  <a:pt x="48930" y="56910"/>
                </a:lnTo>
                <a:lnTo>
                  <a:pt x="48940" y="56990"/>
                </a:lnTo>
                <a:lnTo>
                  <a:pt x="48900" y="57050"/>
                </a:lnTo>
                <a:lnTo>
                  <a:pt x="48890" y="57110"/>
                </a:lnTo>
                <a:lnTo>
                  <a:pt x="48970" y="57180"/>
                </a:lnTo>
                <a:lnTo>
                  <a:pt x="48980" y="57270"/>
                </a:lnTo>
                <a:lnTo>
                  <a:pt x="48920" y="57320"/>
                </a:lnTo>
                <a:lnTo>
                  <a:pt x="48920" y="57390"/>
                </a:lnTo>
                <a:lnTo>
                  <a:pt x="48950" y="57500"/>
                </a:lnTo>
                <a:lnTo>
                  <a:pt x="48920" y="57560"/>
                </a:lnTo>
                <a:lnTo>
                  <a:pt x="48860" y="57620"/>
                </a:lnTo>
                <a:lnTo>
                  <a:pt x="48850" y="57660"/>
                </a:lnTo>
                <a:lnTo>
                  <a:pt x="48880" y="57740"/>
                </a:lnTo>
                <a:lnTo>
                  <a:pt x="48890" y="57830"/>
                </a:lnTo>
                <a:lnTo>
                  <a:pt x="48880" y="57910"/>
                </a:lnTo>
                <a:lnTo>
                  <a:pt x="48900" y="57940"/>
                </a:lnTo>
                <a:lnTo>
                  <a:pt x="49020" y="57980"/>
                </a:lnTo>
                <a:lnTo>
                  <a:pt x="49120" y="58000"/>
                </a:lnTo>
                <a:lnTo>
                  <a:pt x="49190" y="58050"/>
                </a:lnTo>
                <a:lnTo>
                  <a:pt x="49300" y="58050"/>
                </a:lnTo>
                <a:lnTo>
                  <a:pt x="49390" y="58090"/>
                </a:lnTo>
                <a:lnTo>
                  <a:pt x="49410" y="58120"/>
                </a:lnTo>
                <a:lnTo>
                  <a:pt x="49490" y="58120"/>
                </a:lnTo>
                <a:lnTo>
                  <a:pt x="49520" y="58090"/>
                </a:lnTo>
                <a:lnTo>
                  <a:pt x="49590" y="58090"/>
                </a:lnTo>
                <a:lnTo>
                  <a:pt x="49730" y="58110"/>
                </a:lnTo>
                <a:lnTo>
                  <a:pt x="49760" y="58140"/>
                </a:lnTo>
                <a:lnTo>
                  <a:pt x="49750" y="58240"/>
                </a:lnTo>
                <a:lnTo>
                  <a:pt x="49730" y="58360"/>
                </a:lnTo>
                <a:lnTo>
                  <a:pt x="49760" y="58530"/>
                </a:lnTo>
                <a:lnTo>
                  <a:pt x="49720" y="58590"/>
                </a:lnTo>
                <a:lnTo>
                  <a:pt x="49580" y="58590"/>
                </a:lnTo>
                <a:lnTo>
                  <a:pt x="49510" y="58710"/>
                </a:lnTo>
                <a:lnTo>
                  <a:pt x="49400" y="58740"/>
                </a:lnTo>
                <a:lnTo>
                  <a:pt x="49380" y="58660"/>
                </a:lnTo>
                <a:lnTo>
                  <a:pt x="49380" y="58590"/>
                </a:lnTo>
                <a:lnTo>
                  <a:pt x="49450" y="58490"/>
                </a:lnTo>
                <a:lnTo>
                  <a:pt x="49360" y="58460"/>
                </a:lnTo>
                <a:lnTo>
                  <a:pt x="49300" y="58470"/>
                </a:lnTo>
                <a:lnTo>
                  <a:pt x="49260" y="58430"/>
                </a:lnTo>
                <a:lnTo>
                  <a:pt x="49180" y="58420"/>
                </a:lnTo>
                <a:lnTo>
                  <a:pt x="49120" y="58380"/>
                </a:lnTo>
                <a:lnTo>
                  <a:pt x="49070" y="58390"/>
                </a:lnTo>
                <a:lnTo>
                  <a:pt x="49020" y="58370"/>
                </a:lnTo>
                <a:lnTo>
                  <a:pt x="48950" y="58390"/>
                </a:lnTo>
                <a:lnTo>
                  <a:pt x="48880" y="58430"/>
                </a:lnTo>
                <a:lnTo>
                  <a:pt x="48820" y="58510"/>
                </a:lnTo>
                <a:lnTo>
                  <a:pt x="48740" y="58580"/>
                </a:lnTo>
                <a:lnTo>
                  <a:pt x="48710" y="58560"/>
                </a:lnTo>
                <a:lnTo>
                  <a:pt x="48680" y="58500"/>
                </a:lnTo>
                <a:lnTo>
                  <a:pt x="48630" y="58430"/>
                </a:lnTo>
                <a:lnTo>
                  <a:pt x="48620" y="58380"/>
                </a:lnTo>
                <a:lnTo>
                  <a:pt x="48550" y="58250"/>
                </a:lnTo>
                <a:lnTo>
                  <a:pt x="48530" y="58170"/>
                </a:lnTo>
                <a:lnTo>
                  <a:pt x="48440" y="58090"/>
                </a:lnTo>
                <a:lnTo>
                  <a:pt x="48370" y="58140"/>
                </a:lnTo>
                <a:lnTo>
                  <a:pt x="48320" y="58140"/>
                </a:lnTo>
                <a:lnTo>
                  <a:pt x="48270" y="58100"/>
                </a:lnTo>
                <a:lnTo>
                  <a:pt x="48170" y="58050"/>
                </a:lnTo>
                <a:lnTo>
                  <a:pt x="48130" y="58060"/>
                </a:lnTo>
                <a:lnTo>
                  <a:pt x="47970" y="57940"/>
                </a:lnTo>
                <a:lnTo>
                  <a:pt x="47950" y="57980"/>
                </a:lnTo>
                <a:lnTo>
                  <a:pt x="47850" y="58030"/>
                </a:lnTo>
                <a:lnTo>
                  <a:pt x="47850" y="57970"/>
                </a:lnTo>
                <a:lnTo>
                  <a:pt x="47790" y="57950"/>
                </a:lnTo>
                <a:lnTo>
                  <a:pt x="47740" y="57870"/>
                </a:lnTo>
                <a:lnTo>
                  <a:pt x="47660" y="57790"/>
                </a:lnTo>
                <a:lnTo>
                  <a:pt x="47630" y="57800"/>
                </a:lnTo>
                <a:lnTo>
                  <a:pt x="47510" y="57960"/>
                </a:lnTo>
                <a:lnTo>
                  <a:pt x="47470" y="57950"/>
                </a:lnTo>
                <a:lnTo>
                  <a:pt x="47430" y="58020"/>
                </a:lnTo>
                <a:lnTo>
                  <a:pt x="47390" y="58170"/>
                </a:lnTo>
                <a:lnTo>
                  <a:pt x="47370" y="58230"/>
                </a:lnTo>
                <a:lnTo>
                  <a:pt x="47400" y="58270"/>
                </a:lnTo>
                <a:lnTo>
                  <a:pt x="47390" y="58330"/>
                </a:lnTo>
                <a:lnTo>
                  <a:pt x="47430" y="58380"/>
                </a:lnTo>
                <a:lnTo>
                  <a:pt x="47530" y="58440"/>
                </a:lnTo>
                <a:lnTo>
                  <a:pt x="47700" y="58510"/>
                </a:lnTo>
                <a:lnTo>
                  <a:pt x="47700" y="58560"/>
                </a:lnTo>
                <a:lnTo>
                  <a:pt x="47760" y="58680"/>
                </a:lnTo>
                <a:lnTo>
                  <a:pt x="47810" y="58670"/>
                </a:lnTo>
                <a:lnTo>
                  <a:pt x="47960" y="58690"/>
                </a:lnTo>
                <a:lnTo>
                  <a:pt x="47980" y="58720"/>
                </a:lnTo>
                <a:lnTo>
                  <a:pt x="47970" y="58800"/>
                </a:lnTo>
                <a:lnTo>
                  <a:pt x="47930" y="58850"/>
                </a:lnTo>
                <a:lnTo>
                  <a:pt x="47920" y="58950"/>
                </a:lnTo>
                <a:lnTo>
                  <a:pt x="47940" y="59050"/>
                </a:lnTo>
                <a:lnTo>
                  <a:pt x="47950" y="59180"/>
                </a:lnTo>
                <a:lnTo>
                  <a:pt x="47910" y="59300"/>
                </a:lnTo>
                <a:lnTo>
                  <a:pt x="47930" y="59350"/>
                </a:lnTo>
                <a:lnTo>
                  <a:pt x="47940" y="59430"/>
                </a:lnTo>
                <a:lnTo>
                  <a:pt x="47870" y="59540"/>
                </a:lnTo>
                <a:lnTo>
                  <a:pt x="47980" y="59530"/>
                </a:lnTo>
                <a:lnTo>
                  <a:pt x="48010" y="59490"/>
                </a:lnTo>
                <a:lnTo>
                  <a:pt x="48060" y="59510"/>
                </a:lnTo>
                <a:lnTo>
                  <a:pt x="48060" y="59560"/>
                </a:lnTo>
                <a:lnTo>
                  <a:pt x="48090" y="59620"/>
                </a:lnTo>
                <a:lnTo>
                  <a:pt x="48080" y="59650"/>
                </a:lnTo>
                <a:lnTo>
                  <a:pt x="48140" y="59760"/>
                </a:lnTo>
                <a:lnTo>
                  <a:pt x="48280" y="59750"/>
                </a:lnTo>
                <a:lnTo>
                  <a:pt x="48320" y="59790"/>
                </a:lnTo>
                <a:lnTo>
                  <a:pt x="48290" y="59900"/>
                </a:lnTo>
                <a:lnTo>
                  <a:pt x="48270" y="59930"/>
                </a:lnTo>
                <a:lnTo>
                  <a:pt x="48200" y="59930"/>
                </a:lnTo>
                <a:lnTo>
                  <a:pt x="48200" y="59980"/>
                </a:lnTo>
                <a:lnTo>
                  <a:pt x="48310" y="60030"/>
                </a:lnTo>
                <a:lnTo>
                  <a:pt x="48270" y="60150"/>
                </a:lnTo>
                <a:lnTo>
                  <a:pt x="48230" y="60220"/>
                </a:lnTo>
                <a:lnTo>
                  <a:pt x="48230" y="60340"/>
                </a:lnTo>
                <a:lnTo>
                  <a:pt x="48250" y="60390"/>
                </a:lnTo>
                <a:lnTo>
                  <a:pt x="48240" y="60420"/>
                </a:lnTo>
                <a:lnTo>
                  <a:pt x="48290" y="60460"/>
                </a:lnTo>
                <a:lnTo>
                  <a:pt x="48300" y="60530"/>
                </a:lnTo>
                <a:lnTo>
                  <a:pt x="48270" y="60600"/>
                </a:lnTo>
                <a:lnTo>
                  <a:pt x="48340" y="60650"/>
                </a:lnTo>
                <a:lnTo>
                  <a:pt x="48380" y="60760"/>
                </a:lnTo>
                <a:lnTo>
                  <a:pt x="48340" y="60820"/>
                </a:lnTo>
                <a:lnTo>
                  <a:pt x="48420" y="60930"/>
                </a:lnTo>
                <a:lnTo>
                  <a:pt x="48470" y="61250"/>
                </a:lnTo>
                <a:lnTo>
                  <a:pt x="48400" y="61250"/>
                </a:lnTo>
                <a:lnTo>
                  <a:pt x="48280" y="61300"/>
                </a:lnTo>
                <a:lnTo>
                  <a:pt x="48280" y="61350"/>
                </a:lnTo>
                <a:lnTo>
                  <a:pt x="48250" y="61420"/>
                </a:lnTo>
                <a:lnTo>
                  <a:pt x="48260" y="61480"/>
                </a:lnTo>
                <a:lnTo>
                  <a:pt x="48240" y="61570"/>
                </a:lnTo>
                <a:lnTo>
                  <a:pt x="48250" y="61600"/>
                </a:lnTo>
                <a:lnTo>
                  <a:pt x="48210" y="61650"/>
                </a:lnTo>
                <a:lnTo>
                  <a:pt x="48060" y="61700"/>
                </a:lnTo>
                <a:lnTo>
                  <a:pt x="48030" y="61820"/>
                </a:lnTo>
                <a:lnTo>
                  <a:pt x="47910" y="61800"/>
                </a:lnTo>
                <a:lnTo>
                  <a:pt x="47860" y="61820"/>
                </a:lnTo>
                <a:lnTo>
                  <a:pt x="47790" y="61870"/>
                </a:lnTo>
                <a:lnTo>
                  <a:pt x="47750" y="61870"/>
                </a:lnTo>
                <a:lnTo>
                  <a:pt x="47690" y="61920"/>
                </a:lnTo>
                <a:lnTo>
                  <a:pt x="47700" y="61950"/>
                </a:lnTo>
                <a:lnTo>
                  <a:pt x="47670" y="61990"/>
                </a:lnTo>
                <a:lnTo>
                  <a:pt x="47670" y="62060"/>
                </a:lnTo>
                <a:lnTo>
                  <a:pt x="47580" y="62040"/>
                </a:lnTo>
                <a:lnTo>
                  <a:pt x="47520" y="61990"/>
                </a:lnTo>
                <a:lnTo>
                  <a:pt x="47510" y="62090"/>
                </a:lnTo>
                <a:lnTo>
                  <a:pt x="47540" y="62090"/>
                </a:lnTo>
                <a:lnTo>
                  <a:pt x="47620" y="62160"/>
                </a:lnTo>
                <a:lnTo>
                  <a:pt x="47690" y="62190"/>
                </a:lnTo>
                <a:lnTo>
                  <a:pt x="47670" y="62270"/>
                </a:lnTo>
                <a:lnTo>
                  <a:pt x="47540" y="62270"/>
                </a:lnTo>
                <a:lnTo>
                  <a:pt x="47530" y="62350"/>
                </a:lnTo>
                <a:lnTo>
                  <a:pt x="47490" y="62350"/>
                </a:lnTo>
                <a:lnTo>
                  <a:pt x="47440" y="62390"/>
                </a:lnTo>
                <a:lnTo>
                  <a:pt x="47400" y="62470"/>
                </a:lnTo>
                <a:lnTo>
                  <a:pt x="47260" y="62610"/>
                </a:lnTo>
                <a:lnTo>
                  <a:pt x="47160" y="62690"/>
                </a:lnTo>
                <a:lnTo>
                  <a:pt x="47110" y="62880"/>
                </a:lnTo>
                <a:lnTo>
                  <a:pt x="46880" y="62900"/>
                </a:lnTo>
                <a:lnTo>
                  <a:pt x="46880" y="62970"/>
                </a:lnTo>
                <a:lnTo>
                  <a:pt x="46760" y="63010"/>
                </a:lnTo>
                <a:lnTo>
                  <a:pt x="46700" y="63010"/>
                </a:lnTo>
                <a:lnTo>
                  <a:pt x="46630" y="63090"/>
                </a:lnTo>
                <a:lnTo>
                  <a:pt x="46580" y="63120"/>
                </a:lnTo>
                <a:lnTo>
                  <a:pt x="46520" y="63130"/>
                </a:lnTo>
                <a:lnTo>
                  <a:pt x="46510" y="63200"/>
                </a:lnTo>
                <a:lnTo>
                  <a:pt x="46460" y="63350"/>
                </a:lnTo>
                <a:lnTo>
                  <a:pt x="46510" y="63420"/>
                </a:lnTo>
                <a:lnTo>
                  <a:pt x="46480" y="63510"/>
                </a:lnTo>
                <a:lnTo>
                  <a:pt x="46470" y="63610"/>
                </a:lnTo>
                <a:lnTo>
                  <a:pt x="46390" y="63730"/>
                </a:lnTo>
                <a:lnTo>
                  <a:pt x="46370" y="63800"/>
                </a:lnTo>
                <a:lnTo>
                  <a:pt x="46390" y="63870"/>
                </a:lnTo>
                <a:lnTo>
                  <a:pt x="46380" y="63950"/>
                </a:lnTo>
                <a:lnTo>
                  <a:pt x="46320" y="64030"/>
                </a:lnTo>
                <a:lnTo>
                  <a:pt x="46290" y="64100"/>
                </a:lnTo>
                <a:lnTo>
                  <a:pt x="46300" y="64160"/>
                </a:lnTo>
                <a:lnTo>
                  <a:pt x="46270" y="64230"/>
                </a:lnTo>
                <a:lnTo>
                  <a:pt x="46160" y="64200"/>
                </a:lnTo>
                <a:lnTo>
                  <a:pt x="46140" y="64280"/>
                </a:lnTo>
                <a:lnTo>
                  <a:pt x="46160" y="64320"/>
                </a:lnTo>
                <a:lnTo>
                  <a:pt x="46130" y="64380"/>
                </a:lnTo>
                <a:lnTo>
                  <a:pt x="46130" y="64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