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Chandigarh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Chandigar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50" y="25400"/>
                </a:moveTo>
                <a:lnTo>
                  <a:pt x="33640" y="25500"/>
                </a:lnTo>
                <a:lnTo>
                  <a:pt x="33680" y="25560"/>
                </a:lnTo>
                <a:lnTo>
                  <a:pt x="33630" y="25610"/>
                </a:lnTo>
                <a:lnTo>
                  <a:pt x="33630" y="25650"/>
                </a:lnTo>
                <a:lnTo>
                  <a:pt x="33600" y="25650"/>
                </a:lnTo>
                <a:lnTo>
                  <a:pt x="33590" y="25670"/>
                </a:lnTo>
                <a:lnTo>
                  <a:pt x="33560" y="25700"/>
                </a:lnTo>
                <a:lnTo>
                  <a:pt x="33430" y="25630"/>
                </a:lnTo>
                <a:lnTo>
                  <a:pt x="33410" y="25640"/>
                </a:lnTo>
                <a:lnTo>
                  <a:pt x="33390" y="25610"/>
                </a:lnTo>
                <a:lnTo>
                  <a:pt x="33370" y="25590"/>
                </a:lnTo>
                <a:lnTo>
                  <a:pt x="33380" y="25580"/>
                </a:lnTo>
                <a:lnTo>
                  <a:pt x="33340" y="25560"/>
                </a:lnTo>
                <a:lnTo>
                  <a:pt x="33340" y="25550"/>
                </a:lnTo>
                <a:lnTo>
                  <a:pt x="33330" y="25490"/>
                </a:lnTo>
                <a:lnTo>
                  <a:pt x="33280" y="25420"/>
                </a:lnTo>
                <a:lnTo>
                  <a:pt x="33280" y="25410"/>
                </a:lnTo>
                <a:lnTo>
                  <a:pt x="33350" y="25380"/>
                </a:lnTo>
                <a:lnTo>
                  <a:pt x="33380" y="25360"/>
                </a:lnTo>
                <a:lnTo>
                  <a:pt x="33400" y="25340"/>
                </a:lnTo>
                <a:lnTo>
                  <a:pt x="33410" y="25320"/>
                </a:lnTo>
                <a:lnTo>
                  <a:pt x="33410" y="25310"/>
                </a:lnTo>
                <a:lnTo>
                  <a:pt x="33430" y="25300"/>
                </a:lnTo>
                <a:lnTo>
                  <a:pt x="33440" y="25290"/>
                </a:lnTo>
                <a:lnTo>
                  <a:pt x="33490" y="25300"/>
                </a:lnTo>
                <a:lnTo>
                  <a:pt x="33510" y="25330"/>
                </a:lnTo>
                <a:lnTo>
                  <a:pt x="33500" y="25340"/>
                </a:lnTo>
                <a:lnTo>
                  <a:pt x="33520" y="25370"/>
                </a:lnTo>
                <a:lnTo>
                  <a:pt x="33570" y="25330"/>
                </a:lnTo>
                <a:lnTo>
                  <a:pt x="33580" y="25340"/>
                </a:lnTo>
                <a:lnTo>
                  <a:pt x="33590" y="25350"/>
                </a:lnTo>
                <a:lnTo>
                  <a:pt x="33560" y="25390"/>
                </a:lnTo>
                <a:lnTo>
                  <a:pt x="33650" y="2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