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Bihar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Bih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530" y="38590"/>
                </a:moveTo>
                <a:lnTo>
                  <a:pt x="64600" y="38670"/>
                </a:lnTo>
                <a:lnTo>
                  <a:pt x="64690" y="38640"/>
                </a:lnTo>
                <a:lnTo>
                  <a:pt x="64700" y="38590"/>
                </a:lnTo>
                <a:lnTo>
                  <a:pt x="64750" y="38570"/>
                </a:lnTo>
                <a:lnTo>
                  <a:pt x="64810" y="38600"/>
                </a:lnTo>
                <a:lnTo>
                  <a:pt x="64870" y="38540"/>
                </a:lnTo>
                <a:lnTo>
                  <a:pt x="64880" y="38600"/>
                </a:lnTo>
                <a:lnTo>
                  <a:pt x="64770" y="38680"/>
                </a:lnTo>
                <a:lnTo>
                  <a:pt x="64730" y="38720"/>
                </a:lnTo>
                <a:lnTo>
                  <a:pt x="64770" y="38790"/>
                </a:lnTo>
                <a:lnTo>
                  <a:pt x="64840" y="38800"/>
                </a:lnTo>
                <a:lnTo>
                  <a:pt x="64870" y="38870"/>
                </a:lnTo>
                <a:lnTo>
                  <a:pt x="64910" y="38860"/>
                </a:lnTo>
                <a:lnTo>
                  <a:pt x="64930" y="38910"/>
                </a:lnTo>
                <a:lnTo>
                  <a:pt x="64940" y="38960"/>
                </a:lnTo>
                <a:lnTo>
                  <a:pt x="64870" y="39030"/>
                </a:lnTo>
                <a:lnTo>
                  <a:pt x="64870" y="39060"/>
                </a:lnTo>
                <a:lnTo>
                  <a:pt x="64910" y="39080"/>
                </a:lnTo>
                <a:lnTo>
                  <a:pt x="64940" y="39090"/>
                </a:lnTo>
                <a:lnTo>
                  <a:pt x="64980" y="39070"/>
                </a:lnTo>
                <a:lnTo>
                  <a:pt x="65010" y="39130"/>
                </a:lnTo>
                <a:lnTo>
                  <a:pt x="65030" y="39140"/>
                </a:lnTo>
                <a:lnTo>
                  <a:pt x="65030" y="39160"/>
                </a:lnTo>
                <a:lnTo>
                  <a:pt x="65000" y="39170"/>
                </a:lnTo>
                <a:lnTo>
                  <a:pt x="64990" y="39220"/>
                </a:lnTo>
                <a:lnTo>
                  <a:pt x="64980" y="39220"/>
                </a:lnTo>
                <a:lnTo>
                  <a:pt x="64970" y="39200"/>
                </a:lnTo>
                <a:lnTo>
                  <a:pt x="64870" y="39280"/>
                </a:lnTo>
                <a:lnTo>
                  <a:pt x="64860" y="39330"/>
                </a:lnTo>
                <a:lnTo>
                  <a:pt x="64840" y="39350"/>
                </a:lnTo>
                <a:lnTo>
                  <a:pt x="64830" y="39370"/>
                </a:lnTo>
                <a:lnTo>
                  <a:pt x="64800" y="39380"/>
                </a:lnTo>
                <a:lnTo>
                  <a:pt x="64740" y="39390"/>
                </a:lnTo>
                <a:lnTo>
                  <a:pt x="64720" y="39430"/>
                </a:lnTo>
                <a:lnTo>
                  <a:pt x="64690" y="39440"/>
                </a:lnTo>
                <a:lnTo>
                  <a:pt x="64670" y="39450"/>
                </a:lnTo>
                <a:lnTo>
                  <a:pt x="64620" y="39490"/>
                </a:lnTo>
                <a:lnTo>
                  <a:pt x="64580" y="39540"/>
                </a:lnTo>
                <a:lnTo>
                  <a:pt x="64570" y="39530"/>
                </a:lnTo>
                <a:lnTo>
                  <a:pt x="64560" y="39550"/>
                </a:lnTo>
                <a:lnTo>
                  <a:pt x="64530" y="39570"/>
                </a:lnTo>
                <a:lnTo>
                  <a:pt x="64520" y="39580"/>
                </a:lnTo>
                <a:lnTo>
                  <a:pt x="64500" y="39600"/>
                </a:lnTo>
                <a:lnTo>
                  <a:pt x="64480" y="39610"/>
                </a:lnTo>
                <a:lnTo>
                  <a:pt x="64480" y="39640"/>
                </a:lnTo>
                <a:lnTo>
                  <a:pt x="64440" y="39660"/>
                </a:lnTo>
                <a:lnTo>
                  <a:pt x="64430" y="39690"/>
                </a:lnTo>
                <a:lnTo>
                  <a:pt x="64400" y="39700"/>
                </a:lnTo>
                <a:lnTo>
                  <a:pt x="64340" y="39690"/>
                </a:lnTo>
                <a:lnTo>
                  <a:pt x="64330" y="39710"/>
                </a:lnTo>
                <a:lnTo>
                  <a:pt x="64270" y="39760"/>
                </a:lnTo>
                <a:lnTo>
                  <a:pt x="64280" y="39790"/>
                </a:lnTo>
                <a:lnTo>
                  <a:pt x="64260" y="39790"/>
                </a:lnTo>
                <a:lnTo>
                  <a:pt x="64230" y="39800"/>
                </a:lnTo>
                <a:lnTo>
                  <a:pt x="64190" y="39740"/>
                </a:lnTo>
                <a:lnTo>
                  <a:pt x="64140" y="39780"/>
                </a:lnTo>
                <a:lnTo>
                  <a:pt x="64150" y="39810"/>
                </a:lnTo>
                <a:lnTo>
                  <a:pt x="64150" y="39830"/>
                </a:lnTo>
                <a:lnTo>
                  <a:pt x="64150" y="39850"/>
                </a:lnTo>
                <a:lnTo>
                  <a:pt x="64160" y="39900"/>
                </a:lnTo>
                <a:lnTo>
                  <a:pt x="64110" y="39920"/>
                </a:lnTo>
                <a:lnTo>
                  <a:pt x="64160" y="39950"/>
                </a:lnTo>
                <a:lnTo>
                  <a:pt x="64160" y="39970"/>
                </a:lnTo>
                <a:lnTo>
                  <a:pt x="64150" y="39980"/>
                </a:lnTo>
                <a:lnTo>
                  <a:pt x="64130" y="39970"/>
                </a:lnTo>
                <a:lnTo>
                  <a:pt x="64070" y="39970"/>
                </a:lnTo>
                <a:lnTo>
                  <a:pt x="64050" y="40020"/>
                </a:lnTo>
                <a:lnTo>
                  <a:pt x="64030" y="40000"/>
                </a:lnTo>
                <a:lnTo>
                  <a:pt x="64010" y="39960"/>
                </a:lnTo>
                <a:lnTo>
                  <a:pt x="63950" y="39990"/>
                </a:lnTo>
                <a:lnTo>
                  <a:pt x="63930" y="40010"/>
                </a:lnTo>
                <a:lnTo>
                  <a:pt x="63900" y="40030"/>
                </a:lnTo>
                <a:lnTo>
                  <a:pt x="63830" y="40090"/>
                </a:lnTo>
                <a:lnTo>
                  <a:pt x="63810" y="40130"/>
                </a:lnTo>
                <a:lnTo>
                  <a:pt x="63780" y="40230"/>
                </a:lnTo>
                <a:lnTo>
                  <a:pt x="63770" y="40250"/>
                </a:lnTo>
                <a:lnTo>
                  <a:pt x="63760" y="40280"/>
                </a:lnTo>
                <a:lnTo>
                  <a:pt x="63780" y="40340"/>
                </a:lnTo>
                <a:lnTo>
                  <a:pt x="63770" y="40370"/>
                </a:lnTo>
                <a:lnTo>
                  <a:pt x="63760" y="40390"/>
                </a:lnTo>
                <a:lnTo>
                  <a:pt x="63770" y="40410"/>
                </a:lnTo>
                <a:lnTo>
                  <a:pt x="63770" y="40440"/>
                </a:lnTo>
                <a:lnTo>
                  <a:pt x="63710" y="40440"/>
                </a:lnTo>
                <a:lnTo>
                  <a:pt x="63740" y="40500"/>
                </a:lnTo>
                <a:lnTo>
                  <a:pt x="63730" y="40580"/>
                </a:lnTo>
                <a:lnTo>
                  <a:pt x="63750" y="40620"/>
                </a:lnTo>
                <a:lnTo>
                  <a:pt x="63890" y="40660"/>
                </a:lnTo>
                <a:lnTo>
                  <a:pt x="63920" y="40640"/>
                </a:lnTo>
                <a:lnTo>
                  <a:pt x="64000" y="40680"/>
                </a:lnTo>
                <a:lnTo>
                  <a:pt x="63930" y="40740"/>
                </a:lnTo>
                <a:lnTo>
                  <a:pt x="63990" y="40790"/>
                </a:lnTo>
                <a:lnTo>
                  <a:pt x="63960" y="40840"/>
                </a:lnTo>
                <a:lnTo>
                  <a:pt x="63970" y="40900"/>
                </a:lnTo>
                <a:lnTo>
                  <a:pt x="64070" y="40970"/>
                </a:lnTo>
                <a:lnTo>
                  <a:pt x="64090" y="41010"/>
                </a:lnTo>
                <a:lnTo>
                  <a:pt x="64180" y="41090"/>
                </a:lnTo>
                <a:lnTo>
                  <a:pt x="64370" y="41170"/>
                </a:lnTo>
                <a:lnTo>
                  <a:pt x="64370" y="41200"/>
                </a:lnTo>
                <a:lnTo>
                  <a:pt x="64360" y="41290"/>
                </a:lnTo>
                <a:lnTo>
                  <a:pt x="64370" y="41310"/>
                </a:lnTo>
                <a:lnTo>
                  <a:pt x="64370" y="41320"/>
                </a:lnTo>
                <a:lnTo>
                  <a:pt x="64360" y="41320"/>
                </a:lnTo>
                <a:lnTo>
                  <a:pt x="64340" y="41330"/>
                </a:lnTo>
                <a:lnTo>
                  <a:pt x="64360" y="41350"/>
                </a:lnTo>
                <a:lnTo>
                  <a:pt x="64340" y="41400"/>
                </a:lnTo>
                <a:lnTo>
                  <a:pt x="64350" y="41420"/>
                </a:lnTo>
                <a:lnTo>
                  <a:pt x="64350" y="41430"/>
                </a:lnTo>
                <a:lnTo>
                  <a:pt x="64320" y="41450"/>
                </a:lnTo>
                <a:lnTo>
                  <a:pt x="64340" y="41460"/>
                </a:lnTo>
                <a:lnTo>
                  <a:pt x="64350" y="41460"/>
                </a:lnTo>
                <a:lnTo>
                  <a:pt x="64330" y="41480"/>
                </a:lnTo>
                <a:lnTo>
                  <a:pt x="64310" y="41540"/>
                </a:lnTo>
                <a:lnTo>
                  <a:pt x="64340" y="41570"/>
                </a:lnTo>
                <a:lnTo>
                  <a:pt x="64320" y="41570"/>
                </a:lnTo>
                <a:lnTo>
                  <a:pt x="64310" y="41590"/>
                </a:lnTo>
                <a:lnTo>
                  <a:pt x="64350" y="41650"/>
                </a:lnTo>
                <a:lnTo>
                  <a:pt x="64370" y="41650"/>
                </a:lnTo>
                <a:lnTo>
                  <a:pt x="64390" y="41660"/>
                </a:lnTo>
                <a:lnTo>
                  <a:pt x="64410" y="41730"/>
                </a:lnTo>
                <a:lnTo>
                  <a:pt x="64420" y="41730"/>
                </a:lnTo>
                <a:lnTo>
                  <a:pt x="64430" y="41740"/>
                </a:lnTo>
                <a:lnTo>
                  <a:pt x="64430" y="41780"/>
                </a:lnTo>
                <a:lnTo>
                  <a:pt x="64420" y="41810"/>
                </a:lnTo>
                <a:lnTo>
                  <a:pt x="64320" y="41790"/>
                </a:lnTo>
                <a:lnTo>
                  <a:pt x="64280" y="41750"/>
                </a:lnTo>
                <a:lnTo>
                  <a:pt x="64250" y="41770"/>
                </a:lnTo>
                <a:lnTo>
                  <a:pt x="64200" y="41740"/>
                </a:lnTo>
                <a:lnTo>
                  <a:pt x="64190" y="41700"/>
                </a:lnTo>
                <a:lnTo>
                  <a:pt x="64120" y="41630"/>
                </a:lnTo>
                <a:lnTo>
                  <a:pt x="64030" y="41640"/>
                </a:lnTo>
                <a:lnTo>
                  <a:pt x="63970" y="41690"/>
                </a:lnTo>
                <a:lnTo>
                  <a:pt x="63970" y="41730"/>
                </a:lnTo>
                <a:lnTo>
                  <a:pt x="63880" y="41740"/>
                </a:lnTo>
                <a:lnTo>
                  <a:pt x="63860" y="41820"/>
                </a:lnTo>
                <a:lnTo>
                  <a:pt x="63870" y="41850"/>
                </a:lnTo>
                <a:lnTo>
                  <a:pt x="63780" y="41860"/>
                </a:lnTo>
                <a:lnTo>
                  <a:pt x="63760" y="41920"/>
                </a:lnTo>
                <a:lnTo>
                  <a:pt x="63720" y="41950"/>
                </a:lnTo>
                <a:lnTo>
                  <a:pt x="63650" y="41910"/>
                </a:lnTo>
                <a:lnTo>
                  <a:pt x="63590" y="42070"/>
                </a:lnTo>
                <a:lnTo>
                  <a:pt x="63600" y="42120"/>
                </a:lnTo>
                <a:lnTo>
                  <a:pt x="63660" y="42140"/>
                </a:lnTo>
                <a:lnTo>
                  <a:pt x="63640" y="42240"/>
                </a:lnTo>
                <a:lnTo>
                  <a:pt x="63770" y="42350"/>
                </a:lnTo>
                <a:lnTo>
                  <a:pt x="63830" y="42360"/>
                </a:lnTo>
                <a:lnTo>
                  <a:pt x="63850" y="42420"/>
                </a:lnTo>
                <a:lnTo>
                  <a:pt x="63830" y="42500"/>
                </a:lnTo>
                <a:lnTo>
                  <a:pt x="63750" y="42550"/>
                </a:lnTo>
                <a:lnTo>
                  <a:pt x="63780" y="42620"/>
                </a:lnTo>
                <a:lnTo>
                  <a:pt x="63770" y="42650"/>
                </a:lnTo>
                <a:lnTo>
                  <a:pt x="63660" y="42600"/>
                </a:lnTo>
                <a:lnTo>
                  <a:pt x="63650" y="42520"/>
                </a:lnTo>
                <a:lnTo>
                  <a:pt x="63440" y="42490"/>
                </a:lnTo>
                <a:lnTo>
                  <a:pt x="63440" y="42440"/>
                </a:lnTo>
                <a:lnTo>
                  <a:pt x="63390" y="42410"/>
                </a:lnTo>
                <a:lnTo>
                  <a:pt x="63400" y="42350"/>
                </a:lnTo>
                <a:lnTo>
                  <a:pt x="63370" y="42330"/>
                </a:lnTo>
                <a:lnTo>
                  <a:pt x="63290" y="42330"/>
                </a:lnTo>
                <a:lnTo>
                  <a:pt x="63220" y="42310"/>
                </a:lnTo>
                <a:lnTo>
                  <a:pt x="63160" y="42320"/>
                </a:lnTo>
                <a:lnTo>
                  <a:pt x="63050" y="42250"/>
                </a:lnTo>
                <a:lnTo>
                  <a:pt x="63000" y="42260"/>
                </a:lnTo>
                <a:lnTo>
                  <a:pt x="62980" y="42370"/>
                </a:lnTo>
                <a:lnTo>
                  <a:pt x="62940" y="42410"/>
                </a:lnTo>
                <a:lnTo>
                  <a:pt x="62910" y="42380"/>
                </a:lnTo>
                <a:lnTo>
                  <a:pt x="62820" y="42370"/>
                </a:lnTo>
                <a:lnTo>
                  <a:pt x="62860" y="42460"/>
                </a:lnTo>
                <a:lnTo>
                  <a:pt x="62800" y="42530"/>
                </a:lnTo>
                <a:lnTo>
                  <a:pt x="62790" y="42670"/>
                </a:lnTo>
                <a:lnTo>
                  <a:pt x="62750" y="42670"/>
                </a:lnTo>
                <a:lnTo>
                  <a:pt x="62570" y="42580"/>
                </a:lnTo>
                <a:lnTo>
                  <a:pt x="62530" y="42590"/>
                </a:lnTo>
                <a:lnTo>
                  <a:pt x="62510" y="42640"/>
                </a:lnTo>
                <a:lnTo>
                  <a:pt x="62390" y="42590"/>
                </a:lnTo>
                <a:lnTo>
                  <a:pt x="62340" y="42810"/>
                </a:lnTo>
                <a:lnTo>
                  <a:pt x="62320" y="42860"/>
                </a:lnTo>
                <a:lnTo>
                  <a:pt x="62300" y="42990"/>
                </a:lnTo>
                <a:lnTo>
                  <a:pt x="62240" y="42980"/>
                </a:lnTo>
                <a:lnTo>
                  <a:pt x="62210" y="42950"/>
                </a:lnTo>
                <a:lnTo>
                  <a:pt x="62160" y="42960"/>
                </a:lnTo>
                <a:lnTo>
                  <a:pt x="62140" y="43000"/>
                </a:lnTo>
                <a:lnTo>
                  <a:pt x="62080" y="42990"/>
                </a:lnTo>
                <a:lnTo>
                  <a:pt x="62020" y="43060"/>
                </a:lnTo>
                <a:lnTo>
                  <a:pt x="61990" y="43070"/>
                </a:lnTo>
                <a:lnTo>
                  <a:pt x="61900" y="43230"/>
                </a:lnTo>
                <a:lnTo>
                  <a:pt x="61920" y="43290"/>
                </a:lnTo>
                <a:lnTo>
                  <a:pt x="61910" y="43510"/>
                </a:lnTo>
                <a:lnTo>
                  <a:pt x="61930" y="43610"/>
                </a:lnTo>
                <a:lnTo>
                  <a:pt x="61910" y="43680"/>
                </a:lnTo>
                <a:lnTo>
                  <a:pt x="61790" y="43720"/>
                </a:lnTo>
                <a:lnTo>
                  <a:pt x="61710" y="43840"/>
                </a:lnTo>
                <a:lnTo>
                  <a:pt x="61760" y="43870"/>
                </a:lnTo>
                <a:lnTo>
                  <a:pt x="61730" y="43930"/>
                </a:lnTo>
                <a:lnTo>
                  <a:pt x="61740" y="43990"/>
                </a:lnTo>
                <a:lnTo>
                  <a:pt x="61710" y="44030"/>
                </a:lnTo>
                <a:lnTo>
                  <a:pt x="61730" y="44090"/>
                </a:lnTo>
                <a:lnTo>
                  <a:pt x="61700" y="44180"/>
                </a:lnTo>
                <a:lnTo>
                  <a:pt x="61650" y="44260"/>
                </a:lnTo>
                <a:lnTo>
                  <a:pt x="61620" y="44400"/>
                </a:lnTo>
                <a:lnTo>
                  <a:pt x="61640" y="44450"/>
                </a:lnTo>
                <a:lnTo>
                  <a:pt x="61530" y="44450"/>
                </a:lnTo>
                <a:lnTo>
                  <a:pt x="61410" y="44370"/>
                </a:lnTo>
                <a:lnTo>
                  <a:pt x="61330" y="44380"/>
                </a:lnTo>
                <a:lnTo>
                  <a:pt x="61220" y="44510"/>
                </a:lnTo>
                <a:lnTo>
                  <a:pt x="61250" y="44640"/>
                </a:lnTo>
                <a:lnTo>
                  <a:pt x="61160" y="44570"/>
                </a:lnTo>
                <a:lnTo>
                  <a:pt x="61100" y="44620"/>
                </a:lnTo>
                <a:lnTo>
                  <a:pt x="61060" y="44570"/>
                </a:lnTo>
                <a:lnTo>
                  <a:pt x="60980" y="44580"/>
                </a:lnTo>
                <a:lnTo>
                  <a:pt x="60970" y="44490"/>
                </a:lnTo>
                <a:lnTo>
                  <a:pt x="60930" y="44420"/>
                </a:lnTo>
                <a:lnTo>
                  <a:pt x="60830" y="44430"/>
                </a:lnTo>
                <a:lnTo>
                  <a:pt x="60810" y="44500"/>
                </a:lnTo>
                <a:lnTo>
                  <a:pt x="60770" y="44540"/>
                </a:lnTo>
                <a:lnTo>
                  <a:pt x="60730" y="44540"/>
                </a:lnTo>
                <a:lnTo>
                  <a:pt x="60590" y="44590"/>
                </a:lnTo>
                <a:lnTo>
                  <a:pt x="60530" y="44570"/>
                </a:lnTo>
                <a:lnTo>
                  <a:pt x="60410" y="44470"/>
                </a:lnTo>
                <a:lnTo>
                  <a:pt x="60360" y="44510"/>
                </a:lnTo>
                <a:lnTo>
                  <a:pt x="60360" y="44550"/>
                </a:lnTo>
                <a:lnTo>
                  <a:pt x="60280" y="44590"/>
                </a:lnTo>
                <a:lnTo>
                  <a:pt x="60260" y="44670"/>
                </a:lnTo>
                <a:lnTo>
                  <a:pt x="60200" y="44660"/>
                </a:lnTo>
                <a:lnTo>
                  <a:pt x="60150" y="44720"/>
                </a:lnTo>
                <a:lnTo>
                  <a:pt x="60110" y="44820"/>
                </a:lnTo>
                <a:lnTo>
                  <a:pt x="60110" y="44950"/>
                </a:lnTo>
                <a:lnTo>
                  <a:pt x="60100" y="45000"/>
                </a:lnTo>
                <a:lnTo>
                  <a:pt x="60040" y="45010"/>
                </a:lnTo>
                <a:lnTo>
                  <a:pt x="60040" y="45090"/>
                </a:lnTo>
                <a:lnTo>
                  <a:pt x="60030" y="45140"/>
                </a:lnTo>
                <a:lnTo>
                  <a:pt x="59990" y="45170"/>
                </a:lnTo>
                <a:lnTo>
                  <a:pt x="59900" y="45130"/>
                </a:lnTo>
                <a:lnTo>
                  <a:pt x="59860" y="45070"/>
                </a:lnTo>
                <a:lnTo>
                  <a:pt x="59790" y="45020"/>
                </a:lnTo>
                <a:lnTo>
                  <a:pt x="59730" y="44940"/>
                </a:lnTo>
                <a:lnTo>
                  <a:pt x="59640" y="44950"/>
                </a:lnTo>
                <a:lnTo>
                  <a:pt x="59590" y="44900"/>
                </a:lnTo>
                <a:lnTo>
                  <a:pt x="59570" y="44840"/>
                </a:lnTo>
                <a:lnTo>
                  <a:pt x="59620" y="44750"/>
                </a:lnTo>
                <a:lnTo>
                  <a:pt x="59590" y="44670"/>
                </a:lnTo>
                <a:lnTo>
                  <a:pt x="59600" y="44600"/>
                </a:lnTo>
                <a:lnTo>
                  <a:pt x="59640" y="44550"/>
                </a:lnTo>
                <a:lnTo>
                  <a:pt x="59570" y="44510"/>
                </a:lnTo>
                <a:lnTo>
                  <a:pt x="59440" y="44510"/>
                </a:lnTo>
                <a:lnTo>
                  <a:pt x="59360" y="44430"/>
                </a:lnTo>
                <a:lnTo>
                  <a:pt x="59350" y="44500"/>
                </a:lnTo>
                <a:lnTo>
                  <a:pt x="59220" y="44520"/>
                </a:lnTo>
                <a:lnTo>
                  <a:pt x="59180" y="44470"/>
                </a:lnTo>
                <a:lnTo>
                  <a:pt x="59110" y="44430"/>
                </a:lnTo>
                <a:lnTo>
                  <a:pt x="59090" y="44340"/>
                </a:lnTo>
                <a:lnTo>
                  <a:pt x="59130" y="44240"/>
                </a:lnTo>
                <a:lnTo>
                  <a:pt x="59100" y="44150"/>
                </a:lnTo>
                <a:lnTo>
                  <a:pt x="59050" y="44060"/>
                </a:lnTo>
                <a:lnTo>
                  <a:pt x="58940" y="44010"/>
                </a:lnTo>
                <a:lnTo>
                  <a:pt x="58890" y="43930"/>
                </a:lnTo>
                <a:lnTo>
                  <a:pt x="58780" y="43970"/>
                </a:lnTo>
                <a:lnTo>
                  <a:pt x="58760" y="44010"/>
                </a:lnTo>
                <a:lnTo>
                  <a:pt x="58700" y="44020"/>
                </a:lnTo>
                <a:lnTo>
                  <a:pt x="58680" y="44070"/>
                </a:lnTo>
                <a:lnTo>
                  <a:pt x="58630" y="44070"/>
                </a:lnTo>
                <a:lnTo>
                  <a:pt x="58520" y="44010"/>
                </a:lnTo>
                <a:lnTo>
                  <a:pt x="58430" y="43870"/>
                </a:lnTo>
                <a:lnTo>
                  <a:pt x="58290" y="43840"/>
                </a:lnTo>
                <a:lnTo>
                  <a:pt x="58250" y="43880"/>
                </a:lnTo>
                <a:lnTo>
                  <a:pt x="58150" y="43870"/>
                </a:lnTo>
                <a:lnTo>
                  <a:pt x="58120" y="43830"/>
                </a:lnTo>
                <a:lnTo>
                  <a:pt x="58040" y="43800"/>
                </a:lnTo>
                <a:lnTo>
                  <a:pt x="58000" y="43910"/>
                </a:lnTo>
                <a:lnTo>
                  <a:pt x="57970" y="43920"/>
                </a:lnTo>
                <a:lnTo>
                  <a:pt x="57950" y="44000"/>
                </a:lnTo>
                <a:lnTo>
                  <a:pt x="57960" y="44080"/>
                </a:lnTo>
                <a:lnTo>
                  <a:pt x="57890" y="44190"/>
                </a:lnTo>
                <a:lnTo>
                  <a:pt x="57800" y="44210"/>
                </a:lnTo>
                <a:lnTo>
                  <a:pt x="57830" y="44240"/>
                </a:lnTo>
                <a:lnTo>
                  <a:pt x="57830" y="44320"/>
                </a:lnTo>
                <a:lnTo>
                  <a:pt x="57870" y="44410"/>
                </a:lnTo>
                <a:lnTo>
                  <a:pt x="57850" y="44520"/>
                </a:lnTo>
                <a:lnTo>
                  <a:pt x="57790" y="44530"/>
                </a:lnTo>
                <a:lnTo>
                  <a:pt x="57690" y="44510"/>
                </a:lnTo>
                <a:lnTo>
                  <a:pt x="57660" y="44480"/>
                </a:lnTo>
                <a:lnTo>
                  <a:pt x="57600" y="44460"/>
                </a:lnTo>
                <a:lnTo>
                  <a:pt x="57560" y="44520"/>
                </a:lnTo>
                <a:lnTo>
                  <a:pt x="57580" y="44570"/>
                </a:lnTo>
                <a:lnTo>
                  <a:pt x="57510" y="44620"/>
                </a:lnTo>
                <a:lnTo>
                  <a:pt x="57490" y="44670"/>
                </a:lnTo>
                <a:lnTo>
                  <a:pt x="57410" y="44680"/>
                </a:lnTo>
                <a:lnTo>
                  <a:pt x="57380" y="44620"/>
                </a:lnTo>
                <a:lnTo>
                  <a:pt x="57210" y="44660"/>
                </a:lnTo>
                <a:lnTo>
                  <a:pt x="57130" y="44640"/>
                </a:lnTo>
                <a:lnTo>
                  <a:pt x="57070" y="44670"/>
                </a:lnTo>
                <a:lnTo>
                  <a:pt x="56900" y="44700"/>
                </a:lnTo>
                <a:lnTo>
                  <a:pt x="56840" y="44680"/>
                </a:lnTo>
                <a:lnTo>
                  <a:pt x="56790" y="44710"/>
                </a:lnTo>
                <a:lnTo>
                  <a:pt x="56800" y="44780"/>
                </a:lnTo>
                <a:lnTo>
                  <a:pt x="56720" y="44780"/>
                </a:lnTo>
                <a:lnTo>
                  <a:pt x="56640" y="44860"/>
                </a:lnTo>
                <a:lnTo>
                  <a:pt x="56580" y="44850"/>
                </a:lnTo>
                <a:lnTo>
                  <a:pt x="56440" y="44880"/>
                </a:lnTo>
                <a:lnTo>
                  <a:pt x="56490" y="44980"/>
                </a:lnTo>
                <a:lnTo>
                  <a:pt x="56430" y="45020"/>
                </a:lnTo>
                <a:lnTo>
                  <a:pt x="56340" y="45040"/>
                </a:lnTo>
                <a:lnTo>
                  <a:pt x="56280" y="45130"/>
                </a:lnTo>
                <a:lnTo>
                  <a:pt x="56210" y="45110"/>
                </a:lnTo>
                <a:lnTo>
                  <a:pt x="56230" y="45050"/>
                </a:lnTo>
                <a:lnTo>
                  <a:pt x="56220" y="44960"/>
                </a:lnTo>
                <a:lnTo>
                  <a:pt x="56170" y="45030"/>
                </a:lnTo>
                <a:lnTo>
                  <a:pt x="56110" y="45000"/>
                </a:lnTo>
                <a:lnTo>
                  <a:pt x="56000" y="45030"/>
                </a:lnTo>
                <a:lnTo>
                  <a:pt x="55940" y="45140"/>
                </a:lnTo>
                <a:lnTo>
                  <a:pt x="55880" y="45160"/>
                </a:lnTo>
                <a:lnTo>
                  <a:pt x="55820" y="45140"/>
                </a:lnTo>
                <a:lnTo>
                  <a:pt x="55760" y="45150"/>
                </a:lnTo>
                <a:lnTo>
                  <a:pt x="55750" y="45090"/>
                </a:lnTo>
                <a:lnTo>
                  <a:pt x="55690" y="45000"/>
                </a:lnTo>
                <a:lnTo>
                  <a:pt x="55700" y="44880"/>
                </a:lnTo>
                <a:lnTo>
                  <a:pt x="55650" y="44900"/>
                </a:lnTo>
                <a:lnTo>
                  <a:pt x="55550" y="44860"/>
                </a:lnTo>
                <a:lnTo>
                  <a:pt x="55570" y="44740"/>
                </a:lnTo>
                <a:lnTo>
                  <a:pt x="55530" y="44700"/>
                </a:lnTo>
                <a:lnTo>
                  <a:pt x="55430" y="44720"/>
                </a:lnTo>
                <a:lnTo>
                  <a:pt x="55420" y="44760"/>
                </a:lnTo>
                <a:lnTo>
                  <a:pt x="55320" y="44780"/>
                </a:lnTo>
                <a:lnTo>
                  <a:pt x="55270" y="44850"/>
                </a:lnTo>
                <a:lnTo>
                  <a:pt x="55220" y="44850"/>
                </a:lnTo>
                <a:lnTo>
                  <a:pt x="55150" y="44900"/>
                </a:lnTo>
                <a:lnTo>
                  <a:pt x="55110" y="44980"/>
                </a:lnTo>
                <a:lnTo>
                  <a:pt x="55120" y="45030"/>
                </a:lnTo>
                <a:lnTo>
                  <a:pt x="55090" y="45090"/>
                </a:lnTo>
                <a:lnTo>
                  <a:pt x="54980" y="45070"/>
                </a:lnTo>
                <a:lnTo>
                  <a:pt x="54930" y="45070"/>
                </a:lnTo>
                <a:lnTo>
                  <a:pt x="54860" y="45030"/>
                </a:lnTo>
                <a:lnTo>
                  <a:pt x="54820" y="45080"/>
                </a:lnTo>
                <a:lnTo>
                  <a:pt x="54840" y="45120"/>
                </a:lnTo>
                <a:lnTo>
                  <a:pt x="54780" y="45150"/>
                </a:lnTo>
                <a:lnTo>
                  <a:pt x="54720" y="45140"/>
                </a:lnTo>
                <a:lnTo>
                  <a:pt x="54700" y="45270"/>
                </a:lnTo>
                <a:lnTo>
                  <a:pt x="54640" y="45410"/>
                </a:lnTo>
                <a:lnTo>
                  <a:pt x="54560" y="45350"/>
                </a:lnTo>
                <a:lnTo>
                  <a:pt x="54530" y="45260"/>
                </a:lnTo>
                <a:lnTo>
                  <a:pt x="54430" y="45280"/>
                </a:lnTo>
                <a:lnTo>
                  <a:pt x="54450" y="45190"/>
                </a:lnTo>
                <a:lnTo>
                  <a:pt x="54370" y="45170"/>
                </a:lnTo>
                <a:lnTo>
                  <a:pt x="54330" y="45100"/>
                </a:lnTo>
                <a:lnTo>
                  <a:pt x="54280" y="45110"/>
                </a:lnTo>
                <a:lnTo>
                  <a:pt x="54210" y="45080"/>
                </a:lnTo>
                <a:lnTo>
                  <a:pt x="54180" y="45040"/>
                </a:lnTo>
                <a:lnTo>
                  <a:pt x="54190" y="44980"/>
                </a:lnTo>
                <a:lnTo>
                  <a:pt x="54150" y="44930"/>
                </a:lnTo>
                <a:lnTo>
                  <a:pt x="54090" y="44920"/>
                </a:lnTo>
                <a:lnTo>
                  <a:pt x="54070" y="44870"/>
                </a:lnTo>
                <a:lnTo>
                  <a:pt x="54090" y="44830"/>
                </a:lnTo>
                <a:lnTo>
                  <a:pt x="54170" y="44800"/>
                </a:lnTo>
                <a:lnTo>
                  <a:pt x="54180" y="44760"/>
                </a:lnTo>
                <a:lnTo>
                  <a:pt x="54160" y="44700"/>
                </a:lnTo>
                <a:lnTo>
                  <a:pt x="54090" y="44570"/>
                </a:lnTo>
                <a:lnTo>
                  <a:pt x="54030" y="44580"/>
                </a:lnTo>
                <a:lnTo>
                  <a:pt x="54030" y="44650"/>
                </a:lnTo>
                <a:lnTo>
                  <a:pt x="54000" y="44660"/>
                </a:lnTo>
                <a:lnTo>
                  <a:pt x="53890" y="44620"/>
                </a:lnTo>
                <a:lnTo>
                  <a:pt x="53760" y="44640"/>
                </a:lnTo>
                <a:lnTo>
                  <a:pt x="53790" y="44700"/>
                </a:lnTo>
                <a:lnTo>
                  <a:pt x="53780" y="44740"/>
                </a:lnTo>
                <a:lnTo>
                  <a:pt x="53710" y="44720"/>
                </a:lnTo>
                <a:lnTo>
                  <a:pt x="53740" y="44670"/>
                </a:lnTo>
                <a:lnTo>
                  <a:pt x="53690" y="44650"/>
                </a:lnTo>
                <a:lnTo>
                  <a:pt x="53660" y="44680"/>
                </a:lnTo>
                <a:lnTo>
                  <a:pt x="53670" y="44760"/>
                </a:lnTo>
                <a:lnTo>
                  <a:pt x="53590" y="44830"/>
                </a:lnTo>
                <a:lnTo>
                  <a:pt x="53530" y="44760"/>
                </a:lnTo>
                <a:lnTo>
                  <a:pt x="53530" y="44670"/>
                </a:lnTo>
                <a:lnTo>
                  <a:pt x="53500" y="44640"/>
                </a:lnTo>
                <a:lnTo>
                  <a:pt x="53490" y="44560"/>
                </a:lnTo>
                <a:lnTo>
                  <a:pt x="53450" y="44540"/>
                </a:lnTo>
                <a:lnTo>
                  <a:pt x="53420" y="44430"/>
                </a:lnTo>
                <a:lnTo>
                  <a:pt x="53350" y="44380"/>
                </a:lnTo>
                <a:lnTo>
                  <a:pt x="53270" y="44360"/>
                </a:lnTo>
                <a:lnTo>
                  <a:pt x="53210" y="44480"/>
                </a:lnTo>
                <a:lnTo>
                  <a:pt x="53170" y="44540"/>
                </a:lnTo>
                <a:lnTo>
                  <a:pt x="53090" y="44630"/>
                </a:lnTo>
                <a:lnTo>
                  <a:pt x="52930" y="44670"/>
                </a:lnTo>
                <a:lnTo>
                  <a:pt x="52900" y="44660"/>
                </a:lnTo>
                <a:lnTo>
                  <a:pt x="52740" y="44680"/>
                </a:lnTo>
                <a:lnTo>
                  <a:pt x="52600" y="44740"/>
                </a:lnTo>
                <a:lnTo>
                  <a:pt x="52510" y="44760"/>
                </a:lnTo>
                <a:lnTo>
                  <a:pt x="52420" y="44720"/>
                </a:lnTo>
                <a:lnTo>
                  <a:pt x="52190" y="44730"/>
                </a:lnTo>
                <a:lnTo>
                  <a:pt x="52040" y="44690"/>
                </a:lnTo>
                <a:lnTo>
                  <a:pt x="51910" y="44690"/>
                </a:lnTo>
                <a:lnTo>
                  <a:pt x="51900" y="44640"/>
                </a:lnTo>
                <a:lnTo>
                  <a:pt x="51970" y="44620"/>
                </a:lnTo>
                <a:lnTo>
                  <a:pt x="51990" y="44510"/>
                </a:lnTo>
                <a:lnTo>
                  <a:pt x="51970" y="44460"/>
                </a:lnTo>
                <a:lnTo>
                  <a:pt x="52010" y="44420"/>
                </a:lnTo>
                <a:lnTo>
                  <a:pt x="51960" y="44340"/>
                </a:lnTo>
                <a:lnTo>
                  <a:pt x="51910" y="44310"/>
                </a:lnTo>
                <a:lnTo>
                  <a:pt x="51920" y="44260"/>
                </a:lnTo>
                <a:lnTo>
                  <a:pt x="51960" y="44230"/>
                </a:lnTo>
                <a:lnTo>
                  <a:pt x="51890" y="44150"/>
                </a:lnTo>
                <a:lnTo>
                  <a:pt x="51870" y="44150"/>
                </a:lnTo>
                <a:lnTo>
                  <a:pt x="51860" y="44050"/>
                </a:lnTo>
                <a:lnTo>
                  <a:pt x="51790" y="44070"/>
                </a:lnTo>
                <a:lnTo>
                  <a:pt x="51740" y="44000"/>
                </a:lnTo>
                <a:lnTo>
                  <a:pt x="51680" y="43940"/>
                </a:lnTo>
                <a:lnTo>
                  <a:pt x="51610" y="43910"/>
                </a:lnTo>
                <a:lnTo>
                  <a:pt x="51630" y="43830"/>
                </a:lnTo>
                <a:lnTo>
                  <a:pt x="51620" y="43770"/>
                </a:lnTo>
                <a:lnTo>
                  <a:pt x="51560" y="43680"/>
                </a:lnTo>
                <a:lnTo>
                  <a:pt x="51510" y="43560"/>
                </a:lnTo>
                <a:lnTo>
                  <a:pt x="51530" y="43520"/>
                </a:lnTo>
                <a:lnTo>
                  <a:pt x="51530" y="43400"/>
                </a:lnTo>
                <a:lnTo>
                  <a:pt x="51490" y="43370"/>
                </a:lnTo>
                <a:lnTo>
                  <a:pt x="51490" y="43230"/>
                </a:lnTo>
                <a:lnTo>
                  <a:pt x="51430" y="43220"/>
                </a:lnTo>
                <a:lnTo>
                  <a:pt x="51420" y="43150"/>
                </a:lnTo>
                <a:lnTo>
                  <a:pt x="51440" y="43120"/>
                </a:lnTo>
                <a:lnTo>
                  <a:pt x="51480" y="42920"/>
                </a:lnTo>
                <a:lnTo>
                  <a:pt x="51520" y="42930"/>
                </a:lnTo>
                <a:lnTo>
                  <a:pt x="51520" y="42810"/>
                </a:lnTo>
                <a:lnTo>
                  <a:pt x="51490" y="42780"/>
                </a:lnTo>
                <a:lnTo>
                  <a:pt x="51510" y="42660"/>
                </a:lnTo>
                <a:lnTo>
                  <a:pt x="51540" y="42670"/>
                </a:lnTo>
                <a:lnTo>
                  <a:pt x="51610" y="42640"/>
                </a:lnTo>
                <a:lnTo>
                  <a:pt x="51670" y="42510"/>
                </a:lnTo>
                <a:lnTo>
                  <a:pt x="51760" y="42480"/>
                </a:lnTo>
                <a:lnTo>
                  <a:pt x="51810" y="42500"/>
                </a:lnTo>
                <a:lnTo>
                  <a:pt x="51870" y="42410"/>
                </a:lnTo>
                <a:lnTo>
                  <a:pt x="51940" y="42400"/>
                </a:lnTo>
                <a:lnTo>
                  <a:pt x="52040" y="42320"/>
                </a:lnTo>
                <a:lnTo>
                  <a:pt x="52120" y="42300"/>
                </a:lnTo>
                <a:lnTo>
                  <a:pt x="52220" y="42260"/>
                </a:lnTo>
                <a:lnTo>
                  <a:pt x="52250" y="42270"/>
                </a:lnTo>
                <a:lnTo>
                  <a:pt x="52350" y="42160"/>
                </a:lnTo>
                <a:lnTo>
                  <a:pt x="52430" y="42150"/>
                </a:lnTo>
                <a:lnTo>
                  <a:pt x="52490" y="42070"/>
                </a:lnTo>
                <a:lnTo>
                  <a:pt x="52600" y="42040"/>
                </a:lnTo>
                <a:lnTo>
                  <a:pt x="52690" y="42060"/>
                </a:lnTo>
                <a:lnTo>
                  <a:pt x="52730" y="42030"/>
                </a:lnTo>
                <a:lnTo>
                  <a:pt x="52750" y="41950"/>
                </a:lnTo>
                <a:lnTo>
                  <a:pt x="52850" y="41940"/>
                </a:lnTo>
                <a:lnTo>
                  <a:pt x="52830" y="41860"/>
                </a:lnTo>
                <a:lnTo>
                  <a:pt x="52880" y="41830"/>
                </a:lnTo>
                <a:lnTo>
                  <a:pt x="52940" y="41740"/>
                </a:lnTo>
                <a:lnTo>
                  <a:pt x="52940" y="41690"/>
                </a:lnTo>
                <a:lnTo>
                  <a:pt x="52990" y="41670"/>
                </a:lnTo>
                <a:lnTo>
                  <a:pt x="53070" y="41560"/>
                </a:lnTo>
                <a:lnTo>
                  <a:pt x="53140" y="41550"/>
                </a:lnTo>
                <a:lnTo>
                  <a:pt x="53330" y="41400"/>
                </a:lnTo>
                <a:lnTo>
                  <a:pt x="53500" y="41330"/>
                </a:lnTo>
                <a:lnTo>
                  <a:pt x="53510" y="41290"/>
                </a:lnTo>
                <a:lnTo>
                  <a:pt x="53480" y="41160"/>
                </a:lnTo>
                <a:lnTo>
                  <a:pt x="53520" y="41100"/>
                </a:lnTo>
                <a:lnTo>
                  <a:pt x="53580" y="41070"/>
                </a:lnTo>
                <a:lnTo>
                  <a:pt x="53690" y="41060"/>
                </a:lnTo>
                <a:lnTo>
                  <a:pt x="53750" y="41080"/>
                </a:lnTo>
                <a:lnTo>
                  <a:pt x="53820" y="41130"/>
                </a:lnTo>
                <a:lnTo>
                  <a:pt x="53830" y="41230"/>
                </a:lnTo>
                <a:lnTo>
                  <a:pt x="53880" y="41250"/>
                </a:lnTo>
                <a:lnTo>
                  <a:pt x="54080" y="41260"/>
                </a:lnTo>
                <a:lnTo>
                  <a:pt x="54160" y="41230"/>
                </a:lnTo>
                <a:lnTo>
                  <a:pt x="54180" y="41030"/>
                </a:lnTo>
                <a:lnTo>
                  <a:pt x="54260" y="41010"/>
                </a:lnTo>
                <a:lnTo>
                  <a:pt x="54370" y="41050"/>
                </a:lnTo>
                <a:lnTo>
                  <a:pt x="54390" y="41140"/>
                </a:lnTo>
                <a:lnTo>
                  <a:pt x="54450" y="41160"/>
                </a:lnTo>
                <a:lnTo>
                  <a:pt x="54450" y="41110"/>
                </a:lnTo>
                <a:lnTo>
                  <a:pt x="54520" y="41100"/>
                </a:lnTo>
                <a:lnTo>
                  <a:pt x="54570" y="41190"/>
                </a:lnTo>
                <a:lnTo>
                  <a:pt x="54630" y="41170"/>
                </a:lnTo>
                <a:lnTo>
                  <a:pt x="54700" y="41210"/>
                </a:lnTo>
                <a:lnTo>
                  <a:pt x="54740" y="41160"/>
                </a:lnTo>
                <a:lnTo>
                  <a:pt x="54800" y="41190"/>
                </a:lnTo>
                <a:lnTo>
                  <a:pt x="54820" y="41140"/>
                </a:lnTo>
                <a:lnTo>
                  <a:pt x="54810" y="41030"/>
                </a:lnTo>
                <a:lnTo>
                  <a:pt x="54920" y="41020"/>
                </a:lnTo>
                <a:lnTo>
                  <a:pt x="54970" y="41050"/>
                </a:lnTo>
                <a:lnTo>
                  <a:pt x="55000" y="41020"/>
                </a:lnTo>
                <a:lnTo>
                  <a:pt x="54930" y="40960"/>
                </a:lnTo>
                <a:lnTo>
                  <a:pt x="54990" y="40860"/>
                </a:lnTo>
                <a:lnTo>
                  <a:pt x="54900" y="40780"/>
                </a:lnTo>
                <a:lnTo>
                  <a:pt x="54790" y="40710"/>
                </a:lnTo>
                <a:lnTo>
                  <a:pt x="54730" y="40730"/>
                </a:lnTo>
                <a:lnTo>
                  <a:pt x="54740" y="40600"/>
                </a:lnTo>
                <a:lnTo>
                  <a:pt x="54680" y="40620"/>
                </a:lnTo>
                <a:lnTo>
                  <a:pt x="54620" y="40570"/>
                </a:lnTo>
                <a:lnTo>
                  <a:pt x="54470" y="40560"/>
                </a:lnTo>
                <a:lnTo>
                  <a:pt x="54410" y="40440"/>
                </a:lnTo>
                <a:lnTo>
                  <a:pt x="54350" y="40420"/>
                </a:lnTo>
                <a:lnTo>
                  <a:pt x="54250" y="40350"/>
                </a:lnTo>
                <a:lnTo>
                  <a:pt x="54150" y="40390"/>
                </a:lnTo>
                <a:lnTo>
                  <a:pt x="54090" y="40390"/>
                </a:lnTo>
                <a:lnTo>
                  <a:pt x="53950" y="40280"/>
                </a:lnTo>
                <a:lnTo>
                  <a:pt x="53840" y="40230"/>
                </a:lnTo>
                <a:lnTo>
                  <a:pt x="53810" y="40260"/>
                </a:lnTo>
                <a:lnTo>
                  <a:pt x="53760" y="40230"/>
                </a:lnTo>
                <a:lnTo>
                  <a:pt x="53750" y="40150"/>
                </a:lnTo>
                <a:lnTo>
                  <a:pt x="53660" y="40090"/>
                </a:lnTo>
                <a:lnTo>
                  <a:pt x="53610" y="40000"/>
                </a:lnTo>
                <a:lnTo>
                  <a:pt x="53540" y="39940"/>
                </a:lnTo>
                <a:lnTo>
                  <a:pt x="53420" y="39930"/>
                </a:lnTo>
                <a:lnTo>
                  <a:pt x="53400" y="39830"/>
                </a:lnTo>
                <a:lnTo>
                  <a:pt x="53340" y="39790"/>
                </a:lnTo>
                <a:lnTo>
                  <a:pt x="53360" y="39730"/>
                </a:lnTo>
                <a:lnTo>
                  <a:pt x="53300" y="39690"/>
                </a:lnTo>
                <a:lnTo>
                  <a:pt x="53290" y="39650"/>
                </a:lnTo>
                <a:lnTo>
                  <a:pt x="53380" y="39520"/>
                </a:lnTo>
                <a:lnTo>
                  <a:pt x="53490" y="39540"/>
                </a:lnTo>
                <a:lnTo>
                  <a:pt x="53540" y="39500"/>
                </a:lnTo>
                <a:lnTo>
                  <a:pt x="53590" y="39490"/>
                </a:lnTo>
                <a:lnTo>
                  <a:pt x="53600" y="39430"/>
                </a:lnTo>
                <a:lnTo>
                  <a:pt x="53720" y="39430"/>
                </a:lnTo>
                <a:lnTo>
                  <a:pt x="53750" y="39400"/>
                </a:lnTo>
                <a:lnTo>
                  <a:pt x="53760" y="39300"/>
                </a:lnTo>
                <a:lnTo>
                  <a:pt x="53790" y="39260"/>
                </a:lnTo>
                <a:lnTo>
                  <a:pt x="53750" y="39200"/>
                </a:lnTo>
                <a:lnTo>
                  <a:pt x="53760" y="39090"/>
                </a:lnTo>
                <a:lnTo>
                  <a:pt x="53610" y="39050"/>
                </a:lnTo>
                <a:lnTo>
                  <a:pt x="53460" y="39040"/>
                </a:lnTo>
                <a:lnTo>
                  <a:pt x="53440" y="39000"/>
                </a:lnTo>
                <a:lnTo>
                  <a:pt x="53390" y="38990"/>
                </a:lnTo>
                <a:lnTo>
                  <a:pt x="53330" y="38910"/>
                </a:lnTo>
                <a:lnTo>
                  <a:pt x="53330" y="38880"/>
                </a:lnTo>
                <a:lnTo>
                  <a:pt x="53260" y="38860"/>
                </a:lnTo>
                <a:lnTo>
                  <a:pt x="53240" y="38900"/>
                </a:lnTo>
                <a:lnTo>
                  <a:pt x="53140" y="38890"/>
                </a:lnTo>
                <a:lnTo>
                  <a:pt x="53020" y="38860"/>
                </a:lnTo>
                <a:lnTo>
                  <a:pt x="53030" y="38680"/>
                </a:lnTo>
                <a:lnTo>
                  <a:pt x="53020" y="38650"/>
                </a:lnTo>
                <a:lnTo>
                  <a:pt x="53100" y="38630"/>
                </a:lnTo>
                <a:lnTo>
                  <a:pt x="53190" y="38670"/>
                </a:lnTo>
                <a:lnTo>
                  <a:pt x="53220" y="38610"/>
                </a:lnTo>
                <a:lnTo>
                  <a:pt x="53290" y="38630"/>
                </a:lnTo>
                <a:lnTo>
                  <a:pt x="53420" y="38570"/>
                </a:lnTo>
                <a:lnTo>
                  <a:pt x="53420" y="38520"/>
                </a:lnTo>
                <a:lnTo>
                  <a:pt x="53520" y="38370"/>
                </a:lnTo>
                <a:lnTo>
                  <a:pt x="53510" y="38270"/>
                </a:lnTo>
                <a:lnTo>
                  <a:pt x="53580" y="38280"/>
                </a:lnTo>
                <a:lnTo>
                  <a:pt x="53700" y="38280"/>
                </a:lnTo>
                <a:lnTo>
                  <a:pt x="53750" y="38320"/>
                </a:lnTo>
                <a:lnTo>
                  <a:pt x="53840" y="38320"/>
                </a:lnTo>
                <a:lnTo>
                  <a:pt x="54030" y="38400"/>
                </a:lnTo>
                <a:lnTo>
                  <a:pt x="54100" y="38350"/>
                </a:lnTo>
                <a:lnTo>
                  <a:pt x="54180" y="38350"/>
                </a:lnTo>
                <a:lnTo>
                  <a:pt x="54420" y="38310"/>
                </a:lnTo>
                <a:lnTo>
                  <a:pt x="54400" y="38270"/>
                </a:lnTo>
                <a:lnTo>
                  <a:pt x="54390" y="38180"/>
                </a:lnTo>
                <a:lnTo>
                  <a:pt x="54290" y="38160"/>
                </a:lnTo>
                <a:lnTo>
                  <a:pt x="54250" y="38150"/>
                </a:lnTo>
                <a:lnTo>
                  <a:pt x="54210" y="38150"/>
                </a:lnTo>
                <a:lnTo>
                  <a:pt x="54170" y="38130"/>
                </a:lnTo>
                <a:lnTo>
                  <a:pt x="54160" y="38040"/>
                </a:lnTo>
                <a:lnTo>
                  <a:pt x="54120" y="37980"/>
                </a:lnTo>
                <a:lnTo>
                  <a:pt x="54100" y="37930"/>
                </a:lnTo>
                <a:lnTo>
                  <a:pt x="54050" y="37930"/>
                </a:lnTo>
                <a:lnTo>
                  <a:pt x="54020" y="37960"/>
                </a:lnTo>
                <a:lnTo>
                  <a:pt x="53980" y="37990"/>
                </a:lnTo>
                <a:lnTo>
                  <a:pt x="53950" y="38000"/>
                </a:lnTo>
                <a:lnTo>
                  <a:pt x="53900" y="37920"/>
                </a:lnTo>
                <a:lnTo>
                  <a:pt x="53950" y="37860"/>
                </a:lnTo>
                <a:lnTo>
                  <a:pt x="53970" y="37810"/>
                </a:lnTo>
                <a:lnTo>
                  <a:pt x="53980" y="37760"/>
                </a:lnTo>
                <a:lnTo>
                  <a:pt x="53970" y="37720"/>
                </a:lnTo>
                <a:lnTo>
                  <a:pt x="53950" y="37720"/>
                </a:lnTo>
                <a:lnTo>
                  <a:pt x="53970" y="37670"/>
                </a:lnTo>
                <a:lnTo>
                  <a:pt x="53960" y="37600"/>
                </a:lnTo>
                <a:lnTo>
                  <a:pt x="53930" y="37590"/>
                </a:lnTo>
                <a:lnTo>
                  <a:pt x="53900" y="37570"/>
                </a:lnTo>
                <a:lnTo>
                  <a:pt x="53860" y="37570"/>
                </a:lnTo>
                <a:lnTo>
                  <a:pt x="53770" y="37620"/>
                </a:lnTo>
                <a:lnTo>
                  <a:pt x="53770" y="37640"/>
                </a:lnTo>
                <a:lnTo>
                  <a:pt x="53750" y="37680"/>
                </a:lnTo>
                <a:lnTo>
                  <a:pt x="53700" y="37660"/>
                </a:lnTo>
                <a:lnTo>
                  <a:pt x="53650" y="37610"/>
                </a:lnTo>
                <a:lnTo>
                  <a:pt x="53670" y="37560"/>
                </a:lnTo>
                <a:lnTo>
                  <a:pt x="53670" y="37530"/>
                </a:lnTo>
                <a:lnTo>
                  <a:pt x="53640" y="37520"/>
                </a:lnTo>
                <a:lnTo>
                  <a:pt x="53560" y="37510"/>
                </a:lnTo>
                <a:lnTo>
                  <a:pt x="53540" y="37550"/>
                </a:lnTo>
                <a:lnTo>
                  <a:pt x="53530" y="37530"/>
                </a:lnTo>
                <a:lnTo>
                  <a:pt x="53500" y="37540"/>
                </a:lnTo>
                <a:lnTo>
                  <a:pt x="53450" y="37510"/>
                </a:lnTo>
                <a:lnTo>
                  <a:pt x="53420" y="37480"/>
                </a:lnTo>
                <a:lnTo>
                  <a:pt x="53430" y="37470"/>
                </a:lnTo>
                <a:lnTo>
                  <a:pt x="53410" y="37460"/>
                </a:lnTo>
                <a:lnTo>
                  <a:pt x="53400" y="37450"/>
                </a:lnTo>
                <a:lnTo>
                  <a:pt x="53420" y="37430"/>
                </a:lnTo>
                <a:lnTo>
                  <a:pt x="53410" y="37380"/>
                </a:lnTo>
                <a:lnTo>
                  <a:pt x="53370" y="37360"/>
                </a:lnTo>
                <a:lnTo>
                  <a:pt x="53360" y="37350"/>
                </a:lnTo>
                <a:lnTo>
                  <a:pt x="53380" y="37330"/>
                </a:lnTo>
                <a:lnTo>
                  <a:pt x="53390" y="37300"/>
                </a:lnTo>
                <a:lnTo>
                  <a:pt x="53420" y="37290"/>
                </a:lnTo>
                <a:lnTo>
                  <a:pt x="53400" y="37270"/>
                </a:lnTo>
                <a:lnTo>
                  <a:pt x="53410" y="37230"/>
                </a:lnTo>
                <a:lnTo>
                  <a:pt x="53390" y="37220"/>
                </a:lnTo>
                <a:lnTo>
                  <a:pt x="53420" y="37200"/>
                </a:lnTo>
                <a:lnTo>
                  <a:pt x="53410" y="37160"/>
                </a:lnTo>
                <a:lnTo>
                  <a:pt x="53390" y="37110"/>
                </a:lnTo>
                <a:lnTo>
                  <a:pt x="53390" y="37030"/>
                </a:lnTo>
                <a:lnTo>
                  <a:pt x="53350" y="37030"/>
                </a:lnTo>
                <a:lnTo>
                  <a:pt x="53260" y="36960"/>
                </a:lnTo>
                <a:lnTo>
                  <a:pt x="53330" y="36910"/>
                </a:lnTo>
                <a:lnTo>
                  <a:pt x="53340" y="36880"/>
                </a:lnTo>
                <a:lnTo>
                  <a:pt x="53330" y="36860"/>
                </a:lnTo>
                <a:lnTo>
                  <a:pt x="53300" y="36850"/>
                </a:lnTo>
                <a:lnTo>
                  <a:pt x="53230" y="36890"/>
                </a:lnTo>
                <a:lnTo>
                  <a:pt x="53150" y="36910"/>
                </a:lnTo>
                <a:lnTo>
                  <a:pt x="53130" y="36900"/>
                </a:lnTo>
                <a:lnTo>
                  <a:pt x="53120" y="36860"/>
                </a:lnTo>
                <a:lnTo>
                  <a:pt x="53130" y="36800"/>
                </a:lnTo>
                <a:lnTo>
                  <a:pt x="53150" y="36780"/>
                </a:lnTo>
                <a:lnTo>
                  <a:pt x="53160" y="36760"/>
                </a:lnTo>
                <a:lnTo>
                  <a:pt x="53150" y="36740"/>
                </a:lnTo>
                <a:lnTo>
                  <a:pt x="53200" y="36660"/>
                </a:lnTo>
                <a:lnTo>
                  <a:pt x="53240" y="36620"/>
                </a:lnTo>
                <a:lnTo>
                  <a:pt x="53250" y="36610"/>
                </a:lnTo>
                <a:lnTo>
                  <a:pt x="53220" y="36550"/>
                </a:lnTo>
                <a:lnTo>
                  <a:pt x="53190" y="36490"/>
                </a:lnTo>
                <a:lnTo>
                  <a:pt x="53180" y="36470"/>
                </a:lnTo>
                <a:lnTo>
                  <a:pt x="53150" y="36440"/>
                </a:lnTo>
                <a:lnTo>
                  <a:pt x="53040" y="36410"/>
                </a:lnTo>
                <a:lnTo>
                  <a:pt x="53020" y="36400"/>
                </a:lnTo>
                <a:lnTo>
                  <a:pt x="53000" y="36320"/>
                </a:lnTo>
                <a:lnTo>
                  <a:pt x="53070" y="36270"/>
                </a:lnTo>
                <a:lnTo>
                  <a:pt x="53080" y="36200"/>
                </a:lnTo>
                <a:lnTo>
                  <a:pt x="53040" y="36150"/>
                </a:lnTo>
                <a:lnTo>
                  <a:pt x="52980" y="36170"/>
                </a:lnTo>
                <a:lnTo>
                  <a:pt x="52890" y="36210"/>
                </a:lnTo>
                <a:lnTo>
                  <a:pt x="52820" y="36160"/>
                </a:lnTo>
                <a:lnTo>
                  <a:pt x="52880" y="36140"/>
                </a:lnTo>
                <a:lnTo>
                  <a:pt x="52900" y="36090"/>
                </a:lnTo>
                <a:lnTo>
                  <a:pt x="52990" y="36070"/>
                </a:lnTo>
                <a:lnTo>
                  <a:pt x="53030" y="36010"/>
                </a:lnTo>
                <a:lnTo>
                  <a:pt x="53030" y="35970"/>
                </a:lnTo>
                <a:lnTo>
                  <a:pt x="52950" y="35960"/>
                </a:lnTo>
                <a:lnTo>
                  <a:pt x="52930" y="35850"/>
                </a:lnTo>
                <a:lnTo>
                  <a:pt x="53110" y="35790"/>
                </a:lnTo>
                <a:lnTo>
                  <a:pt x="53150" y="35810"/>
                </a:lnTo>
                <a:lnTo>
                  <a:pt x="53270" y="35800"/>
                </a:lnTo>
                <a:lnTo>
                  <a:pt x="53360" y="35820"/>
                </a:lnTo>
                <a:lnTo>
                  <a:pt x="53440" y="35810"/>
                </a:lnTo>
                <a:lnTo>
                  <a:pt x="53480" y="35700"/>
                </a:lnTo>
                <a:lnTo>
                  <a:pt x="53560" y="35660"/>
                </a:lnTo>
                <a:lnTo>
                  <a:pt x="53590" y="35560"/>
                </a:lnTo>
                <a:lnTo>
                  <a:pt x="53650" y="35590"/>
                </a:lnTo>
                <a:lnTo>
                  <a:pt x="53710" y="35580"/>
                </a:lnTo>
                <a:lnTo>
                  <a:pt x="53700" y="35670"/>
                </a:lnTo>
                <a:lnTo>
                  <a:pt x="53760" y="35710"/>
                </a:lnTo>
                <a:lnTo>
                  <a:pt x="53860" y="35730"/>
                </a:lnTo>
                <a:lnTo>
                  <a:pt x="53860" y="35810"/>
                </a:lnTo>
                <a:lnTo>
                  <a:pt x="53930" y="35770"/>
                </a:lnTo>
                <a:lnTo>
                  <a:pt x="53990" y="35780"/>
                </a:lnTo>
                <a:lnTo>
                  <a:pt x="54040" y="35850"/>
                </a:lnTo>
                <a:lnTo>
                  <a:pt x="54050" y="35940"/>
                </a:lnTo>
                <a:lnTo>
                  <a:pt x="54090" y="35990"/>
                </a:lnTo>
                <a:lnTo>
                  <a:pt x="54370" y="36040"/>
                </a:lnTo>
                <a:lnTo>
                  <a:pt x="54500" y="36030"/>
                </a:lnTo>
                <a:lnTo>
                  <a:pt x="54580" y="36080"/>
                </a:lnTo>
                <a:lnTo>
                  <a:pt x="54620" y="36070"/>
                </a:lnTo>
                <a:lnTo>
                  <a:pt x="54840" y="36100"/>
                </a:lnTo>
                <a:lnTo>
                  <a:pt x="55000" y="36140"/>
                </a:lnTo>
                <a:lnTo>
                  <a:pt x="55050" y="36230"/>
                </a:lnTo>
                <a:lnTo>
                  <a:pt x="55180" y="36490"/>
                </a:lnTo>
                <a:lnTo>
                  <a:pt x="55140" y="36650"/>
                </a:lnTo>
                <a:lnTo>
                  <a:pt x="55170" y="36730"/>
                </a:lnTo>
                <a:lnTo>
                  <a:pt x="55140" y="36850"/>
                </a:lnTo>
                <a:lnTo>
                  <a:pt x="55120" y="36900"/>
                </a:lnTo>
                <a:lnTo>
                  <a:pt x="55060" y="36940"/>
                </a:lnTo>
                <a:lnTo>
                  <a:pt x="55050" y="37030"/>
                </a:lnTo>
                <a:lnTo>
                  <a:pt x="55210" y="37090"/>
                </a:lnTo>
                <a:lnTo>
                  <a:pt x="55370" y="37160"/>
                </a:lnTo>
                <a:lnTo>
                  <a:pt x="55410" y="37120"/>
                </a:lnTo>
                <a:lnTo>
                  <a:pt x="55470" y="37180"/>
                </a:lnTo>
                <a:lnTo>
                  <a:pt x="55530" y="37110"/>
                </a:lnTo>
                <a:lnTo>
                  <a:pt x="55630" y="37150"/>
                </a:lnTo>
                <a:lnTo>
                  <a:pt x="55650" y="37210"/>
                </a:lnTo>
                <a:lnTo>
                  <a:pt x="55790" y="37270"/>
                </a:lnTo>
                <a:lnTo>
                  <a:pt x="55840" y="37270"/>
                </a:lnTo>
                <a:lnTo>
                  <a:pt x="55930" y="37290"/>
                </a:lnTo>
                <a:lnTo>
                  <a:pt x="55970" y="37350"/>
                </a:lnTo>
                <a:lnTo>
                  <a:pt x="55950" y="37430"/>
                </a:lnTo>
                <a:lnTo>
                  <a:pt x="56030" y="37440"/>
                </a:lnTo>
                <a:lnTo>
                  <a:pt x="56040" y="37490"/>
                </a:lnTo>
                <a:lnTo>
                  <a:pt x="56150" y="37510"/>
                </a:lnTo>
                <a:lnTo>
                  <a:pt x="56110" y="37600"/>
                </a:lnTo>
                <a:lnTo>
                  <a:pt x="56150" y="37630"/>
                </a:lnTo>
                <a:lnTo>
                  <a:pt x="56280" y="37600"/>
                </a:lnTo>
                <a:lnTo>
                  <a:pt x="56340" y="37560"/>
                </a:lnTo>
                <a:lnTo>
                  <a:pt x="56400" y="37580"/>
                </a:lnTo>
                <a:lnTo>
                  <a:pt x="56550" y="37570"/>
                </a:lnTo>
                <a:lnTo>
                  <a:pt x="56560" y="37660"/>
                </a:lnTo>
                <a:lnTo>
                  <a:pt x="56520" y="37740"/>
                </a:lnTo>
                <a:lnTo>
                  <a:pt x="56570" y="37830"/>
                </a:lnTo>
                <a:lnTo>
                  <a:pt x="56570" y="37880"/>
                </a:lnTo>
                <a:lnTo>
                  <a:pt x="56620" y="37910"/>
                </a:lnTo>
                <a:lnTo>
                  <a:pt x="56670" y="37900"/>
                </a:lnTo>
                <a:lnTo>
                  <a:pt x="56740" y="37920"/>
                </a:lnTo>
                <a:lnTo>
                  <a:pt x="56900" y="37940"/>
                </a:lnTo>
                <a:lnTo>
                  <a:pt x="56950" y="37960"/>
                </a:lnTo>
                <a:lnTo>
                  <a:pt x="57000" y="37910"/>
                </a:lnTo>
                <a:lnTo>
                  <a:pt x="57060" y="37910"/>
                </a:lnTo>
                <a:lnTo>
                  <a:pt x="57150" y="37810"/>
                </a:lnTo>
                <a:lnTo>
                  <a:pt x="57220" y="37820"/>
                </a:lnTo>
                <a:lnTo>
                  <a:pt x="57270" y="37840"/>
                </a:lnTo>
                <a:lnTo>
                  <a:pt x="57390" y="37790"/>
                </a:lnTo>
                <a:lnTo>
                  <a:pt x="57390" y="37750"/>
                </a:lnTo>
                <a:lnTo>
                  <a:pt x="57460" y="37740"/>
                </a:lnTo>
                <a:lnTo>
                  <a:pt x="57520" y="37670"/>
                </a:lnTo>
                <a:lnTo>
                  <a:pt x="57580" y="37660"/>
                </a:lnTo>
                <a:lnTo>
                  <a:pt x="57690" y="37610"/>
                </a:lnTo>
                <a:lnTo>
                  <a:pt x="57740" y="37560"/>
                </a:lnTo>
                <a:lnTo>
                  <a:pt x="57790" y="37620"/>
                </a:lnTo>
                <a:lnTo>
                  <a:pt x="57890" y="37650"/>
                </a:lnTo>
                <a:lnTo>
                  <a:pt x="58010" y="37720"/>
                </a:lnTo>
                <a:lnTo>
                  <a:pt x="58040" y="37800"/>
                </a:lnTo>
                <a:lnTo>
                  <a:pt x="58010" y="38090"/>
                </a:lnTo>
                <a:lnTo>
                  <a:pt x="58010" y="38170"/>
                </a:lnTo>
                <a:lnTo>
                  <a:pt x="58080" y="38280"/>
                </a:lnTo>
                <a:lnTo>
                  <a:pt x="58140" y="38310"/>
                </a:lnTo>
                <a:lnTo>
                  <a:pt x="58220" y="38320"/>
                </a:lnTo>
                <a:lnTo>
                  <a:pt x="58270" y="38390"/>
                </a:lnTo>
                <a:lnTo>
                  <a:pt x="58310" y="38360"/>
                </a:lnTo>
                <a:lnTo>
                  <a:pt x="58360" y="38370"/>
                </a:lnTo>
                <a:lnTo>
                  <a:pt x="58380" y="38490"/>
                </a:lnTo>
                <a:lnTo>
                  <a:pt x="58470" y="38410"/>
                </a:lnTo>
                <a:lnTo>
                  <a:pt x="58570" y="38370"/>
                </a:lnTo>
                <a:lnTo>
                  <a:pt x="58650" y="38310"/>
                </a:lnTo>
                <a:lnTo>
                  <a:pt x="58650" y="38250"/>
                </a:lnTo>
                <a:lnTo>
                  <a:pt x="58700" y="38220"/>
                </a:lnTo>
                <a:lnTo>
                  <a:pt x="58770" y="38230"/>
                </a:lnTo>
                <a:lnTo>
                  <a:pt x="58850" y="38190"/>
                </a:lnTo>
                <a:lnTo>
                  <a:pt x="58960" y="38220"/>
                </a:lnTo>
                <a:lnTo>
                  <a:pt x="58970" y="38250"/>
                </a:lnTo>
                <a:lnTo>
                  <a:pt x="59090" y="38300"/>
                </a:lnTo>
                <a:lnTo>
                  <a:pt x="59150" y="38310"/>
                </a:lnTo>
                <a:lnTo>
                  <a:pt x="59190" y="38370"/>
                </a:lnTo>
                <a:lnTo>
                  <a:pt x="59240" y="38350"/>
                </a:lnTo>
                <a:lnTo>
                  <a:pt x="59300" y="38350"/>
                </a:lnTo>
                <a:lnTo>
                  <a:pt x="59310" y="38420"/>
                </a:lnTo>
                <a:lnTo>
                  <a:pt x="59400" y="38420"/>
                </a:lnTo>
                <a:lnTo>
                  <a:pt x="59460" y="38350"/>
                </a:lnTo>
                <a:lnTo>
                  <a:pt x="59570" y="38360"/>
                </a:lnTo>
                <a:lnTo>
                  <a:pt x="59610" y="38340"/>
                </a:lnTo>
                <a:lnTo>
                  <a:pt x="59710" y="38350"/>
                </a:lnTo>
                <a:lnTo>
                  <a:pt x="59700" y="38380"/>
                </a:lnTo>
                <a:lnTo>
                  <a:pt x="59850" y="38410"/>
                </a:lnTo>
                <a:lnTo>
                  <a:pt x="59850" y="38440"/>
                </a:lnTo>
                <a:lnTo>
                  <a:pt x="60020" y="38500"/>
                </a:lnTo>
                <a:lnTo>
                  <a:pt x="60140" y="38580"/>
                </a:lnTo>
                <a:lnTo>
                  <a:pt x="60250" y="38590"/>
                </a:lnTo>
                <a:lnTo>
                  <a:pt x="60320" y="38700"/>
                </a:lnTo>
                <a:lnTo>
                  <a:pt x="60480" y="38760"/>
                </a:lnTo>
                <a:lnTo>
                  <a:pt x="60500" y="38810"/>
                </a:lnTo>
                <a:lnTo>
                  <a:pt x="60680" y="38860"/>
                </a:lnTo>
                <a:lnTo>
                  <a:pt x="60690" y="38900"/>
                </a:lnTo>
                <a:lnTo>
                  <a:pt x="60760" y="38930"/>
                </a:lnTo>
                <a:lnTo>
                  <a:pt x="60810" y="38920"/>
                </a:lnTo>
                <a:lnTo>
                  <a:pt x="60830" y="38870"/>
                </a:lnTo>
                <a:lnTo>
                  <a:pt x="60880" y="38830"/>
                </a:lnTo>
                <a:lnTo>
                  <a:pt x="61050" y="38890"/>
                </a:lnTo>
                <a:lnTo>
                  <a:pt x="61130" y="38830"/>
                </a:lnTo>
                <a:lnTo>
                  <a:pt x="61160" y="38850"/>
                </a:lnTo>
                <a:lnTo>
                  <a:pt x="61220" y="38800"/>
                </a:lnTo>
                <a:lnTo>
                  <a:pt x="61220" y="38740"/>
                </a:lnTo>
                <a:lnTo>
                  <a:pt x="61320" y="38740"/>
                </a:lnTo>
                <a:lnTo>
                  <a:pt x="61320" y="38650"/>
                </a:lnTo>
                <a:lnTo>
                  <a:pt x="61400" y="38630"/>
                </a:lnTo>
                <a:lnTo>
                  <a:pt x="61440" y="38640"/>
                </a:lnTo>
                <a:lnTo>
                  <a:pt x="61550" y="38610"/>
                </a:lnTo>
                <a:lnTo>
                  <a:pt x="61620" y="38500"/>
                </a:lnTo>
                <a:lnTo>
                  <a:pt x="61630" y="38440"/>
                </a:lnTo>
                <a:lnTo>
                  <a:pt x="61700" y="38440"/>
                </a:lnTo>
                <a:lnTo>
                  <a:pt x="61710" y="38580"/>
                </a:lnTo>
                <a:lnTo>
                  <a:pt x="61730" y="38630"/>
                </a:lnTo>
                <a:lnTo>
                  <a:pt x="61760" y="38860"/>
                </a:lnTo>
                <a:lnTo>
                  <a:pt x="61890" y="38960"/>
                </a:lnTo>
                <a:lnTo>
                  <a:pt x="61950" y="39000"/>
                </a:lnTo>
                <a:lnTo>
                  <a:pt x="62020" y="38970"/>
                </a:lnTo>
                <a:lnTo>
                  <a:pt x="62180" y="38970"/>
                </a:lnTo>
                <a:lnTo>
                  <a:pt x="62240" y="38990"/>
                </a:lnTo>
                <a:lnTo>
                  <a:pt x="62240" y="39090"/>
                </a:lnTo>
                <a:lnTo>
                  <a:pt x="62370" y="39110"/>
                </a:lnTo>
                <a:lnTo>
                  <a:pt x="62440" y="39170"/>
                </a:lnTo>
                <a:lnTo>
                  <a:pt x="62490" y="39130"/>
                </a:lnTo>
                <a:lnTo>
                  <a:pt x="62480" y="39050"/>
                </a:lnTo>
                <a:lnTo>
                  <a:pt x="62520" y="38990"/>
                </a:lnTo>
                <a:lnTo>
                  <a:pt x="62570" y="38950"/>
                </a:lnTo>
                <a:lnTo>
                  <a:pt x="62680" y="38940"/>
                </a:lnTo>
                <a:lnTo>
                  <a:pt x="62790" y="38890"/>
                </a:lnTo>
                <a:lnTo>
                  <a:pt x="62920" y="38920"/>
                </a:lnTo>
                <a:lnTo>
                  <a:pt x="63010" y="38950"/>
                </a:lnTo>
                <a:lnTo>
                  <a:pt x="63020" y="38990"/>
                </a:lnTo>
                <a:lnTo>
                  <a:pt x="63120" y="39030"/>
                </a:lnTo>
                <a:lnTo>
                  <a:pt x="63180" y="39040"/>
                </a:lnTo>
                <a:lnTo>
                  <a:pt x="63290" y="39030"/>
                </a:lnTo>
                <a:lnTo>
                  <a:pt x="63290" y="38990"/>
                </a:lnTo>
                <a:lnTo>
                  <a:pt x="63370" y="38960"/>
                </a:lnTo>
                <a:lnTo>
                  <a:pt x="63360" y="38900"/>
                </a:lnTo>
                <a:lnTo>
                  <a:pt x="63450" y="38930"/>
                </a:lnTo>
                <a:lnTo>
                  <a:pt x="63520" y="38990"/>
                </a:lnTo>
                <a:lnTo>
                  <a:pt x="63570" y="38990"/>
                </a:lnTo>
                <a:lnTo>
                  <a:pt x="63620" y="38950"/>
                </a:lnTo>
                <a:lnTo>
                  <a:pt x="63630" y="38860"/>
                </a:lnTo>
                <a:lnTo>
                  <a:pt x="63680" y="38800"/>
                </a:lnTo>
                <a:lnTo>
                  <a:pt x="63830" y="38900"/>
                </a:lnTo>
                <a:lnTo>
                  <a:pt x="63870" y="38860"/>
                </a:lnTo>
                <a:lnTo>
                  <a:pt x="63860" y="38820"/>
                </a:lnTo>
                <a:lnTo>
                  <a:pt x="63970" y="38770"/>
                </a:lnTo>
                <a:lnTo>
                  <a:pt x="64000" y="38830"/>
                </a:lnTo>
                <a:lnTo>
                  <a:pt x="64040" y="38870"/>
                </a:lnTo>
                <a:lnTo>
                  <a:pt x="64060" y="38960"/>
                </a:lnTo>
                <a:lnTo>
                  <a:pt x="64150" y="39020"/>
                </a:lnTo>
                <a:lnTo>
                  <a:pt x="64220" y="39030"/>
                </a:lnTo>
                <a:lnTo>
                  <a:pt x="64230" y="39100"/>
                </a:lnTo>
                <a:lnTo>
                  <a:pt x="64270" y="39130"/>
                </a:lnTo>
                <a:lnTo>
                  <a:pt x="64330" y="39120"/>
                </a:lnTo>
                <a:lnTo>
                  <a:pt x="64320" y="39070"/>
                </a:lnTo>
                <a:lnTo>
                  <a:pt x="64460" y="38950"/>
                </a:lnTo>
                <a:lnTo>
                  <a:pt x="64510" y="38890"/>
                </a:lnTo>
                <a:lnTo>
                  <a:pt x="64530" y="38810"/>
                </a:lnTo>
                <a:lnTo>
                  <a:pt x="64510" y="38650"/>
                </a:lnTo>
                <a:lnTo>
                  <a:pt x="64530" y="38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